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701" r:id="rId5"/>
  </p:sldMasterIdLst>
  <p:notesMasterIdLst>
    <p:notesMasterId r:id="rId12"/>
  </p:notesMasterIdLst>
  <p:sldIdLst>
    <p:sldId id="1226" r:id="rId6"/>
    <p:sldId id="1231" r:id="rId7"/>
    <p:sldId id="1232" r:id="rId8"/>
    <p:sldId id="1234" r:id="rId9"/>
    <p:sldId id="1233" r:id="rId10"/>
    <p:sldId id="1224"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Lunde" initials="AL" lastIdx="1" clrIdx="0">
    <p:extLst>
      <p:ext uri="{19B8F6BF-5375-455C-9EA6-DF929625EA0E}">
        <p15:presenceInfo xmlns:p15="http://schemas.microsoft.com/office/powerpoint/2012/main" userId="S::alexander@vergic.com::f1e73c43-61ca-4554-93f7-7ffc0ee2c0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C4C"/>
    <a:srgbClr val="3F3F3F"/>
    <a:srgbClr val="DFDFDF"/>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F0791-8015-FFD5-EF87-C12238474553}" v="8" dt="2020-06-16T15:12:03.706"/>
    <p1510:client id="{C85ED87C-88D3-904F-9588-9772290A51E6}" v="42" dt="2020-06-16T13:02:55.157"/>
    <p1510:client id="{E30B8912-7065-FE49-AB6E-C5C5C1AC50C9}" v="129" dt="2020-06-16T15:16:57.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ard Janz" userId="f8c0b95c-a90f-416c-8efe-30f0aeb3b016" providerId="ADAL" clId="{E30B8912-7065-FE49-AB6E-C5C5C1AC50C9}"/>
    <pc:docChg chg="undo redo custSel modSld">
      <pc:chgData name="Rickard Janz" userId="f8c0b95c-a90f-416c-8efe-30f0aeb3b016" providerId="ADAL" clId="{E30B8912-7065-FE49-AB6E-C5C5C1AC50C9}" dt="2020-06-16T15:19:32.118" v="133" actId="20577"/>
      <pc:docMkLst>
        <pc:docMk/>
      </pc:docMkLst>
      <pc:sldChg chg="modSp">
        <pc:chgData name="Rickard Janz" userId="f8c0b95c-a90f-416c-8efe-30f0aeb3b016" providerId="ADAL" clId="{E30B8912-7065-FE49-AB6E-C5C5C1AC50C9}" dt="2020-06-16T15:16:57.078" v="128" actId="20577"/>
        <pc:sldMkLst>
          <pc:docMk/>
          <pc:sldMk cId="3443825994" sldId="1231"/>
        </pc:sldMkLst>
        <pc:graphicFrameChg chg="mod modGraphic">
          <ac:chgData name="Rickard Janz" userId="f8c0b95c-a90f-416c-8efe-30f0aeb3b016" providerId="ADAL" clId="{E30B8912-7065-FE49-AB6E-C5C5C1AC50C9}" dt="2020-06-16T15:16:57.078" v="128" actId="20577"/>
          <ac:graphicFrameMkLst>
            <pc:docMk/>
            <pc:sldMk cId="3443825994" sldId="1231"/>
            <ac:graphicFrameMk id="5" creationId="{79630A74-3863-BD41-8DC9-F3654AE98DFE}"/>
          </ac:graphicFrameMkLst>
        </pc:graphicFrameChg>
      </pc:sldChg>
      <pc:sldChg chg="modSp">
        <pc:chgData name="Rickard Janz" userId="f8c0b95c-a90f-416c-8efe-30f0aeb3b016" providerId="ADAL" clId="{E30B8912-7065-FE49-AB6E-C5C5C1AC50C9}" dt="2020-06-16T15:18:33.781" v="129" actId="313"/>
        <pc:sldMkLst>
          <pc:docMk/>
          <pc:sldMk cId="2093289959" sldId="1232"/>
        </pc:sldMkLst>
        <pc:spChg chg="mod">
          <ac:chgData name="Rickard Janz" userId="f8c0b95c-a90f-416c-8efe-30f0aeb3b016" providerId="ADAL" clId="{E30B8912-7065-FE49-AB6E-C5C5C1AC50C9}" dt="2020-06-16T15:18:33.781" v="129" actId="313"/>
          <ac:spMkLst>
            <pc:docMk/>
            <pc:sldMk cId="2093289959" sldId="1232"/>
            <ac:spMk id="4" creationId="{6EF27583-B1BE-9246-A2F8-6B6A9C281D39}"/>
          </ac:spMkLst>
        </pc:spChg>
      </pc:sldChg>
      <pc:sldChg chg="modSp">
        <pc:chgData name="Rickard Janz" userId="f8c0b95c-a90f-416c-8efe-30f0aeb3b016" providerId="ADAL" clId="{E30B8912-7065-FE49-AB6E-C5C5C1AC50C9}" dt="2020-06-16T15:19:32.118" v="133" actId="20577"/>
        <pc:sldMkLst>
          <pc:docMk/>
          <pc:sldMk cId="3121007218" sldId="1234"/>
        </pc:sldMkLst>
        <pc:graphicFrameChg chg="modGraphic">
          <ac:chgData name="Rickard Janz" userId="f8c0b95c-a90f-416c-8efe-30f0aeb3b016" providerId="ADAL" clId="{E30B8912-7065-FE49-AB6E-C5C5C1AC50C9}" dt="2020-06-16T15:19:32.118" v="133" actId="20577"/>
          <ac:graphicFrameMkLst>
            <pc:docMk/>
            <pc:sldMk cId="3121007218" sldId="1234"/>
            <ac:graphicFrameMk id="5" creationId="{79630A74-3863-BD41-8DC9-F3654AE98DFE}"/>
          </ac:graphicFrameMkLst>
        </pc:graphicFrameChg>
      </pc:sldChg>
    </pc:docChg>
  </pc:docChgLst>
  <pc:docChgLst>
    <pc:chgData name="Rickard Janz" userId="S::rickard@vergic.com::f8c0b95c-a90f-416c-8efe-30f0aeb3b016" providerId="AD" clId="Web-{9D3F0791-8015-FFD5-EF87-C12238474553}"/>
    <pc:docChg chg="modSld">
      <pc:chgData name="Rickard Janz" userId="S::rickard@vergic.com::f8c0b95c-a90f-416c-8efe-30f0aeb3b016" providerId="AD" clId="Web-{9D3F0791-8015-FFD5-EF87-C12238474553}" dt="2020-06-16T15:12:03.706" v="6" actId="20577"/>
      <pc:docMkLst>
        <pc:docMk/>
      </pc:docMkLst>
      <pc:sldChg chg="modSp">
        <pc:chgData name="Rickard Janz" userId="S::rickard@vergic.com::f8c0b95c-a90f-416c-8efe-30f0aeb3b016" providerId="AD" clId="Web-{9D3F0791-8015-FFD5-EF87-C12238474553}" dt="2020-06-16T15:11:13.737" v="0" actId="20577"/>
        <pc:sldMkLst>
          <pc:docMk/>
          <pc:sldMk cId="899704841" sldId="1226"/>
        </pc:sldMkLst>
        <pc:spChg chg="mod">
          <ac:chgData name="Rickard Janz" userId="S::rickard@vergic.com::f8c0b95c-a90f-416c-8efe-30f0aeb3b016" providerId="AD" clId="Web-{9D3F0791-8015-FFD5-EF87-C12238474553}" dt="2020-06-16T15:11:13.737" v="0" actId="20577"/>
          <ac:spMkLst>
            <pc:docMk/>
            <pc:sldMk cId="899704841" sldId="1226"/>
            <ac:spMk id="3" creationId="{DEC696D9-947B-5D4E-B9DF-B49312ACDB3C}"/>
          </ac:spMkLst>
        </pc:spChg>
      </pc:sldChg>
      <pc:sldChg chg="modSp">
        <pc:chgData name="Rickard Janz" userId="S::rickard@vergic.com::f8c0b95c-a90f-416c-8efe-30f0aeb3b016" providerId="AD" clId="Web-{9D3F0791-8015-FFD5-EF87-C12238474553}" dt="2020-06-16T15:12:03.706" v="5" actId="20577"/>
        <pc:sldMkLst>
          <pc:docMk/>
          <pc:sldMk cId="3832862011" sldId="1229"/>
        </pc:sldMkLst>
        <pc:spChg chg="mod">
          <ac:chgData name="Rickard Janz" userId="S::rickard@vergic.com::f8c0b95c-a90f-416c-8efe-30f0aeb3b016" providerId="AD" clId="Web-{9D3F0791-8015-FFD5-EF87-C12238474553}" dt="2020-06-16T15:12:03.706" v="5" actId="20577"/>
          <ac:spMkLst>
            <pc:docMk/>
            <pc:sldMk cId="3832862011" sldId="1229"/>
            <ac:spMk id="4" creationId="{55FF863D-D316-7847-B8BB-648898637C65}"/>
          </ac:spMkLst>
        </pc:spChg>
      </pc:sldChg>
    </pc:docChg>
  </pc:docChgLst>
  <pc:docChgLst>
    <pc:chgData name="Rickard Janz" userId="f8c0b95c-a90f-416c-8efe-30f0aeb3b016" providerId="ADAL" clId="{C85ED87C-88D3-904F-9588-9772290A51E6}"/>
    <pc:docChg chg="undo custSel addSld delSld modSld sldOrd">
      <pc:chgData name="Rickard Janz" userId="f8c0b95c-a90f-416c-8efe-30f0aeb3b016" providerId="ADAL" clId="{C85ED87C-88D3-904F-9588-9772290A51E6}" dt="2020-06-16T13:03:47.790" v="7019" actId="255"/>
      <pc:docMkLst>
        <pc:docMk/>
      </pc:docMkLst>
      <pc:sldChg chg="modSp ord">
        <pc:chgData name="Rickard Janz" userId="f8c0b95c-a90f-416c-8efe-30f0aeb3b016" providerId="ADAL" clId="{C85ED87C-88D3-904F-9588-9772290A51E6}" dt="2020-06-16T13:02:55.157" v="7014"/>
        <pc:sldMkLst>
          <pc:docMk/>
          <pc:sldMk cId="3435530084" sldId="1224"/>
        </pc:sldMkLst>
        <pc:spChg chg="mod">
          <ac:chgData name="Rickard Janz" userId="f8c0b95c-a90f-416c-8efe-30f0aeb3b016" providerId="ADAL" clId="{C85ED87C-88D3-904F-9588-9772290A51E6}" dt="2020-06-16T12:57:45.737" v="6838" actId="20577"/>
          <ac:spMkLst>
            <pc:docMk/>
            <pc:sldMk cId="3435530084" sldId="1224"/>
            <ac:spMk id="2" creationId="{0B4A1FE4-2E7C-DD48-A950-F5BA60BEC93E}"/>
          </ac:spMkLst>
        </pc:spChg>
        <pc:spChg chg="mod">
          <ac:chgData name="Rickard Janz" userId="f8c0b95c-a90f-416c-8efe-30f0aeb3b016" providerId="ADAL" clId="{C85ED87C-88D3-904F-9588-9772290A51E6}" dt="2020-06-16T12:59:12.724" v="6893" actId="20577"/>
          <ac:spMkLst>
            <pc:docMk/>
            <pc:sldMk cId="3435530084" sldId="1224"/>
            <ac:spMk id="3" creationId="{5D260907-BD64-E645-B4A0-F3E12095F1B2}"/>
          </ac:spMkLst>
        </pc:spChg>
        <pc:graphicFrameChg chg="mod modGraphic">
          <ac:chgData name="Rickard Janz" userId="f8c0b95c-a90f-416c-8efe-30f0aeb3b016" providerId="ADAL" clId="{C85ED87C-88D3-904F-9588-9772290A51E6}" dt="2020-06-16T12:57:51.872" v="6843" actId="1035"/>
          <ac:graphicFrameMkLst>
            <pc:docMk/>
            <pc:sldMk cId="3435530084" sldId="1224"/>
            <ac:graphicFrameMk id="5" creationId="{79630A74-3863-BD41-8DC9-F3654AE98DFE}"/>
          </ac:graphicFrameMkLst>
        </pc:graphicFrameChg>
      </pc:sldChg>
      <pc:sldChg chg="modSp mod ord modShow">
        <pc:chgData name="Rickard Janz" userId="f8c0b95c-a90f-416c-8efe-30f0aeb3b016" providerId="ADAL" clId="{C85ED87C-88D3-904F-9588-9772290A51E6}" dt="2020-06-16T10:46:47.233" v="5057" actId="729"/>
        <pc:sldMkLst>
          <pc:docMk/>
          <pc:sldMk cId="4101093976" sldId="1225"/>
        </pc:sldMkLst>
        <pc:graphicFrameChg chg="mod modGraphic">
          <ac:chgData name="Rickard Janz" userId="f8c0b95c-a90f-416c-8efe-30f0aeb3b016" providerId="ADAL" clId="{C85ED87C-88D3-904F-9588-9772290A51E6}" dt="2020-06-16T09:33:32.591" v="1931" actId="20577"/>
          <ac:graphicFrameMkLst>
            <pc:docMk/>
            <pc:sldMk cId="4101093976" sldId="1225"/>
            <ac:graphicFrameMk id="5" creationId="{79630A74-3863-BD41-8DC9-F3654AE98DFE}"/>
          </ac:graphicFrameMkLst>
        </pc:graphicFrameChg>
      </pc:sldChg>
      <pc:sldChg chg="modSp">
        <pc:chgData name="Rickard Janz" userId="f8c0b95c-a90f-416c-8efe-30f0aeb3b016" providerId="ADAL" clId="{C85ED87C-88D3-904F-9588-9772290A51E6}" dt="2020-06-08T07:51:09.867" v="1929" actId="1076"/>
        <pc:sldMkLst>
          <pc:docMk/>
          <pc:sldMk cId="899704841" sldId="1226"/>
        </pc:sldMkLst>
        <pc:spChg chg="mod">
          <ac:chgData name="Rickard Janz" userId="f8c0b95c-a90f-416c-8efe-30f0aeb3b016" providerId="ADAL" clId="{C85ED87C-88D3-904F-9588-9772290A51E6}" dt="2020-06-08T07:51:09.867" v="1929" actId="1076"/>
          <ac:spMkLst>
            <pc:docMk/>
            <pc:sldMk cId="899704841" sldId="1226"/>
            <ac:spMk id="3" creationId="{DEC696D9-947B-5D4E-B9DF-B49312ACDB3C}"/>
          </ac:spMkLst>
        </pc:spChg>
      </pc:sldChg>
      <pc:sldChg chg="addSp delSp modSp add mod ord modClrScheme chgLayout">
        <pc:chgData name="Rickard Janz" userId="f8c0b95c-a90f-416c-8efe-30f0aeb3b016" providerId="ADAL" clId="{C85ED87C-88D3-904F-9588-9772290A51E6}" dt="2020-06-08T06:46:18.607" v="1384" actId="1076"/>
        <pc:sldMkLst>
          <pc:docMk/>
          <pc:sldMk cId="2565664248" sldId="1228"/>
        </pc:sldMkLst>
        <pc:spChg chg="del mod ord">
          <ac:chgData name="Rickard Janz" userId="f8c0b95c-a90f-416c-8efe-30f0aeb3b016" providerId="ADAL" clId="{C85ED87C-88D3-904F-9588-9772290A51E6}" dt="2020-06-08T06:38:48.603" v="555" actId="700"/>
          <ac:spMkLst>
            <pc:docMk/>
            <pc:sldMk cId="2565664248" sldId="1228"/>
            <ac:spMk id="2" creationId="{389A17EB-2A83-A74E-BD6E-67E85623364C}"/>
          </ac:spMkLst>
        </pc:spChg>
        <pc:spChg chg="add mod ord">
          <ac:chgData name="Rickard Janz" userId="f8c0b95c-a90f-416c-8efe-30f0aeb3b016" providerId="ADAL" clId="{C85ED87C-88D3-904F-9588-9772290A51E6}" dt="2020-06-08T06:45:48.461" v="1366" actId="20577"/>
          <ac:spMkLst>
            <pc:docMk/>
            <pc:sldMk cId="2565664248" sldId="1228"/>
            <ac:spMk id="3" creationId="{8E3C9148-EEE6-A144-80F3-C288D999BF23}"/>
          </ac:spMkLst>
        </pc:spChg>
        <pc:spChg chg="add mod ord">
          <ac:chgData name="Rickard Janz" userId="f8c0b95c-a90f-416c-8efe-30f0aeb3b016" providerId="ADAL" clId="{C85ED87C-88D3-904F-9588-9772290A51E6}" dt="2020-06-08T06:46:18.607" v="1384" actId="1076"/>
          <ac:spMkLst>
            <pc:docMk/>
            <pc:sldMk cId="2565664248" sldId="1228"/>
            <ac:spMk id="4" creationId="{55FF863D-D316-7847-B8BB-648898637C65}"/>
          </ac:spMkLst>
        </pc:spChg>
      </pc:sldChg>
      <pc:sldChg chg="modSp add">
        <pc:chgData name="Rickard Janz" userId="f8c0b95c-a90f-416c-8efe-30f0aeb3b016" providerId="ADAL" clId="{C85ED87C-88D3-904F-9588-9772290A51E6}" dt="2020-06-08T06:50:25.838" v="1928" actId="313"/>
        <pc:sldMkLst>
          <pc:docMk/>
          <pc:sldMk cId="3832862011" sldId="1229"/>
        </pc:sldMkLst>
        <pc:spChg chg="mod">
          <ac:chgData name="Rickard Janz" userId="f8c0b95c-a90f-416c-8efe-30f0aeb3b016" providerId="ADAL" clId="{C85ED87C-88D3-904F-9588-9772290A51E6}" dt="2020-06-08T06:46:08.029" v="1382" actId="20577"/>
          <ac:spMkLst>
            <pc:docMk/>
            <pc:sldMk cId="3832862011" sldId="1229"/>
            <ac:spMk id="3" creationId="{8E3C9148-EEE6-A144-80F3-C288D999BF23}"/>
          </ac:spMkLst>
        </pc:spChg>
        <pc:spChg chg="mod">
          <ac:chgData name="Rickard Janz" userId="f8c0b95c-a90f-416c-8efe-30f0aeb3b016" providerId="ADAL" clId="{C85ED87C-88D3-904F-9588-9772290A51E6}" dt="2020-06-08T06:50:25.838" v="1928" actId="313"/>
          <ac:spMkLst>
            <pc:docMk/>
            <pc:sldMk cId="3832862011" sldId="1229"/>
            <ac:spMk id="4" creationId="{55FF863D-D316-7847-B8BB-648898637C65}"/>
          </ac:spMkLst>
        </pc:spChg>
      </pc:sldChg>
      <pc:sldChg chg="modSp add del">
        <pc:chgData name="Rickard Janz" userId="f8c0b95c-a90f-416c-8efe-30f0aeb3b016" providerId="ADAL" clId="{C85ED87C-88D3-904F-9588-9772290A51E6}" dt="2020-06-16T10:15:24.286" v="3706" actId="2696"/>
        <pc:sldMkLst>
          <pc:docMk/>
          <pc:sldMk cId="1189246754" sldId="1230"/>
        </pc:sldMkLst>
        <pc:graphicFrameChg chg="modGraphic">
          <ac:chgData name="Rickard Janz" userId="f8c0b95c-a90f-416c-8efe-30f0aeb3b016" providerId="ADAL" clId="{C85ED87C-88D3-904F-9588-9772290A51E6}" dt="2020-06-16T10:14:17.177" v="3700" actId="20577"/>
          <ac:graphicFrameMkLst>
            <pc:docMk/>
            <pc:sldMk cId="1189246754" sldId="1230"/>
            <ac:graphicFrameMk id="5" creationId="{79630A74-3863-BD41-8DC9-F3654AE98DFE}"/>
          </ac:graphicFrameMkLst>
        </pc:graphicFrameChg>
      </pc:sldChg>
      <pc:sldChg chg="addSp delSp modSp add mod modClrScheme chgLayout">
        <pc:chgData name="Rickard Janz" userId="f8c0b95c-a90f-416c-8efe-30f0aeb3b016" providerId="ADAL" clId="{C85ED87C-88D3-904F-9588-9772290A51E6}" dt="2020-06-16T13:01:32.330" v="6974" actId="1035"/>
        <pc:sldMkLst>
          <pc:docMk/>
          <pc:sldMk cId="3443825994" sldId="1231"/>
        </pc:sldMkLst>
        <pc:spChg chg="add del mod ord">
          <ac:chgData name="Rickard Janz" userId="f8c0b95c-a90f-416c-8efe-30f0aeb3b016" providerId="ADAL" clId="{C85ED87C-88D3-904F-9588-9772290A51E6}" dt="2020-06-16T13:00:40.460" v="6900" actId="700"/>
          <ac:spMkLst>
            <pc:docMk/>
            <pc:sldMk cId="3443825994" sldId="1231"/>
            <ac:spMk id="2" creationId="{DD80F5E8-FFC2-BC42-A8E1-55BD7A4CA441}"/>
          </ac:spMkLst>
        </pc:spChg>
        <pc:spChg chg="add mod">
          <ac:chgData name="Rickard Janz" userId="f8c0b95c-a90f-416c-8efe-30f0aeb3b016" providerId="ADAL" clId="{C85ED87C-88D3-904F-9588-9772290A51E6}" dt="2020-06-16T13:01:23.078" v="6967" actId="1035"/>
          <ac:spMkLst>
            <pc:docMk/>
            <pc:sldMk cId="3443825994" sldId="1231"/>
            <ac:spMk id="3" creationId="{F0A68BC6-4A2C-454B-B6F2-1D2218AFA7FC}"/>
          </ac:spMkLst>
        </pc:spChg>
        <pc:spChg chg="add del mod ord">
          <ac:chgData name="Rickard Janz" userId="f8c0b95c-a90f-416c-8efe-30f0aeb3b016" providerId="ADAL" clId="{C85ED87C-88D3-904F-9588-9772290A51E6}" dt="2020-06-16T13:00:40.460" v="6900" actId="700"/>
          <ac:spMkLst>
            <pc:docMk/>
            <pc:sldMk cId="3443825994" sldId="1231"/>
            <ac:spMk id="4" creationId="{3BB892EF-9AD0-9546-BA01-D6F366EAD943}"/>
          </ac:spMkLst>
        </pc:spChg>
        <pc:graphicFrameChg chg="mod modGraphic">
          <ac:chgData name="Rickard Janz" userId="f8c0b95c-a90f-416c-8efe-30f0aeb3b016" providerId="ADAL" clId="{C85ED87C-88D3-904F-9588-9772290A51E6}" dt="2020-06-16T13:01:32.330" v="6974" actId="1035"/>
          <ac:graphicFrameMkLst>
            <pc:docMk/>
            <pc:sldMk cId="3443825994" sldId="1231"/>
            <ac:graphicFrameMk id="5" creationId="{79630A74-3863-BD41-8DC9-F3654AE98DFE}"/>
          </ac:graphicFrameMkLst>
        </pc:graphicFrameChg>
      </pc:sldChg>
      <pc:sldChg chg="addSp delSp modSp add">
        <pc:chgData name="Rickard Janz" userId="f8c0b95c-a90f-416c-8efe-30f0aeb3b016" providerId="ADAL" clId="{C85ED87C-88D3-904F-9588-9772290A51E6}" dt="2020-06-16T13:02:22.805" v="7013" actId="20577"/>
        <pc:sldMkLst>
          <pc:docMk/>
          <pc:sldMk cId="2093289959" sldId="1232"/>
        </pc:sldMkLst>
        <pc:spChg chg="add mod">
          <ac:chgData name="Rickard Janz" userId="f8c0b95c-a90f-416c-8efe-30f0aeb3b016" providerId="ADAL" clId="{C85ED87C-88D3-904F-9588-9772290A51E6}" dt="2020-06-16T13:02:08.890" v="7002" actId="20577"/>
          <ac:spMkLst>
            <pc:docMk/>
            <pc:sldMk cId="2093289959" sldId="1232"/>
            <ac:spMk id="2" creationId="{2CED7FDE-9BD9-0C46-B45A-D3268F140009}"/>
          </ac:spMkLst>
        </pc:spChg>
        <pc:spChg chg="add del mod">
          <ac:chgData name="Rickard Janz" userId="f8c0b95c-a90f-416c-8efe-30f0aeb3b016" providerId="ADAL" clId="{C85ED87C-88D3-904F-9588-9772290A51E6}" dt="2020-06-16T10:43:42.318" v="5050"/>
          <ac:spMkLst>
            <pc:docMk/>
            <pc:sldMk cId="2093289959" sldId="1232"/>
            <ac:spMk id="3" creationId="{1AAC47CB-793D-9D41-91A8-D67C59DF1984}"/>
          </ac:spMkLst>
        </pc:spChg>
        <pc:spChg chg="add mod">
          <ac:chgData name="Rickard Janz" userId="f8c0b95c-a90f-416c-8efe-30f0aeb3b016" providerId="ADAL" clId="{C85ED87C-88D3-904F-9588-9772290A51E6}" dt="2020-06-16T13:02:22.805" v="7013" actId="20577"/>
          <ac:spMkLst>
            <pc:docMk/>
            <pc:sldMk cId="2093289959" sldId="1232"/>
            <ac:spMk id="4" creationId="{6EF27583-B1BE-9246-A2F8-6B6A9C281D39}"/>
          </ac:spMkLst>
        </pc:spChg>
        <pc:graphicFrameChg chg="mod modGraphic">
          <ac:chgData name="Rickard Janz" userId="f8c0b95c-a90f-416c-8efe-30f0aeb3b016" providerId="ADAL" clId="{C85ED87C-88D3-904F-9588-9772290A51E6}" dt="2020-06-16T12:24:14.509" v="6324" actId="20577"/>
          <ac:graphicFrameMkLst>
            <pc:docMk/>
            <pc:sldMk cId="2093289959" sldId="1232"/>
            <ac:graphicFrameMk id="5" creationId="{79630A74-3863-BD41-8DC9-F3654AE98DFE}"/>
          </ac:graphicFrameMkLst>
        </pc:graphicFrameChg>
      </pc:sldChg>
      <pc:sldChg chg="add del">
        <pc:chgData name="Rickard Janz" userId="f8c0b95c-a90f-416c-8efe-30f0aeb3b016" providerId="ADAL" clId="{C85ED87C-88D3-904F-9588-9772290A51E6}" dt="2020-06-16T10:15:08.353" v="3704"/>
        <pc:sldMkLst>
          <pc:docMk/>
          <pc:sldMk cId="2631355797" sldId="1232"/>
        </pc:sldMkLst>
      </pc:sldChg>
      <pc:sldChg chg="addSp modSp add">
        <pc:chgData name="Rickard Janz" userId="f8c0b95c-a90f-416c-8efe-30f0aeb3b016" providerId="ADAL" clId="{C85ED87C-88D3-904F-9588-9772290A51E6}" dt="2020-06-16T13:03:47.790" v="7019" actId="255"/>
        <pc:sldMkLst>
          <pc:docMk/>
          <pc:sldMk cId="3654907267" sldId="1233"/>
        </pc:sldMkLst>
        <pc:spChg chg="mod">
          <ac:chgData name="Rickard Janz" userId="f8c0b95c-a90f-416c-8efe-30f0aeb3b016" providerId="ADAL" clId="{C85ED87C-88D3-904F-9588-9772290A51E6}" dt="2020-06-16T12:56:58.448" v="6833" actId="20577"/>
          <ac:spMkLst>
            <pc:docMk/>
            <pc:sldMk cId="3654907267" sldId="1233"/>
            <ac:spMk id="2" creationId="{0B4A1FE4-2E7C-DD48-A950-F5BA60BEC93E}"/>
          </ac:spMkLst>
        </pc:spChg>
        <pc:spChg chg="mod">
          <ac:chgData name="Rickard Janz" userId="f8c0b95c-a90f-416c-8efe-30f0aeb3b016" providerId="ADAL" clId="{C85ED87C-88D3-904F-9588-9772290A51E6}" dt="2020-06-16T12:59:02.499" v="6878" actId="20577"/>
          <ac:spMkLst>
            <pc:docMk/>
            <pc:sldMk cId="3654907267" sldId="1233"/>
            <ac:spMk id="3" creationId="{5D260907-BD64-E645-B4A0-F3E12095F1B2}"/>
          </ac:spMkLst>
        </pc:spChg>
        <pc:spChg chg="add mod">
          <ac:chgData name="Rickard Janz" userId="f8c0b95c-a90f-416c-8efe-30f0aeb3b016" providerId="ADAL" clId="{C85ED87C-88D3-904F-9588-9772290A51E6}" dt="2020-06-16T12:55:27.013" v="6727" actId="20577"/>
          <ac:spMkLst>
            <pc:docMk/>
            <pc:sldMk cId="3654907267" sldId="1233"/>
            <ac:spMk id="6" creationId="{6985E144-966D-9849-B45C-D7341A36EE4F}"/>
          </ac:spMkLst>
        </pc:spChg>
        <pc:graphicFrameChg chg="mod modGraphic">
          <ac:chgData name="Rickard Janz" userId="f8c0b95c-a90f-416c-8efe-30f0aeb3b016" providerId="ADAL" clId="{C85ED87C-88D3-904F-9588-9772290A51E6}" dt="2020-06-16T13:03:47.790" v="7019" actId="255"/>
          <ac:graphicFrameMkLst>
            <pc:docMk/>
            <pc:sldMk cId="3654907267" sldId="1233"/>
            <ac:graphicFrameMk id="5" creationId="{79630A74-3863-BD41-8DC9-F3654AE98DFE}"/>
          </ac:graphicFrameMkLst>
        </pc:graphicFrameChg>
      </pc:sldChg>
      <pc:sldChg chg="addSp modSp add ord">
        <pc:chgData name="Rickard Janz" userId="f8c0b95c-a90f-416c-8efe-30f0aeb3b016" providerId="ADAL" clId="{C85ED87C-88D3-904F-9588-9772290A51E6}" dt="2020-06-16T13:03:29.332" v="7018" actId="255"/>
        <pc:sldMkLst>
          <pc:docMk/>
          <pc:sldMk cId="3121007218" sldId="1234"/>
        </pc:sldMkLst>
        <pc:spChg chg="mod">
          <ac:chgData name="Rickard Janz" userId="f8c0b95c-a90f-416c-8efe-30f0aeb3b016" providerId="ADAL" clId="{C85ED87C-88D3-904F-9588-9772290A51E6}" dt="2020-06-16T12:57:20.395" v="6834" actId="20577"/>
          <ac:spMkLst>
            <pc:docMk/>
            <pc:sldMk cId="3121007218" sldId="1234"/>
            <ac:spMk id="2" creationId="{0B4A1FE4-2E7C-DD48-A950-F5BA60BEC93E}"/>
          </ac:spMkLst>
        </pc:spChg>
        <pc:spChg chg="mod">
          <ac:chgData name="Rickard Janz" userId="f8c0b95c-a90f-416c-8efe-30f0aeb3b016" providerId="ADAL" clId="{C85ED87C-88D3-904F-9588-9772290A51E6}" dt="2020-06-16T12:48:59.554" v="6578"/>
          <ac:spMkLst>
            <pc:docMk/>
            <pc:sldMk cId="3121007218" sldId="1234"/>
            <ac:spMk id="3" creationId="{5D260907-BD64-E645-B4A0-F3E12095F1B2}"/>
          </ac:spMkLst>
        </pc:spChg>
        <pc:spChg chg="add mod">
          <ac:chgData name="Rickard Janz" userId="f8c0b95c-a90f-416c-8efe-30f0aeb3b016" providerId="ADAL" clId="{C85ED87C-88D3-904F-9588-9772290A51E6}" dt="2020-06-16T12:55:19.433" v="6714" actId="20577"/>
          <ac:spMkLst>
            <pc:docMk/>
            <pc:sldMk cId="3121007218" sldId="1234"/>
            <ac:spMk id="4" creationId="{CDA6AC76-5ACE-8C4D-B15A-9178DC1F4F27}"/>
          </ac:spMkLst>
        </pc:spChg>
        <pc:graphicFrameChg chg="mod modGraphic">
          <ac:chgData name="Rickard Janz" userId="f8c0b95c-a90f-416c-8efe-30f0aeb3b016" providerId="ADAL" clId="{C85ED87C-88D3-904F-9588-9772290A51E6}" dt="2020-06-16T13:03:29.332" v="7018" actId="255"/>
          <ac:graphicFrameMkLst>
            <pc:docMk/>
            <pc:sldMk cId="3121007218" sldId="1234"/>
            <ac:graphicFrameMk id="5" creationId="{79630A74-3863-BD41-8DC9-F3654AE98DFE}"/>
          </ac:graphicFrameMkLst>
        </pc:graphicFrameChg>
      </pc:sldChg>
    </pc:docChg>
  </pc:docChgLst>
  <pc:docChgLst>
    <pc:chgData name="Alexander Lunde" userId="f1e73c43-61ca-4554-93f7-7ffc0ee2c025" providerId="ADAL" clId="{B8D30CC5-DD91-6846-8DC7-4F54BBE0A7D6}"/>
    <pc:docChg chg="undo custSel modSld">
      <pc:chgData name="Alexander Lunde" userId="f1e73c43-61ca-4554-93f7-7ffc0ee2c025" providerId="ADAL" clId="{B8D30CC5-DD91-6846-8DC7-4F54BBE0A7D6}" dt="2020-05-26T12:38:02.791" v="263" actId="20577"/>
      <pc:docMkLst>
        <pc:docMk/>
      </pc:docMkLst>
      <pc:sldChg chg="modSp">
        <pc:chgData name="Alexander Lunde" userId="f1e73c43-61ca-4554-93f7-7ffc0ee2c025" providerId="ADAL" clId="{B8D30CC5-DD91-6846-8DC7-4F54BBE0A7D6}" dt="2020-05-26T12:38:02.791" v="263" actId="20577"/>
        <pc:sldMkLst>
          <pc:docMk/>
          <pc:sldMk cId="3435530084" sldId="1224"/>
        </pc:sldMkLst>
        <pc:spChg chg="mod">
          <ac:chgData name="Alexander Lunde" userId="f1e73c43-61ca-4554-93f7-7ffc0ee2c025" providerId="ADAL" clId="{B8D30CC5-DD91-6846-8DC7-4F54BBE0A7D6}" dt="2020-05-26T12:38:02.791" v="263" actId="20577"/>
          <ac:spMkLst>
            <pc:docMk/>
            <pc:sldMk cId="3435530084" sldId="1224"/>
            <ac:spMk id="2" creationId="{0B4A1FE4-2E7C-DD48-A950-F5BA60BEC93E}"/>
          </ac:spMkLst>
        </pc:spChg>
        <pc:graphicFrameChg chg="mod modGraphic">
          <ac:chgData name="Alexander Lunde" userId="f1e73c43-61ca-4554-93f7-7ffc0ee2c025" providerId="ADAL" clId="{B8D30CC5-DD91-6846-8DC7-4F54BBE0A7D6}" dt="2020-05-26T12:37:38.602" v="261" actId="20577"/>
          <ac:graphicFrameMkLst>
            <pc:docMk/>
            <pc:sldMk cId="3435530084" sldId="1224"/>
            <ac:graphicFrameMk id="5" creationId="{79630A74-3863-BD41-8DC9-F3654AE98DFE}"/>
          </ac:graphicFrameMkLst>
        </pc:graphicFrameChg>
      </pc:sldChg>
      <pc:sldChg chg="mod modShow">
        <pc:chgData name="Alexander Lunde" userId="f1e73c43-61ca-4554-93f7-7ffc0ee2c025" providerId="ADAL" clId="{B8D30CC5-DD91-6846-8DC7-4F54BBE0A7D6}" dt="2020-05-26T09:53:04.034" v="178" actId="729"/>
        <pc:sldMkLst>
          <pc:docMk/>
          <pc:sldMk cId="47600769" sldId="12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37FE7-D4BA-0147-ABFD-9F2BF1A9972F}" type="datetimeFigureOut">
              <a:rPr lang="en-US" smtClean="0"/>
              <a:t>9/3/20</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838AE-3FA5-5042-BE10-96833B6E1491}" type="slidenum">
              <a:rPr lang="en-US" smtClean="0"/>
              <a:t>‹#›</a:t>
            </a:fld>
            <a:endParaRPr lang="en-US"/>
          </a:p>
        </p:txBody>
      </p:sp>
    </p:spTree>
    <p:extLst>
      <p:ext uri="{BB962C8B-B14F-4D97-AF65-F5344CB8AC3E}">
        <p14:creationId xmlns:p14="http://schemas.microsoft.com/office/powerpoint/2010/main" val="23785057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2E1CF-0011-4048-BF9A-EFDF9D343139}"/>
              </a:ext>
            </a:extLst>
          </p:cNvPr>
          <p:cNvSpPr>
            <a:spLocks noGrp="1"/>
          </p:cNvSpPr>
          <p:nvPr>
            <p:ph type="title" hasCustomPrompt="1"/>
          </p:nvPr>
        </p:nvSpPr>
        <p:spPr>
          <a:xfrm>
            <a:off x="953244" y="273844"/>
            <a:ext cx="7803004" cy="825751"/>
          </a:xfrm>
        </p:spPr>
        <p:txBody>
          <a:bodyPr>
            <a:normAutofit/>
          </a:bodyPr>
          <a:lstStyle>
            <a:lvl1pPr>
              <a:defRPr sz="2400">
                <a:latin typeface="+mn-lt"/>
              </a:defRPr>
            </a:lvl1pPr>
          </a:lstStyle>
          <a:p>
            <a:r>
              <a:rPr lang="en-AU" noProof="0"/>
              <a:t>The headline goes here</a:t>
            </a:r>
          </a:p>
        </p:txBody>
      </p:sp>
      <p:sp>
        <p:nvSpPr>
          <p:cNvPr id="4" name="Platshållare för text 3">
            <a:extLst>
              <a:ext uri="{FF2B5EF4-FFF2-40B4-BE49-F238E27FC236}">
                <a16:creationId xmlns:a16="http://schemas.microsoft.com/office/drawing/2014/main" id="{E27A319F-D2D4-AA4F-AF71-C5524556B9A9}"/>
              </a:ext>
            </a:extLst>
          </p:cNvPr>
          <p:cNvSpPr>
            <a:spLocks noGrp="1"/>
          </p:cNvSpPr>
          <p:nvPr>
            <p:ph type="body" sz="quarter" idx="10" hasCustomPrompt="1"/>
          </p:nvPr>
        </p:nvSpPr>
        <p:spPr>
          <a:xfrm>
            <a:off x="953412" y="1099595"/>
            <a:ext cx="7802836" cy="3624262"/>
          </a:xfrm>
        </p:spPr>
        <p:txBody>
          <a:bodyPr/>
          <a:lstStyle>
            <a:lvl1pPr marL="176213" indent="-176213">
              <a:tabLst/>
              <a:defRPr/>
            </a:lvl1pPr>
            <a:lvl2pPr marL="625475" indent="-171450">
              <a:tabLst/>
              <a:defRPr/>
            </a:lvl2pPr>
          </a:lstStyle>
          <a:p>
            <a:r>
              <a:rPr lang="en-AU" noProof="0"/>
              <a:t>Level 1</a:t>
            </a:r>
          </a:p>
          <a:p>
            <a:r>
              <a:rPr lang="en-AU" noProof="0"/>
              <a:t>Level 1</a:t>
            </a:r>
          </a:p>
          <a:p>
            <a:pPr lvl="1"/>
            <a:r>
              <a:rPr lang="en-AU" noProof="0"/>
              <a:t>Level 2</a:t>
            </a:r>
          </a:p>
          <a:p>
            <a:pPr lvl="2"/>
            <a:r>
              <a:rPr lang="en-AU" noProof="0"/>
              <a:t>Level 3</a:t>
            </a:r>
          </a:p>
        </p:txBody>
      </p:sp>
      <p:sp>
        <p:nvSpPr>
          <p:cNvPr id="5" name="Rektangel 4">
            <a:extLst>
              <a:ext uri="{FF2B5EF4-FFF2-40B4-BE49-F238E27FC236}">
                <a16:creationId xmlns:a16="http://schemas.microsoft.com/office/drawing/2014/main" id="{4B67BB4E-F5B3-1448-9270-08313F022048}"/>
              </a:ext>
            </a:extLst>
          </p:cNvPr>
          <p:cNvSpPr/>
          <p:nvPr userDrawn="1"/>
        </p:nvSpPr>
        <p:spPr>
          <a:xfrm>
            <a:off x="0" y="0"/>
            <a:ext cx="43732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Vergic logo.emf">
            <a:extLst>
              <a:ext uri="{FF2B5EF4-FFF2-40B4-BE49-F238E27FC236}">
                <a16:creationId xmlns:a16="http://schemas.microsoft.com/office/drawing/2014/main" id="{792FE4F5-9C01-E34E-B9E0-9BFC6B2110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050"/>
          <a:stretch/>
        </p:blipFill>
        <p:spPr>
          <a:xfrm>
            <a:off x="72787" y="4806178"/>
            <a:ext cx="265043" cy="337322"/>
          </a:xfrm>
          <a:prstGeom prst="rect">
            <a:avLst/>
          </a:prstGeom>
        </p:spPr>
      </p:pic>
      <p:pic>
        <p:nvPicPr>
          <p:cNvPr id="6" name="Bildobjekt 5">
            <a:extLst>
              <a:ext uri="{FF2B5EF4-FFF2-40B4-BE49-F238E27FC236}">
                <a16:creationId xmlns:a16="http://schemas.microsoft.com/office/drawing/2014/main" id="{0C000B09-D7E8-9D4D-8DF0-EBD06F6034AC}"/>
              </a:ext>
            </a:extLst>
          </p:cNvPr>
          <p:cNvPicPr>
            <a:picLocks noChangeAspect="1"/>
          </p:cNvPicPr>
          <p:nvPr userDrawn="1"/>
        </p:nvPicPr>
        <p:blipFill>
          <a:blip r:embed="rId3"/>
          <a:stretch>
            <a:fillRect/>
          </a:stretch>
        </p:blipFill>
        <p:spPr>
          <a:xfrm>
            <a:off x="4784534" y="2561369"/>
            <a:ext cx="4359466" cy="2413470"/>
          </a:xfrm>
          <a:prstGeom prst="rect">
            <a:avLst/>
          </a:prstGeom>
        </p:spPr>
      </p:pic>
    </p:spTree>
    <p:extLst>
      <p:ext uri="{BB962C8B-B14F-4D97-AF65-F5344CB8AC3E}">
        <p14:creationId xmlns:p14="http://schemas.microsoft.com/office/powerpoint/2010/main" val="59042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title slide no background">
    <p:bg>
      <p:bgPr>
        <a:solidFill>
          <a:srgbClr val="3F3F3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67585-65A1-904E-9B71-36AA18DC5B02}"/>
              </a:ext>
            </a:extLst>
          </p:cNvPr>
          <p:cNvSpPr>
            <a:spLocks noGrp="1"/>
          </p:cNvSpPr>
          <p:nvPr>
            <p:ph type="title" hasCustomPrompt="1"/>
          </p:nvPr>
        </p:nvSpPr>
        <p:spPr>
          <a:xfrm>
            <a:off x="2506167" y="1811097"/>
            <a:ext cx="4131665" cy="825751"/>
          </a:xfrm>
        </p:spPr>
        <p:txBody>
          <a:bodyPr/>
          <a:lstStyle>
            <a:lvl1pPr algn="ctr">
              <a:defRPr>
                <a:solidFill>
                  <a:schemeClr val="accent5"/>
                </a:solidFill>
              </a:defRPr>
            </a:lvl1pPr>
          </a:lstStyle>
          <a:p>
            <a:r>
              <a:rPr lang="en-AU" noProof="0"/>
              <a:t>Add a headline there </a:t>
            </a:r>
          </a:p>
        </p:txBody>
      </p:sp>
    </p:spTree>
    <p:extLst>
      <p:ext uri="{BB962C8B-B14F-4D97-AF65-F5344CB8AC3E}">
        <p14:creationId xmlns:p14="http://schemas.microsoft.com/office/powerpoint/2010/main" val="376034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0F20998A-85CD-8547-8C32-831F7E18FAA1}"/>
              </a:ext>
            </a:extLst>
          </p:cNvPr>
          <p:cNvPicPr>
            <a:picLocks noChangeAspect="1"/>
          </p:cNvPicPr>
          <p:nvPr userDrawn="1"/>
        </p:nvPicPr>
        <p:blipFill>
          <a:blip r:embed="rId2"/>
          <a:stretch>
            <a:fillRect/>
          </a:stretch>
        </p:blipFill>
        <p:spPr>
          <a:xfrm>
            <a:off x="4784534" y="2561369"/>
            <a:ext cx="4359466" cy="2413470"/>
          </a:xfrm>
          <a:prstGeom prst="rect">
            <a:avLst/>
          </a:prstGeom>
        </p:spPr>
      </p:pic>
      <p:sp>
        <p:nvSpPr>
          <p:cNvPr id="2" name="Rektangel 1">
            <a:extLst>
              <a:ext uri="{FF2B5EF4-FFF2-40B4-BE49-F238E27FC236}">
                <a16:creationId xmlns:a16="http://schemas.microsoft.com/office/drawing/2014/main" id="{03660F72-68DF-FB4B-BE96-E679ECE78066}"/>
              </a:ext>
            </a:extLst>
          </p:cNvPr>
          <p:cNvSpPr/>
          <p:nvPr userDrawn="1"/>
        </p:nvSpPr>
        <p:spPr>
          <a:xfrm>
            <a:off x="0" y="0"/>
            <a:ext cx="28611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lips 4">
            <a:extLst>
              <a:ext uri="{FF2B5EF4-FFF2-40B4-BE49-F238E27FC236}">
                <a16:creationId xmlns:a16="http://schemas.microsoft.com/office/drawing/2014/main" id="{F3248040-6807-E74D-83B9-4D4E6EDAA4D6}"/>
              </a:ext>
            </a:extLst>
          </p:cNvPr>
          <p:cNvSpPr/>
          <p:nvPr userDrawn="1"/>
        </p:nvSpPr>
        <p:spPr>
          <a:xfrm>
            <a:off x="4323955" y="1331119"/>
            <a:ext cx="931899" cy="931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 5">
            <a:extLst>
              <a:ext uri="{FF2B5EF4-FFF2-40B4-BE49-F238E27FC236}">
                <a16:creationId xmlns:a16="http://schemas.microsoft.com/office/drawing/2014/main" id="{790927EF-7F5B-2A47-8F1A-3F355A2EA40E}"/>
              </a:ext>
            </a:extLst>
          </p:cNvPr>
          <p:cNvSpPr/>
          <p:nvPr userDrawn="1"/>
        </p:nvSpPr>
        <p:spPr>
          <a:xfrm>
            <a:off x="5597274" y="1331118"/>
            <a:ext cx="931899" cy="93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 6">
            <a:extLst>
              <a:ext uri="{FF2B5EF4-FFF2-40B4-BE49-F238E27FC236}">
                <a16:creationId xmlns:a16="http://schemas.microsoft.com/office/drawing/2014/main" id="{7A705586-B15B-C74D-9D3C-243960B8151F}"/>
              </a:ext>
            </a:extLst>
          </p:cNvPr>
          <p:cNvSpPr/>
          <p:nvPr userDrawn="1"/>
        </p:nvSpPr>
        <p:spPr>
          <a:xfrm>
            <a:off x="6870593" y="2451706"/>
            <a:ext cx="931899" cy="9318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 7">
            <a:extLst>
              <a:ext uri="{FF2B5EF4-FFF2-40B4-BE49-F238E27FC236}">
                <a16:creationId xmlns:a16="http://schemas.microsoft.com/office/drawing/2014/main" id="{EEE20B75-2578-5D40-8947-7DDD2AAC87D1}"/>
              </a:ext>
            </a:extLst>
          </p:cNvPr>
          <p:cNvSpPr/>
          <p:nvPr userDrawn="1"/>
        </p:nvSpPr>
        <p:spPr>
          <a:xfrm>
            <a:off x="6870594" y="1366452"/>
            <a:ext cx="931899" cy="9318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llips 9">
            <a:extLst>
              <a:ext uri="{FF2B5EF4-FFF2-40B4-BE49-F238E27FC236}">
                <a16:creationId xmlns:a16="http://schemas.microsoft.com/office/drawing/2014/main" id="{84E17069-B0F6-9F46-B51D-6C7ABE857942}"/>
              </a:ext>
            </a:extLst>
          </p:cNvPr>
          <p:cNvSpPr/>
          <p:nvPr userDrawn="1"/>
        </p:nvSpPr>
        <p:spPr>
          <a:xfrm>
            <a:off x="4323955" y="2451707"/>
            <a:ext cx="931899" cy="9318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 10">
            <a:extLst>
              <a:ext uri="{FF2B5EF4-FFF2-40B4-BE49-F238E27FC236}">
                <a16:creationId xmlns:a16="http://schemas.microsoft.com/office/drawing/2014/main" id="{E7F47B64-B92B-3D48-A5E5-86EAEAB6DD69}"/>
              </a:ext>
            </a:extLst>
          </p:cNvPr>
          <p:cNvSpPr/>
          <p:nvPr userDrawn="1"/>
        </p:nvSpPr>
        <p:spPr>
          <a:xfrm>
            <a:off x="5597274" y="2451706"/>
            <a:ext cx="931899" cy="93189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atshållare för text 11">
            <a:extLst>
              <a:ext uri="{FF2B5EF4-FFF2-40B4-BE49-F238E27FC236}">
                <a16:creationId xmlns:a16="http://schemas.microsoft.com/office/drawing/2014/main" id="{436877C2-338F-1449-82D9-216F530A62CD}"/>
              </a:ext>
            </a:extLst>
          </p:cNvPr>
          <p:cNvSpPr>
            <a:spLocks noGrp="1"/>
          </p:cNvSpPr>
          <p:nvPr>
            <p:ph type="body" sz="quarter" idx="11" hasCustomPrompt="1"/>
          </p:nvPr>
        </p:nvSpPr>
        <p:spPr>
          <a:xfrm>
            <a:off x="257451" y="321720"/>
            <a:ext cx="2478000" cy="777875"/>
          </a:xfrm>
        </p:spPr>
        <p:txBody>
          <a:bodyPr/>
          <a:lstStyle>
            <a:lvl1pPr marL="6350" indent="0">
              <a:buNone/>
              <a:defRPr>
                <a:solidFill>
                  <a:schemeClr val="accent5"/>
                </a:solidFill>
              </a:defRPr>
            </a:lvl1pPr>
          </a:lstStyle>
          <a:p>
            <a:r>
              <a:rPr lang="sv-SE" err="1"/>
              <a:t>Headline</a:t>
            </a:r>
            <a:endParaRPr lang="en-US"/>
          </a:p>
        </p:txBody>
      </p:sp>
      <p:sp>
        <p:nvSpPr>
          <p:cNvPr id="14" name="Platshållare för text 11">
            <a:extLst>
              <a:ext uri="{FF2B5EF4-FFF2-40B4-BE49-F238E27FC236}">
                <a16:creationId xmlns:a16="http://schemas.microsoft.com/office/drawing/2014/main" id="{953326FF-EC19-4C4D-9467-A0FE6207EC6F}"/>
              </a:ext>
            </a:extLst>
          </p:cNvPr>
          <p:cNvSpPr>
            <a:spLocks noGrp="1"/>
          </p:cNvSpPr>
          <p:nvPr>
            <p:ph type="body" sz="quarter" idx="12" hasCustomPrompt="1"/>
          </p:nvPr>
        </p:nvSpPr>
        <p:spPr>
          <a:xfrm>
            <a:off x="257451" y="1209368"/>
            <a:ext cx="2478000" cy="3323303"/>
          </a:xfrm>
        </p:spPr>
        <p:txBody>
          <a:bodyPr anchor="b" anchorCtr="0">
            <a:noAutofit/>
          </a:bodyPr>
          <a:lstStyle>
            <a:lvl1pPr marL="6350" marR="0" indent="0" algn="l" defTabSz="685800" rtl="0" eaLnBrk="1" fontAlgn="auto" latinLnBrk="0" hangingPunct="1">
              <a:lnSpc>
                <a:spcPct val="90000"/>
              </a:lnSpc>
              <a:spcBef>
                <a:spcPts val="1350"/>
              </a:spcBef>
              <a:spcAft>
                <a:spcPts val="0"/>
              </a:spcAft>
              <a:buClr>
                <a:srgbClr val="AB3192"/>
              </a:buClr>
              <a:buSzTx/>
              <a:buFont typeface="Wingdings" pitchFamily="2" charset="2"/>
              <a:buNone/>
              <a:tabLst/>
              <a:defRPr sz="1400">
                <a:solidFill>
                  <a:schemeClr val="bg1"/>
                </a:solidFill>
              </a:defRPr>
            </a:lvl1pPr>
          </a:lstStyle>
          <a:p>
            <a:pPr marL="6350" marR="0" lvl="0" indent="0" algn="l" defTabSz="685800" rtl="0" eaLnBrk="1" fontAlgn="auto" latinLnBrk="0" hangingPunct="1">
              <a:lnSpc>
                <a:spcPct val="90000"/>
              </a:lnSpc>
              <a:spcBef>
                <a:spcPts val="1350"/>
              </a:spcBef>
              <a:spcAft>
                <a:spcPts val="0"/>
              </a:spcAft>
              <a:buClr>
                <a:srgbClr val="AB3192"/>
              </a:buClr>
              <a:buSzTx/>
              <a:buFont typeface="Wingdings" pitchFamily="2" charset="2"/>
              <a:buNone/>
              <a:tabLst/>
              <a:defRPr/>
            </a:pPr>
            <a:r>
              <a:rPr lang="en"/>
              <a:t>Lorem ipsum is simply dummy text of the printing and typesetting industry. Lorem ipsum is simply dummy text of the printing and typesetting industry typesetting industry.</a:t>
            </a:r>
            <a:endParaRPr lang="en-US"/>
          </a:p>
        </p:txBody>
      </p:sp>
      <p:pic>
        <p:nvPicPr>
          <p:cNvPr id="15" name="Picture 4" descr="Vergic logo.emf">
            <a:extLst>
              <a:ext uri="{FF2B5EF4-FFF2-40B4-BE49-F238E27FC236}">
                <a16:creationId xmlns:a16="http://schemas.microsoft.com/office/drawing/2014/main" id="{4B733CB1-D2A1-5947-9EDC-3E1B0DFBBB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9512" y="4806178"/>
            <a:ext cx="265043" cy="337322"/>
          </a:xfrm>
          <a:prstGeom prst="rect">
            <a:avLst/>
          </a:prstGeom>
        </p:spPr>
      </p:pic>
    </p:spTree>
    <p:extLst>
      <p:ext uri="{BB962C8B-B14F-4D97-AF65-F5344CB8AC3E}">
        <p14:creationId xmlns:p14="http://schemas.microsoft.com/office/powerpoint/2010/main" val="26860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Click to edit Master title style</a:t>
            </a:r>
          </a:p>
        </p:txBody>
      </p:sp>
      <p:sp>
        <p:nvSpPr>
          <p:cNvPr id="5" name="Content Placeholder 4"/>
          <p:cNvSpPr>
            <a:spLocks noGrp="1"/>
          </p:cNvSpPr>
          <p:nvPr>
            <p:ph sz="quarter" idx="11"/>
          </p:nvPr>
        </p:nvSpPr>
        <p:spPr>
          <a:xfrm>
            <a:off x="457200" y="971550"/>
            <a:ext cx="8153400" cy="3771900"/>
          </a:xfrm>
        </p:spPr>
        <p:txBody>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Tree>
    <p:extLst>
      <p:ext uri="{BB962C8B-B14F-4D97-AF65-F5344CB8AC3E}">
        <p14:creationId xmlns:p14="http://schemas.microsoft.com/office/powerpoint/2010/main" val="353932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186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Neo Tech Std Light"/>
            </a:endParaRPr>
          </a:p>
        </p:txBody>
      </p:sp>
      <p:sp>
        <p:nvSpPr>
          <p:cNvPr id="2" name="Title 1"/>
          <p:cNvSpPr>
            <a:spLocks noGrp="1"/>
          </p:cNvSpPr>
          <p:nvPr>
            <p:ph type="title"/>
          </p:nvPr>
        </p:nvSpPr>
        <p:spPr/>
        <p:txBody>
          <a:bodyPr/>
          <a:lstStyle>
            <a:lvl1pPr>
              <a:defRPr>
                <a:solidFill>
                  <a:srgbClr val="FFFFFF"/>
                </a:solidFill>
              </a:defRPr>
            </a:lvl1pPr>
          </a:lstStyle>
          <a:p>
            <a:r>
              <a:rPr lang="sv-SE"/>
              <a:t>Click to edit Master title style</a:t>
            </a:r>
            <a:endParaRPr lang="en-US"/>
          </a:p>
        </p:txBody>
      </p:sp>
      <p:sp>
        <p:nvSpPr>
          <p:cNvPr id="5" name="Content Placeholder 4"/>
          <p:cNvSpPr>
            <a:spLocks noGrp="1"/>
          </p:cNvSpPr>
          <p:nvPr>
            <p:ph sz="quarter" idx="11"/>
          </p:nvPr>
        </p:nvSpPr>
        <p:spPr>
          <a:xfrm>
            <a:off x="457200" y="971550"/>
            <a:ext cx="8153400" cy="37719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err="1"/>
              <a:t>Click</a:t>
            </a:r>
            <a:r>
              <a:rPr lang="sv-SE"/>
              <a:t> </a:t>
            </a:r>
            <a:r>
              <a:rPr lang="sv-SE" err="1"/>
              <a:t>to</a:t>
            </a:r>
            <a:r>
              <a:rPr lang="sv-SE"/>
              <a:t> </a:t>
            </a:r>
            <a:r>
              <a:rPr lang="sv-SE" err="1"/>
              <a:t>edit</a:t>
            </a:r>
            <a:r>
              <a:rPr lang="sv-SE"/>
              <a: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en-US"/>
          </a:p>
        </p:txBody>
      </p:sp>
    </p:spTree>
    <p:extLst>
      <p:ext uri="{BB962C8B-B14F-4D97-AF65-F5344CB8AC3E}">
        <p14:creationId xmlns:p14="http://schemas.microsoft.com/office/powerpoint/2010/main" val="166646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09600" y="1143000"/>
            <a:ext cx="7772400" cy="1428750"/>
          </a:xfrm>
        </p:spPr>
        <p:txBody>
          <a:bodyPr/>
          <a:lstStyle>
            <a:lvl1pPr>
              <a:defRPr sz="4400"/>
            </a:lvl1pPr>
          </a:lstStyle>
          <a:p>
            <a:r>
              <a:rPr lang="en-US"/>
              <a:t>Click to edit Master title style</a:t>
            </a:r>
            <a:endParaRPr lang="en-JM"/>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7375779" y="4552950"/>
            <a:ext cx="1539621" cy="436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2686050"/>
            <a:ext cx="6629400" cy="342900"/>
          </a:xfrm>
        </p:spPr>
        <p:txBody>
          <a:bodyPr/>
          <a:lstStyle>
            <a:lvl1pPr marL="0" indent="0">
              <a:buNone/>
              <a:defRPr sz="20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err="1"/>
              <a:t>Title</a:t>
            </a:r>
            <a:r>
              <a:rPr lang="sv-SE"/>
              <a:t> 2</a:t>
            </a:r>
          </a:p>
        </p:txBody>
      </p:sp>
      <p:sp>
        <p:nvSpPr>
          <p:cNvPr id="19" name="Content Placeholder 17"/>
          <p:cNvSpPr>
            <a:spLocks noGrp="1"/>
          </p:cNvSpPr>
          <p:nvPr>
            <p:ph sz="quarter" idx="11" hasCustomPrompt="1"/>
          </p:nvPr>
        </p:nvSpPr>
        <p:spPr>
          <a:xfrm>
            <a:off x="685800" y="3105150"/>
            <a:ext cx="6629400" cy="5715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6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adipisicing</a:t>
            </a:r>
            <a:r>
              <a:rPr lang="sv-SE"/>
              <a:t> elit. </a:t>
            </a: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consectetur</a:t>
            </a:r>
            <a:r>
              <a:rPr lang="sv-SE"/>
              <a:t> </a:t>
            </a:r>
            <a:r>
              <a:rPr lang="sv-SE" err="1"/>
              <a:t>adipisicing</a:t>
            </a:r>
            <a:r>
              <a:rPr lang="sv-SE"/>
              <a:t> elit.</a:t>
            </a:r>
          </a:p>
          <a:p>
            <a:pPr lvl="0"/>
            <a:endParaRPr lang="sv-SE"/>
          </a:p>
        </p:txBody>
      </p:sp>
    </p:spTree>
    <p:extLst>
      <p:ext uri="{BB962C8B-B14F-4D97-AF65-F5344CB8AC3E}">
        <p14:creationId xmlns:p14="http://schemas.microsoft.com/office/powerpoint/2010/main" val="594045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220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2819400" y="2876550"/>
            <a:ext cx="5791200" cy="1600200"/>
          </a:xfrm>
        </p:spPr>
        <p:txBody>
          <a:bodyPr>
            <a:normAutofit/>
          </a:bodyPr>
          <a:lstStyle>
            <a:lvl1pPr>
              <a:buNone/>
              <a:defRPr sz="2400" b="0" i="0">
                <a:solidFill>
                  <a:schemeClr val="bg1"/>
                </a:solidFill>
                <a:latin typeface="Calibri"/>
                <a:cs typeface="Calibri"/>
              </a:defRPr>
            </a:lvl1pPr>
          </a:lstStyle>
          <a:p>
            <a:pPr lvl="0"/>
            <a:endParaRPr lang="en-JM"/>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a:p>
        </p:txBody>
      </p:sp>
    </p:spTree>
    <p:extLst>
      <p:ext uri="{BB962C8B-B14F-4D97-AF65-F5344CB8AC3E}">
        <p14:creationId xmlns:p14="http://schemas.microsoft.com/office/powerpoint/2010/main" val="140082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516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2819400" y="2800350"/>
            <a:ext cx="5943600" cy="1943100"/>
          </a:xfrm>
        </p:spPr>
        <p:txBody>
          <a:bodyPr>
            <a:normAutofit/>
          </a:bodyPr>
          <a:lstStyle>
            <a:lvl1pPr>
              <a:buNone/>
              <a:defRPr sz="2400" b="0" i="0">
                <a:solidFill>
                  <a:schemeClr val="bg1"/>
                </a:solidFill>
                <a:latin typeface="Calibri"/>
                <a:cs typeface="Calibri"/>
              </a:defRPr>
            </a:lvl1pPr>
          </a:lstStyle>
          <a:p>
            <a:pPr lvl="0"/>
            <a:endParaRPr lang="en-JM"/>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a:p>
        </p:txBody>
      </p:sp>
    </p:spTree>
    <p:extLst>
      <p:ext uri="{BB962C8B-B14F-4D97-AF65-F5344CB8AC3E}">
        <p14:creationId xmlns:p14="http://schemas.microsoft.com/office/powerpoint/2010/main" val="1589431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2819400" y="2838450"/>
            <a:ext cx="6019800" cy="1714500"/>
          </a:xfrm>
        </p:spPr>
        <p:txBody>
          <a:bodyPr>
            <a:normAutofit/>
          </a:bodyPr>
          <a:lstStyle>
            <a:lvl1pPr>
              <a:buNone/>
              <a:defRPr sz="2400" b="0" i="0">
                <a:solidFill>
                  <a:schemeClr val="bg1"/>
                </a:solidFill>
                <a:latin typeface="+mn-lt"/>
                <a:cs typeface="Cabin Bold"/>
              </a:defRPr>
            </a:lvl1pPr>
          </a:lstStyle>
          <a:p>
            <a:pPr lvl="0"/>
            <a:endParaRPr lang="en-JM"/>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a:p>
        </p:txBody>
      </p:sp>
    </p:spTree>
    <p:extLst>
      <p:ext uri="{BB962C8B-B14F-4D97-AF65-F5344CB8AC3E}">
        <p14:creationId xmlns:p14="http://schemas.microsoft.com/office/powerpoint/2010/main" val="110828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2819400" y="2800350"/>
            <a:ext cx="5791200" cy="1428750"/>
          </a:xfrm>
        </p:spPr>
        <p:txBody>
          <a:bodyPr>
            <a:normAutofit/>
          </a:bodyPr>
          <a:lstStyle>
            <a:lvl1pPr>
              <a:buNone/>
              <a:defRPr sz="2400" b="0" i="0">
                <a:solidFill>
                  <a:schemeClr val="bg1"/>
                </a:solidFill>
                <a:latin typeface="Calibri"/>
                <a:cs typeface="Calibri"/>
              </a:defRPr>
            </a:lvl1pPr>
          </a:lstStyle>
          <a:p>
            <a:pPr lvl="0"/>
            <a:endParaRPr lang="en-JM"/>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a:p>
        </p:txBody>
      </p:sp>
    </p:spTree>
    <p:extLst>
      <p:ext uri="{BB962C8B-B14F-4D97-AF65-F5344CB8AC3E}">
        <p14:creationId xmlns:p14="http://schemas.microsoft.com/office/powerpoint/2010/main" val="40931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67585-65A1-904E-9B71-36AA18DC5B02}"/>
              </a:ext>
            </a:extLst>
          </p:cNvPr>
          <p:cNvSpPr>
            <a:spLocks noGrp="1"/>
          </p:cNvSpPr>
          <p:nvPr>
            <p:ph type="title" hasCustomPrompt="1"/>
          </p:nvPr>
        </p:nvSpPr>
        <p:spPr>
          <a:xfrm>
            <a:off x="2506167" y="1811097"/>
            <a:ext cx="4131665" cy="825751"/>
          </a:xfrm>
        </p:spPr>
        <p:txBody>
          <a:bodyPr/>
          <a:lstStyle>
            <a:lvl1pPr algn="ctr">
              <a:defRPr/>
            </a:lvl1pPr>
          </a:lstStyle>
          <a:p>
            <a:r>
              <a:rPr lang="en-AU" noProof="0"/>
              <a:t>Add a headline there </a:t>
            </a:r>
          </a:p>
        </p:txBody>
      </p:sp>
      <p:pic>
        <p:nvPicPr>
          <p:cNvPr id="3" name="Picture 4" descr="Vergic logo.emf">
            <a:extLst>
              <a:ext uri="{FF2B5EF4-FFF2-40B4-BE49-F238E27FC236}">
                <a16:creationId xmlns:a16="http://schemas.microsoft.com/office/drawing/2014/main" id="{562B7F02-5214-DE49-943C-75E54EFA44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050"/>
          <a:stretch/>
        </p:blipFill>
        <p:spPr>
          <a:xfrm>
            <a:off x="79512" y="4806178"/>
            <a:ext cx="265043" cy="337322"/>
          </a:xfrm>
          <a:prstGeom prst="rect">
            <a:avLst/>
          </a:prstGeom>
        </p:spPr>
      </p:pic>
      <p:pic>
        <p:nvPicPr>
          <p:cNvPr id="4" name="Bildobjekt 3">
            <a:extLst>
              <a:ext uri="{FF2B5EF4-FFF2-40B4-BE49-F238E27FC236}">
                <a16:creationId xmlns:a16="http://schemas.microsoft.com/office/drawing/2014/main" id="{4D5B85ED-B9D9-E343-824E-B0CC28A32996}"/>
              </a:ext>
            </a:extLst>
          </p:cNvPr>
          <p:cNvPicPr>
            <a:picLocks noChangeAspect="1"/>
          </p:cNvPicPr>
          <p:nvPr userDrawn="1"/>
        </p:nvPicPr>
        <p:blipFill>
          <a:blip r:embed="rId3"/>
          <a:stretch>
            <a:fillRect/>
          </a:stretch>
        </p:blipFill>
        <p:spPr>
          <a:xfrm>
            <a:off x="4784534" y="2561369"/>
            <a:ext cx="4359466" cy="2413470"/>
          </a:xfrm>
          <a:prstGeom prst="rect">
            <a:avLst/>
          </a:prstGeom>
        </p:spPr>
      </p:pic>
    </p:spTree>
    <p:extLst>
      <p:ext uri="{BB962C8B-B14F-4D97-AF65-F5344CB8AC3E}">
        <p14:creationId xmlns:p14="http://schemas.microsoft.com/office/powerpoint/2010/main" val="244049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2819400" y="21145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2819400" y="2724150"/>
            <a:ext cx="5867400" cy="1733550"/>
          </a:xfrm>
        </p:spPr>
        <p:txBody>
          <a:bodyPr>
            <a:normAutofit/>
          </a:bodyPr>
          <a:lstStyle>
            <a:lvl1pPr>
              <a:buNone/>
              <a:defRPr sz="2400" b="0" i="0">
                <a:solidFill>
                  <a:schemeClr val="bg1"/>
                </a:solidFill>
                <a:latin typeface="Calibri"/>
                <a:cs typeface="Calibri"/>
              </a:defRPr>
            </a:lvl1pPr>
          </a:lstStyle>
          <a:p>
            <a:pPr lvl="0"/>
            <a:endParaRPr lang="en-JM"/>
          </a:p>
        </p:txBody>
      </p:sp>
      <p:sp>
        <p:nvSpPr>
          <p:cNvPr id="3" name="Content Placeholder 2"/>
          <p:cNvSpPr>
            <a:spLocks noGrp="1"/>
          </p:cNvSpPr>
          <p:nvPr>
            <p:ph sz="quarter" idx="15"/>
          </p:nvPr>
        </p:nvSpPr>
        <p:spPr>
          <a:xfrm>
            <a:off x="1905000" y="2057400"/>
            <a:ext cx="838200" cy="85725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a:p>
        </p:txBody>
      </p:sp>
    </p:spTree>
    <p:extLst>
      <p:ext uri="{BB962C8B-B14F-4D97-AF65-F5344CB8AC3E}">
        <p14:creationId xmlns:p14="http://schemas.microsoft.com/office/powerpoint/2010/main" val="2716411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05000" y="0"/>
            <a:ext cx="7239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2971800"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29718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a:p>
        </p:txBody>
      </p:sp>
    </p:spTree>
    <p:extLst>
      <p:ext uri="{BB962C8B-B14F-4D97-AF65-F5344CB8AC3E}">
        <p14:creationId xmlns:p14="http://schemas.microsoft.com/office/powerpoint/2010/main" val="930627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userDrawn="1"/>
        </p:nvSpPr>
        <p:spPr>
          <a:xfrm>
            <a:off x="1910388" y="0"/>
            <a:ext cx="7239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7" name="Text Placeholder 9"/>
          <p:cNvSpPr>
            <a:spLocks noGrp="1"/>
          </p:cNvSpPr>
          <p:nvPr>
            <p:ph type="body" sz="quarter" idx="13"/>
          </p:nvPr>
        </p:nvSpPr>
        <p:spPr>
          <a:xfrm>
            <a:off x="3053388" y="1428750"/>
            <a:ext cx="4876800" cy="571500"/>
          </a:xfrm>
        </p:spPr>
        <p:txBody>
          <a:bodyPr>
            <a:normAutofit/>
          </a:bodyPr>
          <a:lstStyle>
            <a:lvl1pPr>
              <a:buNone/>
              <a:defRPr sz="4400" b="0" i="0">
                <a:solidFill>
                  <a:schemeClr val="bg1"/>
                </a:solidFill>
                <a:latin typeface="Neo Tech Std Light"/>
                <a:cs typeface="Neo Tech Std Light"/>
              </a:defRPr>
            </a:lvl1pPr>
          </a:lstStyle>
          <a:p>
            <a:pPr lvl="0"/>
            <a:endParaRPr lang="en-JM"/>
          </a:p>
        </p:txBody>
      </p:sp>
      <p:sp>
        <p:nvSpPr>
          <p:cNvPr id="8" name="Text Placeholder 9"/>
          <p:cNvSpPr>
            <a:spLocks noGrp="1"/>
          </p:cNvSpPr>
          <p:nvPr>
            <p:ph type="body" sz="quarter" idx="14"/>
          </p:nvPr>
        </p:nvSpPr>
        <p:spPr>
          <a:xfrm>
            <a:off x="3048000" y="2343150"/>
            <a:ext cx="4876800" cy="1885950"/>
          </a:xfrm>
        </p:spPr>
        <p:txBody>
          <a:bodyPr>
            <a:normAutofit/>
          </a:bodyPr>
          <a:lstStyle>
            <a:lvl1pPr marL="0" indent="0">
              <a:buNone/>
              <a:defRPr sz="2400" b="0" i="0">
                <a:solidFill>
                  <a:schemeClr val="bg1"/>
                </a:solidFill>
                <a:latin typeface="Calibri"/>
                <a:cs typeface="Calibri"/>
              </a:defRPr>
            </a:lvl1pPr>
          </a:lstStyle>
          <a:p>
            <a:pPr lvl="0"/>
            <a:endParaRPr lang="en-JM"/>
          </a:p>
        </p:txBody>
      </p:sp>
    </p:spTree>
    <p:extLst>
      <p:ext uri="{BB962C8B-B14F-4D97-AF65-F5344CB8AC3E}">
        <p14:creationId xmlns:p14="http://schemas.microsoft.com/office/powerpoint/2010/main" val="104316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200152"/>
            <a:ext cx="4038600" cy="314324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411681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771652"/>
            <a:ext cx="3276600" cy="40004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a:p>
        </p:txBody>
      </p:sp>
      <p:sp>
        <p:nvSpPr>
          <p:cNvPr id="4" name="Content Placeholder 3"/>
          <p:cNvSpPr>
            <a:spLocks noGrp="1"/>
          </p:cNvSpPr>
          <p:nvPr>
            <p:ph sz="half" idx="2"/>
          </p:nvPr>
        </p:nvSpPr>
        <p:spPr>
          <a:xfrm>
            <a:off x="4191000" y="1771651"/>
            <a:ext cx="4114800" cy="24574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a:p>
        </p:txBody>
      </p:sp>
    </p:spTree>
    <p:extLst>
      <p:ext uri="{BB962C8B-B14F-4D97-AF65-F5344CB8AC3E}">
        <p14:creationId xmlns:p14="http://schemas.microsoft.com/office/powerpoint/2010/main" val="3378889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400050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Light"/>
              <a:ea typeface="+mn-ea"/>
              <a:cs typeface="+mn-cs"/>
            </a:endParaRPr>
          </a:p>
        </p:txBody>
      </p:sp>
      <p:sp>
        <p:nvSpPr>
          <p:cNvPr id="7" name="Ellipse 98"/>
          <p:cNvSpPr/>
          <p:nvPr userDrawn="1"/>
        </p:nvSpPr>
        <p:spPr bwMode="auto">
          <a:xfrm>
            <a:off x="685800" y="3943352"/>
            <a:ext cx="3733800" cy="2285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a:t>Click to edit Master title style</a:t>
            </a:r>
            <a:endParaRPr lang="en-JM"/>
          </a:p>
        </p:txBody>
      </p:sp>
      <p:sp>
        <p:nvSpPr>
          <p:cNvPr id="4" name="Content Placeholder 3"/>
          <p:cNvSpPr>
            <a:spLocks noGrp="1"/>
          </p:cNvSpPr>
          <p:nvPr>
            <p:ph sz="half" idx="2"/>
          </p:nvPr>
        </p:nvSpPr>
        <p:spPr>
          <a:xfrm>
            <a:off x="4800600" y="2000250"/>
            <a:ext cx="3886200" cy="200025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a:p>
        </p:txBody>
      </p:sp>
      <p:sp>
        <p:nvSpPr>
          <p:cNvPr id="11" name="Picture Placeholder 10"/>
          <p:cNvSpPr>
            <a:spLocks noGrp="1"/>
          </p:cNvSpPr>
          <p:nvPr>
            <p:ph type="pic" sz="quarter" idx="14"/>
          </p:nvPr>
        </p:nvSpPr>
        <p:spPr>
          <a:xfrm>
            <a:off x="609600" y="1885951"/>
            <a:ext cx="3886200" cy="2185988"/>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46010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a:p>
        </p:txBody>
      </p:sp>
      <p:sp>
        <p:nvSpPr>
          <p:cNvPr id="11" name="Picture Placeholder 10"/>
          <p:cNvSpPr>
            <a:spLocks noGrp="1"/>
          </p:cNvSpPr>
          <p:nvPr>
            <p:ph type="pic" sz="quarter" idx="14"/>
          </p:nvPr>
        </p:nvSpPr>
        <p:spPr>
          <a:xfrm>
            <a:off x="609598" y="1657350"/>
            <a:ext cx="4434840" cy="243459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2457450"/>
            <a:ext cx="2362200" cy="10858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
        <p:nvSpPr>
          <p:cNvPr id="19" name="Content Placeholder 17"/>
          <p:cNvSpPr>
            <a:spLocks noGrp="1"/>
          </p:cNvSpPr>
          <p:nvPr>
            <p:ph sz="quarter" idx="16"/>
          </p:nvPr>
        </p:nvSpPr>
        <p:spPr>
          <a:xfrm>
            <a:off x="5410200" y="1771650"/>
            <a:ext cx="2362200" cy="5143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
        <p:nvSpPr>
          <p:cNvPr id="20" name="Content Placeholder 17"/>
          <p:cNvSpPr>
            <a:spLocks noGrp="1"/>
          </p:cNvSpPr>
          <p:nvPr>
            <p:ph sz="quarter" idx="17"/>
          </p:nvPr>
        </p:nvSpPr>
        <p:spPr>
          <a:xfrm>
            <a:off x="5410200" y="3657600"/>
            <a:ext cx="2362200" cy="4000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Tree>
    <p:extLst>
      <p:ext uri="{BB962C8B-B14F-4D97-AF65-F5344CB8AC3E}">
        <p14:creationId xmlns:p14="http://schemas.microsoft.com/office/powerpoint/2010/main" val="3239675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3977931"/>
            <a:ext cx="4495800" cy="256150"/>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Light"/>
              <a:ea typeface="+mn-ea"/>
              <a:cs typeface="+mn-cs"/>
            </a:endParaRPr>
          </a:p>
        </p:txBody>
      </p:sp>
      <p:sp>
        <p:nvSpPr>
          <p:cNvPr id="2" name="Title 1"/>
          <p:cNvSpPr>
            <a:spLocks noGrp="1"/>
          </p:cNvSpPr>
          <p:nvPr>
            <p:ph type="title"/>
          </p:nvPr>
        </p:nvSpPr>
        <p:spPr/>
        <p:txBody>
          <a:bodyPr/>
          <a:lstStyle/>
          <a:p>
            <a:r>
              <a:rPr lang="en-US"/>
              <a:t>Click to edit Master title style</a:t>
            </a:r>
            <a:endParaRPr lang="en-JM"/>
          </a:p>
        </p:txBody>
      </p:sp>
      <p:sp>
        <p:nvSpPr>
          <p:cNvPr id="9" name="Content Placeholder 8"/>
          <p:cNvSpPr>
            <a:spLocks noGrp="1"/>
          </p:cNvSpPr>
          <p:nvPr>
            <p:ph sz="quarter" idx="13"/>
          </p:nvPr>
        </p:nvSpPr>
        <p:spPr>
          <a:xfrm>
            <a:off x="457200" y="914400"/>
            <a:ext cx="8001000" cy="51435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a:p>
        </p:txBody>
      </p:sp>
      <p:sp>
        <p:nvSpPr>
          <p:cNvPr id="11" name="Picture Placeholder 10"/>
          <p:cNvSpPr>
            <a:spLocks noGrp="1"/>
          </p:cNvSpPr>
          <p:nvPr>
            <p:ph type="pic" sz="quarter" idx="14"/>
          </p:nvPr>
        </p:nvSpPr>
        <p:spPr>
          <a:xfrm>
            <a:off x="609598" y="1657350"/>
            <a:ext cx="4267202" cy="243459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17145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
        <p:nvSpPr>
          <p:cNvPr id="13" name="Text Placeholder 3"/>
          <p:cNvSpPr>
            <a:spLocks noGrp="1"/>
          </p:cNvSpPr>
          <p:nvPr>
            <p:ph type="body" sz="quarter" idx="19"/>
          </p:nvPr>
        </p:nvSpPr>
        <p:spPr>
          <a:xfrm>
            <a:off x="5257800" y="20574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
        <p:nvSpPr>
          <p:cNvPr id="14" name="Text Placeholder 3"/>
          <p:cNvSpPr>
            <a:spLocks noGrp="1"/>
          </p:cNvSpPr>
          <p:nvPr>
            <p:ph type="body" sz="quarter" idx="20"/>
          </p:nvPr>
        </p:nvSpPr>
        <p:spPr>
          <a:xfrm>
            <a:off x="5257800" y="24003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
        <p:nvSpPr>
          <p:cNvPr id="15" name="Text Placeholder 3"/>
          <p:cNvSpPr>
            <a:spLocks noGrp="1"/>
          </p:cNvSpPr>
          <p:nvPr>
            <p:ph type="body" sz="quarter" idx="21"/>
          </p:nvPr>
        </p:nvSpPr>
        <p:spPr>
          <a:xfrm>
            <a:off x="5257800" y="27432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
        <p:nvSpPr>
          <p:cNvPr id="16" name="Text Placeholder 3"/>
          <p:cNvSpPr>
            <a:spLocks noGrp="1"/>
          </p:cNvSpPr>
          <p:nvPr>
            <p:ph type="body" sz="quarter" idx="22"/>
          </p:nvPr>
        </p:nvSpPr>
        <p:spPr>
          <a:xfrm>
            <a:off x="5257800" y="30861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
        <p:nvSpPr>
          <p:cNvPr id="17" name="Text Placeholder 3"/>
          <p:cNvSpPr>
            <a:spLocks noGrp="1"/>
          </p:cNvSpPr>
          <p:nvPr>
            <p:ph type="body" sz="quarter" idx="23"/>
          </p:nvPr>
        </p:nvSpPr>
        <p:spPr>
          <a:xfrm>
            <a:off x="5257800" y="34290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
        <p:nvSpPr>
          <p:cNvPr id="18" name="Text Placeholder 3"/>
          <p:cNvSpPr>
            <a:spLocks noGrp="1"/>
          </p:cNvSpPr>
          <p:nvPr>
            <p:ph type="body" sz="quarter" idx="24"/>
          </p:nvPr>
        </p:nvSpPr>
        <p:spPr>
          <a:xfrm>
            <a:off x="5257800" y="3771900"/>
            <a:ext cx="3124200" cy="28575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a:p>
        </p:txBody>
      </p:sp>
    </p:spTree>
    <p:extLst>
      <p:ext uri="{BB962C8B-B14F-4D97-AF65-F5344CB8AC3E}">
        <p14:creationId xmlns:p14="http://schemas.microsoft.com/office/powerpoint/2010/main" val="2322616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28" y="1151335"/>
            <a:ext cx="4041775" cy="47982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769394"/>
          </a:xfrm>
        </p:spPr>
        <p:txBody>
          <a:bodyPr>
            <a:normAutofit/>
          </a:bodyPr>
          <a:lstStyle>
            <a:lvl1pPr>
              <a:defRPr sz="1600" b="0" i="0">
                <a:latin typeface="Neo Tech Std Light"/>
                <a:cs typeface="Neo Tech Std Light"/>
              </a:defRPr>
            </a:lvl1pPr>
            <a:lvl2pPr>
              <a:defRPr sz="1600" b="0" i="0">
                <a:latin typeface="Neo Tech Std Light"/>
                <a:cs typeface="Neo Tech Std Light"/>
              </a:defRPr>
            </a:lvl2pPr>
            <a:lvl3pPr>
              <a:defRPr sz="1600" b="0" i="0">
                <a:latin typeface="Neo Tech Std Light"/>
                <a:cs typeface="Neo Tech Std Light"/>
              </a:defRPr>
            </a:lvl3pPr>
            <a:lvl4pPr>
              <a:defRPr sz="1600" b="0" i="0">
                <a:latin typeface="Neo Tech Std Light"/>
                <a:cs typeface="Neo Tech Std Light"/>
              </a:defRPr>
            </a:lvl4pPr>
            <a:lvl5pPr>
              <a:defRPr sz="1600" b="0" i="0">
                <a:latin typeface="Neo Tech Std Light"/>
                <a:cs typeface="Neo Tech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3880538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3" name="Content Placeholder 12"/>
          <p:cNvSpPr>
            <a:spLocks noGrp="1"/>
          </p:cNvSpPr>
          <p:nvPr>
            <p:ph sz="quarter" idx="13"/>
          </p:nvPr>
        </p:nvSpPr>
        <p:spPr>
          <a:xfrm>
            <a:off x="5334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a:p>
        </p:txBody>
      </p:sp>
      <p:sp>
        <p:nvSpPr>
          <p:cNvPr id="15" name="Content Placeholder 14"/>
          <p:cNvSpPr>
            <a:spLocks noGrp="1"/>
          </p:cNvSpPr>
          <p:nvPr>
            <p:ph sz="quarter" idx="14"/>
          </p:nvPr>
        </p:nvSpPr>
        <p:spPr>
          <a:xfrm>
            <a:off x="5334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a:p>
        </p:txBody>
      </p:sp>
      <p:sp>
        <p:nvSpPr>
          <p:cNvPr id="16" name="Content Placeholder 14"/>
          <p:cNvSpPr>
            <a:spLocks noGrp="1"/>
          </p:cNvSpPr>
          <p:nvPr>
            <p:ph sz="quarter" idx="15"/>
          </p:nvPr>
        </p:nvSpPr>
        <p:spPr>
          <a:xfrm>
            <a:off x="33528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a:p>
        </p:txBody>
      </p:sp>
      <p:sp>
        <p:nvSpPr>
          <p:cNvPr id="17" name="Content Placeholder 14"/>
          <p:cNvSpPr>
            <a:spLocks noGrp="1"/>
          </p:cNvSpPr>
          <p:nvPr>
            <p:ph sz="quarter" idx="16"/>
          </p:nvPr>
        </p:nvSpPr>
        <p:spPr>
          <a:xfrm>
            <a:off x="6172200" y="1543050"/>
            <a:ext cx="2667000" cy="2800350"/>
          </a:xfrm>
        </p:spPr>
        <p:txBody>
          <a:bodyPr>
            <a:normAutofit/>
          </a:bodyPr>
          <a:lstStyle>
            <a:lvl1pPr>
              <a:buNone/>
              <a:defRPr sz="1600" b="0" i="0">
                <a:latin typeface="Neo Tech Std Light"/>
                <a:cs typeface="Neo Tech Std Light"/>
              </a:defRPr>
            </a:lvl1pPr>
            <a:lvl2pPr>
              <a:defRPr sz="1600"/>
            </a:lvl2pPr>
            <a:lvl3pPr>
              <a:defRPr sz="1600"/>
            </a:lvl3pPr>
            <a:lvl4pPr>
              <a:defRPr sz="1600"/>
            </a:lvl4pPr>
            <a:lvl5pPr>
              <a:defRPr sz="1600"/>
            </a:lvl5pPr>
          </a:lstStyle>
          <a:p>
            <a:pPr lvl="0"/>
            <a:endParaRPr lang="en-JM"/>
          </a:p>
        </p:txBody>
      </p:sp>
      <p:sp>
        <p:nvSpPr>
          <p:cNvPr id="18" name="Content Placeholder 12"/>
          <p:cNvSpPr>
            <a:spLocks noGrp="1"/>
          </p:cNvSpPr>
          <p:nvPr>
            <p:ph sz="quarter" idx="17"/>
          </p:nvPr>
        </p:nvSpPr>
        <p:spPr>
          <a:xfrm>
            <a:off x="33528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a:p>
        </p:txBody>
      </p:sp>
      <p:sp>
        <p:nvSpPr>
          <p:cNvPr id="19" name="Content Placeholder 12"/>
          <p:cNvSpPr>
            <a:spLocks noGrp="1"/>
          </p:cNvSpPr>
          <p:nvPr>
            <p:ph sz="quarter" idx="18"/>
          </p:nvPr>
        </p:nvSpPr>
        <p:spPr>
          <a:xfrm>
            <a:off x="6172200" y="1085850"/>
            <a:ext cx="2590800" cy="3429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a:p>
        </p:txBody>
      </p:sp>
    </p:spTree>
    <p:extLst>
      <p:ext uri="{BB962C8B-B14F-4D97-AF65-F5344CB8AC3E}">
        <p14:creationId xmlns:p14="http://schemas.microsoft.com/office/powerpoint/2010/main" val="336332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no backgroun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B9DC0A1-A828-624F-A8BE-97FD9D11B1D9}"/>
              </a:ext>
            </a:extLst>
          </p:cNvPr>
          <p:cNvSpPr>
            <a:spLocks noGrp="1"/>
          </p:cNvSpPr>
          <p:nvPr>
            <p:ph type="title" hasCustomPrompt="1"/>
          </p:nvPr>
        </p:nvSpPr>
        <p:spPr>
          <a:xfrm>
            <a:off x="2506167" y="1811097"/>
            <a:ext cx="4131665" cy="825751"/>
          </a:xfrm>
        </p:spPr>
        <p:txBody>
          <a:bodyPr/>
          <a:lstStyle>
            <a:lvl1pPr algn="ctr">
              <a:defRPr/>
            </a:lvl1pPr>
          </a:lstStyle>
          <a:p>
            <a:r>
              <a:rPr lang="en-AU" noProof="0"/>
              <a:t>Add a headline there </a:t>
            </a:r>
          </a:p>
        </p:txBody>
      </p:sp>
    </p:spTree>
    <p:extLst>
      <p:ext uri="{BB962C8B-B14F-4D97-AF65-F5344CB8AC3E}">
        <p14:creationId xmlns:p14="http://schemas.microsoft.com/office/powerpoint/2010/main" val="1970933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Tree>
    <p:extLst>
      <p:ext uri="{BB962C8B-B14F-4D97-AF65-F5344CB8AC3E}">
        <p14:creationId xmlns:p14="http://schemas.microsoft.com/office/powerpoint/2010/main" val="929007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19" name="Picture Placeholder 18"/>
          <p:cNvSpPr>
            <a:spLocks noGrp="1"/>
          </p:cNvSpPr>
          <p:nvPr>
            <p:ph type="pic" sz="quarter" idx="13"/>
          </p:nvPr>
        </p:nvSpPr>
        <p:spPr>
          <a:xfrm>
            <a:off x="5334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1" name="Picture Placeholder 20"/>
          <p:cNvSpPr>
            <a:spLocks noGrp="1"/>
          </p:cNvSpPr>
          <p:nvPr>
            <p:ph type="pic" sz="quarter" idx="14"/>
          </p:nvPr>
        </p:nvSpPr>
        <p:spPr>
          <a:xfrm>
            <a:off x="32766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3" name="Picture Placeholder 18"/>
          <p:cNvSpPr>
            <a:spLocks noGrp="1"/>
          </p:cNvSpPr>
          <p:nvPr>
            <p:ph type="pic" sz="quarter" idx="16"/>
          </p:nvPr>
        </p:nvSpPr>
        <p:spPr>
          <a:xfrm>
            <a:off x="6019800" y="1543050"/>
            <a:ext cx="2438400" cy="24003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Neo Tech Std Light"/>
                <a:cs typeface="Neo Tech Std Light"/>
              </a:defRPr>
            </a:lvl1pPr>
          </a:lstStyle>
          <a:p>
            <a:pPr lvl="0"/>
            <a:endParaRPr lang="en-JM" noProof="0"/>
          </a:p>
        </p:txBody>
      </p:sp>
      <p:sp>
        <p:nvSpPr>
          <p:cNvPr id="26" name="Text Placeholder 24"/>
          <p:cNvSpPr>
            <a:spLocks noGrp="1"/>
          </p:cNvSpPr>
          <p:nvPr>
            <p:ph type="body" sz="quarter" idx="18"/>
          </p:nvPr>
        </p:nvSpPr>
        <p:spPr>
          <a:xfrm>
            <a:off x="6096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a:p>
        </p:txBody>
      </p:sp>
      <p:sp>
        <p:nvSpPr>
          <p:cNvPr id="30" name="Text Placeholder 24"/>
          <p:cNvSpPr>
            <a:spLocks noGrp="1"/>
          </p:cNvSpPr>
          <p:nvPr>
            <p:ph type="body" sz="quarter" idx="19"/>
          </p:nvPr>
        </p:nvSpPr>
        <p:spPr>
          <a:xfrm>
            <a:off x="33528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a:p>
        </p:txBody>
      </p:sp>
      <p:sp>
        <p:nvSpPr>
          <p:cNvPr id="31" name="Text Placeholder 24"/>
          <p:cNvSpPr>
            <a:spLocks noGrp="1"/>
          </p:cNvSpPr>
          <p:nvPr>
            <p:ph type="body" sz="quarter" idx="20"/>
          </p:nvPr>
        </p:nvSpPr>
        <p:spPr>
          <a:xfrm>
            <a:off x="6096000" y="3943350"/>
            <a:ext cx="2286000" cy="228600"/>
          </a:xfrm>
        </p:spPr>
        <p:txBody>
          <a:bodyPr>
            <a:noAutofit/>
          </a:bodyPr>
          <a:lstStyle>
            <a:lvl1pPr algn="ctr">
              <a:buNone/>
              <a:defRPr sz="1600" b="0" i="0">
                <a:solidFill>
                  <a:schemeClr val="tx1">
                    <a:lumMod val="75000"/>
                    <a:lumOff val="25000"/>
                  </a:schemeClr>
                </a:solidFill>
                <a:latin typeface="Neo Tech Std Light"/>
                <a:cs typeface="Neo Tech Std Light"/>
              </a:defRPr>
            </a:lvl1pPr>
          </a:lstStyle>
          <a:p>
            <a:pPr lvl="0"/>
            <a:endParaRPr lang="en-JM"/>
          </a:p>
        </p:txBody>
      </p:sp>
    </p:spTree>
    <p:extLst>
      <p:ext uri="{BB962C8B-B14F-4D97-AF65-F5344CB8AC3E}">
        <p14:creationId xmlns:p14="http://schemas.microsoft.com/office/powerpoint/2010/main" val="21825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3982642"/>
            <a:ext cx="2444750" cy="189309"/>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19" name="Group 32"/>
          <p:cNvGrpSpPr>
            <a:grpSpLocks/>
          </p:cNvGrpSpPr>
          <p:nvPr userDrawn="1"/>
        </p:nvGrpSpPr>
        <p:grpSpPr bwMode="auto">
          <a:xfrm>
            <a:off x="3124200" y="3982642"/>
            <a:ext cx="2444750" cy="189309"/>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4" name="Group 35"/>
          <p:cNvGrpSpPr>
            <a:grpSpLocks/>
          </p:cNvGrpSpPr>
          <p:nvPr userDrawn="1"/>
        </p:nvGrpSpPr>
        <p:grpSpPr bwMode="auto">
          <a:xfrm>
            <a:off x="450850" y="3982642"/>
            <a:ext cx="2444750" cy="189309"/>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29" name="Group 38"/>
          <p:cNvGrpSpPr>
            <a:grpSpLocks/>
          </p:cNvGrpSpPr>
          <p:nvPr userDrawn="1"/>
        </p:nvGrpSpPr>
        <p:grpSpPr bwMode="auto">
          <a:xfrm>
            <a:off x="5784850" y="2268142"/>
            <a:ext cx="2444750" cy="189309"/>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35" name="Group 41"/>
          <p:cNvGrpSpPr>
            <a:grpSpLocks/>
          </p:cNvGrpSpPr>
          <p:nvPr userDrawn="1"/>
        </p:nvGrpSpPr>
        <p:grpSpPr bwMode="auto">
          <a:xfrm>
            <a:off x="3194050" y="2268142"/>
            <a:ext cx="2444750" cy="189309"/>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grpSp>
        <p:nvGrpSpPr>
          <p:cNvPr id="40" name="Group 44"/>
          <p:cNvGrpSpPr>
            <a:grpSpLocks/>
          </p:cNvGrpSpPr>
          <p:nvPr userDrawn="1"/>
        </p:nvGrpSpPr>
        <p:grpSpPr bwMode="auto">
          <a:xfrm>
            <a:off x="441325" y="2268142"/>
            <a:ext cx="2444750" cy="189309"/>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Neo Tech Std"/>
                <a:ea typeface="+mn-ea"/>
                <a:cs typeface="Neo Tech Std"/>
              </a:endParaRPr>
            </a:p>
          </p:txBody>
        </p:sp>
      </p:grpSp>
      <p:sp>
        <p:nvSpPr>
          <p:cNvPr id="2" name="Title 1"/>
          <p:cNvSpPr>
            <a:spLocks noGrp="1"/>
          </p:cNvSpPr>
          <p:nvPr>
            <p:ph type="title"/>
          </p:nvPr>
        </p:nvSpPr>
        <p:spPr/>
        <p:txBody>
          <a:bodyPr/>
          <a:lstStyle/>
          <a:p>
            <a:r>
              <a:rPr lang="en-US"/>
              <a:t>Click to edit Master title style</a:t>
            </a:r>
            <a:endParaRPr lang="en-JM"/>
          </a:p>
        </p:txBody>
      </p:sp>
      <p:sp>
        <p:nvSpPr>
          <p:cNvPr id="11" name="Text Placeholder 10"/>
          <p:cNvSpPr>
            <a:spLocks noGrp="1"/>
          </p:cNvSpPr>
          <p:nvPr>
            <p:ph type="body" sz="quarter" idx="14"/>
          </p:nvPr>
        </p:nvSpPr>
        <p:spPr>
          <a:xfrm>
            <a:off x="609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a:p>
        </p:txBody>
      </p:sp>
      <p:sp>
        <p:nvSpPr>
          <p:cNvPr id="14" name="Text Placeholder 10"/>
          <p:cNvSpPr>
            <a:spLocks noGrp="1"/>
          </p:cNvSpPr>
          <p:nvPr>
            <p:ph type="body" sz="quarter" idx="16"/>
          </p:nvPr>
        </p:nvSpPr>
        <p:spPr>
          <a:xfrm>
            <a:off x="32766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a:p>
        </p:txBody>
      </p:sp>
      <p:sp>
        <p:nvSpPr>
          <p:cNvPr id="17" name="Text Placeholder 10"/>
          <p:cNvSpPr>
            <a:spLocks noGrp="1"/>
          </p:cNvSpPr>
          <p:nvPr>
            <p:ph type="body" sz="quarter" idx="18"/>
          </p:nvPr>
        </p:nvSpPr>
        <p:spPr>
          <a:xfrm>
            <a:off x="5867400" y="24003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a:p>
        </p:txBody>
      </p:sp>
      <p:sp>
        <p:nvSpPr>
          <p:cNvPr id="20" name="Text Placeholder 10"/>
          <p:cNvSpPr>
            <a:spLocks noGrp="1"/>
          </p:cNvSpPr>
          <p:nvPr>
            <p:ph type="body" sz="quarter" idx="20"/>
          </p:nvPr>
        </p:nvSpPr>
        <p:spPr>
          <a:xfrm>
            <a:off x="609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a:p>
        </p:txBody>
      </p:sp>
      <p:sp>
        <p:nvSpPr>
          <p:cNvPr id="23" name="Text Placeholder 10"/>
          <p:cNvSpPr>
            <a:spLocks noGrp="1"/>
          </p:cNvSpPr>
          <p:nvPr>
            <p:ph type="body" sz="quarter" idx="22"/>
          </p:nvPr>
        </p:nvSpPr>
        <p:spPr>
          <a:xfrm>
            <a:off x="3276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a:p>
        </p:txBody>
      </p:sp>
      <p:sp>
        <p:nvSpPr>
          <p:cNvPr id="26" name="Text Placeholder 10"/>
          <p:cNvSpPr>
            <a:spLocks noGrp="1"/>
          </p:cNvSpPr>
          <p:nvPr>
            <p:ph type="body" sz="quarter" idx="24"/>
          </p:nvPr>
        </p:nvSpPr>
        <p:spPr>
          <a:xfrm>
            <a:off x="5943600" y="4114800"/>
            <a:ext cx="2133600" cy="285750"/>
          </a:xfrm>
        </p:spPr>
        <p:txBody>
          <a:bodyPr>
            <a:normAutofit/>
          </a:bodyPr>
          <a:lstStyle>
            <a:lvl1pPr algn="ctr">
              <a:buNone/>
              <a:defRPr sz="1400" b="0" i="0">
                <a:solidFill>
                  <a:schemeClr val="tx1">
                    <a:lumMod val="75000"/>
                    <a:lumOff val="25000"/>
                  </a:schemeClr>
                </a:solidFill>
                <a:latin typeface="Neo Tech Std"/>
                <a:cs typeface="Neo Tech Std"/>
              </a:defRPr>
            </a:lvl1pPr>
          </a:lstStyle>
          <a:p>
            <a:pPr lvl="0"/>
            <a:endParaRPr lang="en-JM"/>
          </a:p>
        </p:txBody>
      </p:sp>
      <p:sp>
        <p:nvSpPr>
          <p:cNvPr id="28" name="Picture Placeholder 18"/>
          <p:cNvSpPr>
            <a:spLocks noGrp="1" noChangeAspect="1"/>
          </p:cNvSpPr>
          <p:nvPr>
            <p:ph type="pic" sz="quarter" idx="13"/>
          </p:nvPr>
        </p:nvSpPr>
        <p:spPr>
          <a:xfrm>
            <a:off x="516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0" name="Picture Placeholder 18"/>
          <p:cNvSpPr>
            <a:spLocks noGrp="1" noChangeAspect="1"/>
          </p:cNvSpPr>
          <p:nvPr>
            <p:ph type="pic" sz="quarter" idx="25"/>
          </p:nvPr>
        </p:nvSpPr>
        <p:spPr>
          <a:xfrm>
            <a:off x="318379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2" name="Picture Placeholder 18"/>
          <p:cNvSpPr>
            <a:spLocks noGrp="1" noChangeAspect="1"/>
          </p:cNvSpPr>
          <p:nvPr>
            <p:ph type="pic" sz="quarter" idx="26"/>
          </p:nvPr>
        </p:nvSpPr>
        <p:spPr>
          <a:xfrm>
            <a:off x="5873649" y="11178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4" name="Picture Placeholder 18"/>
          <p:cNvSpPr>
            <a:spLocks noGrp="1" noChangeAspect="1"/>
          </p:cNvSpPr>
          <p:nvPr>
            <p:ph type="pic" sz="quarter" idx="27"/>
          </p:nvPr>
        </p:nvSpPr>
        <p:spPr>
          <a:xfrm>
            <a:off x="576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6" name="Picture Placeholder 18"/>
          <p:cNvSpPr>
            <a:spLocks noGrp="1" noChangeAspect="1"/>
          </p:cNvSpPr>
          <p:nvPr>
            <p:ph type="pic" sz="quarter" idx="28"/>
          </p:nvPr>
        </p:nvSpPr>
        <p:spPr>
          <a:xfrm>
            <a:off x="3243072"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
        <p:nvSpPr>
          <p:cNvPr id="38" name="Picture Placeholder 18"/>
          <p:cNvSpPr>
            <a:spLocks noGrp="1" noChangeAspect="1"/>
          </p:cNvSpPr>
          <p:nvPr>
            <p:ph type="pic" sz="quarter" idx="29"/>
          </p:nvPr>
        </p:nvSpPr>
        <p:spPr>
          <a:xfrm>
            <a:off x="5873649" y="2832355"/>
            <a:ext cx="2164202" cy="1225296"/>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Neo Tech Std"/>
                <a:cs typeface="Neo Tech Std"/>
              </a:defRPr>
            </a:lvl1pPr>
          </a:lstStyle>
          <a:p>
            <a:pPr lvl="0"/>
            <a:endParaRPr lang="en-JM" noProof="0"/>
          </a:p>
        </p:txBody>
      </p:sp>
    </p:spTree>
    <p:extLst>
      <p:ext uri="{BB962C8B-B14F-4D97-AF65-F5344CB8AC3E}">
        <p14:creationId xmlns:p14="http://schemas.microsoft.com/office/powerpoint/2010/main" val="755643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6" name="Rectangle 15"/>
          <p:cNvSpPr/>
          <p:nvPr userDrawn="1"/>
        </p:nvSpPr>
        <p:spPr>
          <a:xfrm>
            <a:off x="26670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7" name="Rectangle 16"/>
          <p:cNvSpPr/>
          <p:nvPr userDrawn="1"/>
        </p:nvSpPr>
        <p:spPr>
          <a:xfrm>
            <a:off x="4800600" y="2514600"/>
            <a:ext cx="46038"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18" name="Rectangle 17"/>
          <p:cNvSpPr/>
          <p:nvPr userDrawn="1"/>
        </p:nvSpPr>
        <p:spPr>
          <a:xfrm>
            <a:off x="6942141" y="2514600"/>
            <a:ext cx="46037" cy="28575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a:latin typeface="Neo Tech Std Light"/>
              <a:cs typeface="Neo Tech Std Light"/>
            </a:endParaRPr>
          </a:p>
        </p:txBody>
      </p:sp>
      <p:sp>
        <p:nvSpPr>
          <p:cNvPr id="2" name="Title 1"/>
          <p:cNvSpPr>
            <a:spLocks noGrp="1"/>
          </p:cNvSpPr>
          <p:nvPr>
            <p:ph type="title"/>
          </p:nvPr>
        </p:nvSpPr>
        <p:spPr/>
        <p:txBody>
          <a:bodyPr/>
          <a:lstStyle>
            <a:lvl1pPr>
              <a:defRPr b="0" i="0">
                <a:latin typeface="Neo Tech Std Light"/>
                <a:cs typeface="Neo Tech Std Light"/>
              </a:defRPr>
            </a:lvl1pPr>
          </a:lstStyle>
          <a:p>
            <a:r>
              <a:rPr lang="en-US"/>
              <a:t>Click to edit Master title style</a:t>
            </a:r>
            <a:endParaRPr lang="en-JM"/>
          </a:p>
        </p:txBody>
      </p:sp>
      <p:sp>
        <p:nvSpPr>
          <p:cNvPr id="19" name="Picture Placeholder 18"/>
          <p:cNvSpPr>
            <a:spLocks noGrp="1" noChangeAspect="1"/>
          </p:cNvSpPr>
          <p:nvPr>
            <p:ph type="pic" sz="quarter" idx="13"/>
          </p:nvPr>
        </p:nvSpPr>
        <p:spPr>
          <a:xfrm>
            <a:off x="533400" y="1314450"/>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314449"/>
            <a:ext cx="1716018" cy="97155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6" y="2960506"/>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
        <p:nvSpPr>
          <p:cNvPr id="20" name="Text Placeholder 3"/>
          <p:cNvSpPr>
            <a:spLocks noGrp="1"/>
          </p:cNvSpPr>
          <p:nvPr>
            <p:ph type="body" sz="quarter" idx="23"/>
          </p:nvPr>
        </p:nvSpPr>
        <p:spPr>
          <a:xfrm>
            <a:off x="4716466"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
        <p:nvSpPr>
          <p:cNvPr id="21" name="Text Placeholder 3"/>
          <p:cNvSpPr>
            <a:spLocks noGrp="1"/>
          </p:cNvSpPr>
          <p:nvPr>
            <p:ph type="body" sz="quarter" idx="24"/>
          </p:nvPr>
        </p:nvSpPr>
        <p:spPr>
          <a:xfrm>
            <a:off x="68659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
        <p:nvSpPr>
          <p:cNvPr id="22" name="Text Placeholder 3"/>
          <p:cNvSpPr>
            <a:spLocks noGrp="1"/>
          </p:cNvSpPr>
          <p:nvPr>
            <p:ph type="body" sz="quarter" idx="25"/>
          </p:nvPr>
        </p:nvSpPr>
        <p:spPr>
          <a:xfrm>
            <a:off x="465140" y="29718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
        <p:nvSpPr>
          <p:cNvPr id="7" name="Text Placeholder 6"/>
          <p:cNvSpPr>
            <a:spLocks noGrp="1"/>
          </p:cNvSpPr>
          <p:nvPr>
            <p:ph type="body" sz="quarter" idx="26"/>
          </p:nvPr>
        </p:nvSpPr>
        <p:spPr>
          <a:xfrm>
            <a:off x="5791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a:p>
        </p:txBody>
      </p:sp>
      <p:sp>
        <p:nvSpPr>
          <p:cNvPr id="32" name="Text Placeholder 6"/>
          <p:cNvSpPr>
            <a:spLocks noGrp="1"/>
          </p:cNvSpPr>
          <p:nvPr>
            <p:ph type="body" sz="quarter" idx="27"/>
          </p:nvPr>
        </p:nvSpPr>
        <p:spPr>
          <a:xfrm>
            <a:off x="2712722"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a:p>
        </p:txBody>
      </p:sp>
      <p:sp>
        <p:nvSpPr>
          <p:cNvPr id="34" name="Text Placeholder 6"/>
          <p:cNvSpPr>
            <a:spLocks noGrp="1"/>
          </p:cNvSpPr>
          <p:nvPr>
            <p:ph type="body" sz="quarter" idx="28"/>
          </p:nvPr>
        </p:nvSpPr>
        <p:spPr>
          <a:xfrm>
            <a:off x="4846321"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a:p>
        </p:txBody>
      </p:sp>
      <p:sp>
        <p:nvSpPr>
          <p:cNvPr id="36" name="Text Placeholder 6"/>
          <p:cNvSpPr>
            <a:spLocks noGrp="1"/>
          </p:cNvSpPr>
          <p:nvPr>
            <p:ph type="body" sz="quarter" idx="29"/>
          </p:nvPr>
        </p:nvSpPr>
        <p:spPr>
          <a:xfrm>
            <a:off x="6987855" y="2480073"/>
            <a:ext cx="1554481" cy="377428"/>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a:p>
        </p:txBody>
      </p:sp>
    </p:spTree>
    <p:extLst>
      <p:ext uri="{BB962C8B-B14F-4D97-AF65-F5344CB8AC3E}">
        <p14:creationId xmlns:p14="http://schemas.microsoft.com/office/powerpoint/2010/main" val="3725432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7" name="Content Placeholder 6"/>
          <p:cNvSpPr>
            <a:spLocks noGrp="1"/>
          </p:cNvSpPr>
          <p:nvPr>
            <p:ph sz="quarter" idx="13"/>
          </p:nvPr>
        </p:nvSpPr>
        <p:spPr>
          <a:xfrm>
            <a:off x="1524000" y="12001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
        <p:nvSpPr>
          <p:cNvPr id="12" name="Content Placeholder 6"/>
          <p:cNvSpPr>
            <a:spLocks noGrp="1"/>
          </p:cNvSpPr>
          <p:nvPr>
            <p:ph sz="quarter" idx="14"/>
          </p:nvPr>
        </p:nvSpPr>
        <p:spPr>
          <a:xfrm>
            <a:off x="1524000" y="20002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
        <p:nvSpPr>
          <p:cNvPr id="13" name="Content Placeholder 6"/>
          <p:cNvSpPr>
            <a:spLocks noGrp="1"/>
          </p:cNvSpPr>
          <p:nvPr>
            <p:ph sz="quarter" idx="15"/>
          </p:nvPr>
        </p:nvSpPr>
        <p:spPr>
          <a:xfrm>
            <a:off x="1524000" y="280035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
        <p:nvSpPr>
          <p:cNvPr id="14" name="Content Placeholder 6"/>
          <p:cNvSpPr>
            <a:spLocks noGrp="1"/>
          </p:cNvSpPr>
          <p:nvPr>
            <p:ph sz="quarter" idx="16"/>
          </p:nvPr>
        </p:nvSpPr>
        <p:spPr>
          <a:xfrm>
            <a:off x="1524000" y="3543300"/>
            <a:ext cx="6172200" cy="628650"/>
          </a:xfrm>
        </p:spPr>
        <p:txBody>
          <a:bodyPr>
            <a:noAutofit/>
          </a:bodyPr>
          <a:lstStyle>
            <a:lvl1pPr>
              <a:buNone/>
              <a:defRPr sz="1600"/>
            </a:lvl1pPr>
            <a:lvl2pPr>
              <a:defRPr sz="1600"/>
            </a:lvl2pPr>
            <a:lvl3pPr>
              <a:defRPr sz="1600"/>
            </a:lvl3pPr>
            <a:lvl4pPr>
              <a:defRPr sz="1600"/>
            </a:lvl4pPr>
            <a:lvl5pPr>
              <a:defRPr sz="1600"/>
            </a:lvl5pPr>
          </a:lstStyle>
          <a:p>
            <a:pPr lvl="0"/>
            <a:endParaRPr lang="en-JM"/>
          </a:p>
        </p:txBody>
      </p:sp>
      <p:sp>
        <p:nvSpPr>
          <p:cNvPr id="8" name="Slide Number Placeholder 5"/>
          <p:cNvSpPr>
            <a:spLocks noGrp="1"/>
          </p:cNvSpPr>
          <p:nvPr>
            <p:ph type="sldNum" sz="quarter" idx="17"/>
          </p:nvPr>
        </p:nvSpPr>
        <p:spPr>
          <a:xfrm>
            <a:off x="8077203" y="0"/>
            <a:ext cx="585787" cy="273844"/>
          </a:xfrm>
          <a:prstGeom prst="rect">
            <a:avLst/>
          </a:prstGeom>
        </p:spPr>
        <p:txBody>
          <a:bodyPr/>
          <a:lstStyle>
            <a:lvl1pPr>
              <a:defRPr>
                <a:latin typeface="Neo Tech Std Light"/>
              </a:defRPr>
            </a:lvl1pPr>
          </a:lstStyle>
          <a:p>
            <a:pPr>
              <a:defRPr/>
            </a:pPr>
            <a:fld id="{A449D799-D360-914E-8477-0455C9E2E6D4}" type="slidenum">
              <a:rPr lang="en-JM" smtClean="0"/>
              <a:pPr>
                <a:defRPr/>
              </a:pPr>
              <a:t>‹#›</a:t>
            </a:fld>
            <a:endParaRPr lang="en-JM"/>
          </a:p>
        </p:txBody>
      </p:sp>
    </p:spTree>
    <p:extLst>
      <p:ext uri="{BB962C8B-B14F-4D97-AF65-F5344CB8AC3E}">
        <p14:creationId xmlns:p14="http://schemas.microsoft.com/office/powerpoint/2010/main" val="601187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Click to edit Master title style</a:t>
            </a:r>
            <a:endParaRPr lang="en-JM"/>
          </a:p>
        </p:txBody>
      </p:sp>
    </p:spTree>
    <p:extLst>
      <p:ext uri="{BB962C8B-B14F-4D97-AF65-F5344CB8AC3E}">
        <p14:creationId xmlns:p14="http://schemas.microsoft.com/office/powerpoint/2010/main" val="528127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Tree>
    <p:extLst>
      <p:ext uri="{BB962C8B-B14F-4D97-AF65-F5344CB8AC3E}">
        <p14:creationId xmlns:p14="http://schemas.microsoft.com/office/powerpoint/2010/main" val="809898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430813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159670"/>
            <a:ext cx="196215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143001"/>
            <a:ext cx="196215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143001"/>
            <a:ext cx="1962150"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sv-SE" err="1"/>
              <a:t>Click</a:t>
            </a:r>
            <a:r>
              <a:rPr lang="sv-SE"/>
              <a:t> </a:t>
            </a:r>
            <a:r>
              <a:rPr lang="sv-SE" err="1"/>
              <a:t>to</a:t>
            </a:r>
            <a:r>
              <a:rPr lang="sv-SE"/>
              <a:t> </a:t>
            </a:r>
            <a:r>
              <a:rPr lang="sv-SE" err="1"/>
              <a:t>edit</a:t>
            </a:r>
            <a:r>
              <a:rPr lang="sv-SE"/>
              <a:t> Master </a:t>
            </a:r>
            <a:r>
              <a:rPr lang="sv-SE" err="1"/>
              <a:t>title</a:t>
            </a:r>
            <a:r>
              <a:rPr lang="sv-SE"/>
              <a:t> style</a:t>
            </a:r>
            <a:endParaRPr lang="en-US"/>
          </a:p>
        </p:txBody>
      </p:sp>
    </p:spTree>
    <p:extLst>
      <p:ext uri="{BB962C8B-B14F-4D97-AF65-F5344CB8AC3E}">
        <p14:creationId xmlns:p14="http://schemas.microsoft.com/office/powerpoint/2010/main" val="2615729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3" y="1485900"/>
            <a:ext cx="4918075" cy="2201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endParaRPr lang="en-US"/>
          </a:p>
        </p:txBody>
      </p:sp>
      <p:sp>
        <p:nvSpPr>
          <p:cNvPr id="5" name="Picture Placeholder 16"/>
          <p:cNvSpPr>
            <a:spLocks noGrp="1"/>
          </p:cNvSpPr>
          <p:nvPr>
            <p:ph type="pic" sz="quarter" idx="21"/>
          </p:nvPr>
        </p:nvSpPr>
        <p:spPr>
          <a:xfrm>
            <a:off x="1277704" y="1768507"/>
            <a:ext cx="3429000" cy="1549458"/>
          </a:xfrm>
        </p:spPr>
        <p:txBody>
          <a:bodyPr/>
          <a:lstStyle/>
          <a:p>
            <a:pPr lvl="0"/>
            <a:endParaRPr lang="en-JM" noProof="0"/>
          </a:p>
        </p:txBody>
      </p:sp>
      <p:sp>
        <p:nvSpPr>
          <p:cNvPr id="6" name="Text Placeholder 3"/>
          <p:cNvSpPr>
            <a:spLocks noGrp="1"/>
          </p:cNvSpPr>
          <p:nvPr>
            <p:ph type="body" sz="quarter" idx="24"/>
          </p:nvPr>
        </p:nvSpPr>
        <p:spPr>
          <a:xfrm>
            <a:off x="6659885" y="2263379"/>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
        <p:nvSpPr>
          <p:cNvPr id="8" name="Text Placeholder 3"/>
          <p:cNvSpPr>
            <a:spLocks noGrp="1"/>
          </p:cNvSpPr>
          <p:nvPr>
            <p:ph type="body" sz="quarter" idx="25"/>
          </p:nvPr>
        </p:nvSpPr>
        <p:spPr>
          <a:xfrm>
            <a:off x="6659501" y="1561320"/>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Tree>
    <p:extLst>
      <p:ext uri="{BB962C8B-B14F-4D97-AF65-F5344CB8AC3E}">
        <p14:creationId xmlns:p14="http://schemas.microsoft.com/office/powerpoint/2010/main" val="309706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slide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2E1CF-0011-4048-BF9A-EFDF9D343139}"/>
              </a:ext>
            </a:extLst>
          </p:cNvPr>
          <p:cNvSpPr>
            <a:spLocks noGrp="1"/>
          </p:cNvSpPr>
          <p:nvPr>
            <p:ph type="title" hasCustomPrompt="1"/>
          </p:nvPr>
        </p:nvSpPr>
        <p:spPr>
          <a:xfrm>
            <a:off x="961126" y="273844"/>
            <a:ext cx="7795121" cy="825751"/>
          </a:xfrm>
        </p:spPr>
        <p:txBody>
          <a:bodyPr/>
          <a:lstStyle>
            <a:lvl1pPr>
              <a:defRPr>
                <a:latin typeface="+mn-lt"/>
              </a:defRPr>
            </a:lvl1pPr>
          </a:lstStyle>
          <a:p>
            <a:r>
              <a:rPr lang="en-AU" noProof="0"/>
              <a:t>The headline goes here</a:t>
            </a:r>
          </a:p>
        </p:txBody>
      </p:sp>
      <p:sp>
        <p:nvSpPr>
          <p:cNvPr id="4" name="Platshållare för text 3">
            <a:extLst>
              <a:ext uri="{FF2B5EF4-FFF2-40B4-BE49-F238E27FC236}">
                <a16:creationId xmlns:a16="http://schemas.microsoft.com/office/drawing/2014/main" id="{E27A319F-D2D4-AA4F-AF71-C5524556B9A9}"/>
              </a:ext>
            </a:extLst>
          </p:cNvPr>
          <p:cNvSpPr>
            <a:spLocks noGrp="1"/>
          </p:cNvSpPr>
          <p:nvPr>
            <p:ph type="body" sz="quarter" idx="10" hasCustomPrompt="1"/>
          </p:nvPr>
        </p:nvSpPr>
        <p:spPr>
          <a:xfrm>
            <a:off x="961294" y="1099595"/>
            <a:ext cx="7794953" cy="3624262"/>
          </a:xfrm>
        </p:spPr>
        <p:txBody>
          <a:bodyPr/>
          <a:lstStyle>
            <a:lvl1pPr marL="179388" indent="-173038">
              <a:tabLst/>
              <a:defRPr/>
            </a:lvl1pPr>
          </a:lstStyle>
          <a:p>
            <a:r>
              <a:rPr lang="en-AU" noProof="0"/>
              <a:t>Level 1</a:t>
            </a:r>
          </a:p>
          <a:p>
            <a:r>
              <a:rPr lang="en-AU" noProof="0"/>
              <a:t>Level 1</a:t>
            </a:r>
          </a:p>
          <a:p>
            <a:pPr lvl="1"/>
            <a:r>
              <a:rPr lang="en-AU" noProof="0"/>
              <a:t>Level 2</a:t>
            </a:r>
          </a:p>
          <a:p>
            <a:pPr lvl="2"/>
            <a:r>
              <a:rPr lang="en-AU" noProof="0"/>
              <a:t>Level 3</a:t>
            </a:r>
          </a:p>
        </p:txBody>
      </p:sp>
      <p:sp>
        <p:nvSpPr>
          <p:cNvPr id="5" name="Rektangel 4">
            <a:extLst>
              <a:ext uri="{FF2B5EF4-FFF2-40B4-BE49-F238E27FC236}">
                <a16:creationId xmlns:a16="http://schemas.microsoft.com/office/drawing/2014/main" id="{7D6BF598-F11F-F241-995D-01F07905AC77}"/>
              </a:ext>
            </a:extLst>
          </p:cNvPr>
          <p:cNvSpPr/>
          <p:nvPr userDrawn="1"/>
        </p:nvSpPr>
        <p:spPr>
          <a:xfrm>
            <a:off x="0" y="0"/>
            <a:ext cx="437321"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Vergic logo.emf">
            <a:extLst>
              <a:ext uri="{FF2B5EF4-FFF2-40B4-BE49-F238E27FC236}">
                <a16:creationId xmlns:a16="http://schemas.microsoft.com/office/drawing/2014/main" id="{F24A424F-AE2B-3B46-9946-016B67ADFF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9512" y="4806178"/>
            <a:ext cx="265043" cy="337322"/>
          </a:xfrm>
          <a:prstGeom prst="rect">
            <a:avLst/>
          </a:prstGeom>
        </p:spPr>
      </p:pic>
    </p:spTree>
    <p:extLst>
      <p:ext uri="{BB962C8B-B14F-4D97-AF65-F5344CB8AC3E}">
        <p14:creationId xmlns:p14="http://schemas.microsoft.com/office/powerpoint/2010/main" val="6006483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1543051"/>
            <a:ext cx="3925888" cy="243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endParaRPr lang="en-US"/>
          </a:p>
        </p:txBody>
      </p:sp>
      <p:sp>
        <p:nvSpPr>
          <p:cNvPr id="5" name="Picture Placeholder 24"/>
          <p:cNvSpPr>
            <a:spLocks noGrp="1"/>
          </p:cNvSpPr>
          <p:nvPr>
            <p:ph type="pic" sz="quarter" idx="28"/>
          </p:nvPr>
        </p:nvSpPr>
        <p:spPr>
          <a:xfrm>
            <a:off x="4596428" y="1749029"/>
            <a:ext cx="3429000" cy="1470160"/>
          </a:xfrm>
        </p:spPr>
        <p:txBody>
          <a:bodyPr/>
          <a:lstStyle/>
          <a:p>
            <a:pPr lvl="0"/>
            <a:endParaRPr lang="en-JM" noProof="0"/>
          </a:p>
        </p:txBody>
      </p:sp>
      <p:sp>
        <p:nvSpPr>
          <p:cNvPr id="6" name="Text Placeholder 3"/>
          <p:cNvSpPr>
            <a:spLocks noGrp="1"/>
          </p:cNvSpPr>
          <p:nvPr>
            <p:ph type="body" sz="quarter" idx="24"/>
          </p:nvPr>
        </p:nvSpPr>
        <p:spPr>
          <a:xfrm>
            <a:off x="1143003" y="2400301"/>
            <a:ext cx="1744663" cy="1120379"/>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
        <p:nvSpPr>
          <p:cNvPr id="7" name="Text Placeholder 3"/>
          <p:cNvSpPr>
            <a:spLocks noGrp="1"/>
          </p:cNvSpPr>
          <p:nvPr>
            <p:ph type="body" sz="quarter" idx="25"/>
          </p:nvPr>
        </p:nvSpPr>
        <p:spPr>
          <a:xfrm>
            <a:off x="1142619" y="1698242"/>
            <a:ext cx="1744663" cy="5715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a:p>
        </p:txBody>
      </p:sp>
    </p:spTree>
    <p:extLst>
      <p:ext uri="{BB962C8B-B14F-4D97-AF65-F5344CB8AC3E}">
        <p14:creationId xmlns:p14="http://schemas.microsoft.com/office/powerpoint/2010/main" val="3212429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028700"/>
            <a:ext cx="8382000" cy="33147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Neo Tech Std Light"/>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20015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1600200"/>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1866599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346599"/>
            <a:ext cx="1727200" cy="810815"/>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4" name="Cloud 3"/>
          <p:cNvSpPr/>
          <p:nvPr userDrawn="1"/>
        </p:nvSpPr>
        <p:spPr>
          <a:xfrm flipH="1">
            <a:off x="4332291" y="1670448"/>
            <a:ext cx="1152525" cy="567928"/>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5" name="Cloud 4"/>
          <p:cNvSpPr/>
          <p:nvPr userDrawn="1"/>
        </p:nvSpPr>
        <p:spPr>
          <a:xfrm>
            <a:off x="5556253" y="1322786"/>
            <a:ext cx="1152525" cy="672703"/>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6" name="TextBox 16"/>
          <p:cNvSpPr txBox="1">
            <a:spLocks noChangeArrowheads="1"/>
          </p:cNvSpPr>
          <p:nvPr userDrawn="1"/>
        </p:nvSpPr>
        <p:spPr bwMode="auto">
          <a:xfrm>
            <a:off x="930278" y="3228976"/>
            <a:ext cx="239712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err="1">
                <a:solidFill>
                  <a:srgbClr val="9B9B9B"/>
                </a:solidFill>
                <a:latin typeface="Neo Tech Std Light"/>
                <a:ea typeface="Brixton" charset="0"/>
                <a:cs typeface="Neo Tech Std Light"/>
              </a:rPr>
              <a:t>Raperiam</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eaque</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ipsa</a:t>
            </a:r>
            <a:r>
              <a:rPr lang="en-US" sz="1100" b="0" i="0">
                <a:solidFill>
                  <a:srgbClr val="9B9B9B"/>
                </a:solidFill>
                <a:latin typeface="Neo Tech Std Light"/>
                <a:ea typeface="Brixton" charset="0"/>
                <a:cs typeface="Neo Tech Std Light"/>
              </a:rPr>
              <a:t> quae </a:t>
            </a:r>
            <a:r>
              <a:rPr lang="en-US" sz="1100" b="0" i="0" err="1">
                <a:solidFill>
                  <a:srgbClr val="9B9B9B"/>
                </a:solidFill>
                <a:latin typeface="Neo Tech Std Light"/>
                <a:ea typeface="Brixton" charset="0"/>
                <a:cs typeface="Neo Tech Std Light"/>
              </a:rPr>
              <a:t>ab</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illo</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inventore</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veritatis</a:t>
            </a:r>
            <a:r>
              <a:rPr lang="en-US" sz="1100" b="0" i="0">
                <a:solidFill>
                  <a:srgbClr val="9B9B9B"/>
                </a:solidFill>
                <a:latin typeface="Neo Tech Std Light"/>
                <a:ea typeface="Brixton" charset="0"/>
                <a:cs typeface="Neo Tech Std Light"/>
              </a:rPr>
              <a:t> et quasi </a:t>
            </a:r>
            <a:r>
              <a:rPr lang="en-US" sz="1100" b="0" i="0" err="1">
                <a:solidFill>
                  <a:srgbClr val="9B9B9B"/>
                </a:solidFill>
                <a:latin typeface="Neo Tech Std Light"/>
                <a:ea typeface="Brixton" charset="0"/>
                <a:cs typeface="Neo Tech Std Light"/>
              </a:rPr>
              <a:t>architecto</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beatae</a:t>
            </a:r>
            <a:r>
              <a:rPr lang="en-US" sz="1100" b="0" i="0">
                <a:solidFill>
                  <a:srgbClr val="9B9B9B"/>
                </a:solidFill>
                <a:latin typeface="Neo Tech Std Light"/>
                <a:ea typeface="Brixton" charset="0"/>
                <a:cs typeface="Neo Tech Std Light"/>
              </a:rPr>
              <a:t> vitae dicta </a:t>
            </a:r>
            <a:r>
              <a:rPr lang="en-US" sz="1100" b="0" i="0" err="1">
                <a:solidFill>
                  <a:srgbClr val="9B9B9B"/>
                </a:solidFill>
                <a:latin typeface="Neo Tech Std Light"/>
                <a:ea typeface="Brixton" charset="0"/>
                <a:cs typeface="Neo Tech Std Light"/>
              </a:rPr>
              <a:t>sunt</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explicabo</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Nemo</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enim</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ipsam</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voluptatem</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quia</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voluptas</a:t>
            </a:r>
            <a:r>
              <a:rPr lang="en-US" sz="1100" b="0" i="0">
                <a:solidFill>
                  <a:srgbClr val="9B9B9B"/>
                </a:solidFill>
                <a:latin typeface="Neo Tech Std Light"/>
                <a:ea typeface="Brixton" charset="0"/>
                <a:cs typeface="Neo Tech Std Light"/>
              </a:rPr>
              <a:t> sit </a:t>
            </a:r>
            <a:r>
              <a:rPr lang="en-US" sz="1100" b="0" i="0" err="1">
                <a:solidFill>
                  <a:srgbClr val="9B9B9B"/>
                </a:solidFill>
                <a:latin typeface="Neo Tech Std Light"/>
                <a:ea typeface="Brixton" charset="0"/>
                <a:cs typeface="Neo Tech Std Light"/>
              </a:rPr>
              <a:t>aspernatur</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aut</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odit</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aut</a:t>
            </a:r>
            <a:r>
              <a:rPr lang="en-US" sz="1100" b="0" i="0">
                <a:solidFill>
                  <a:srgbClr val="9B9B9B"/>
                </a:solidFill>
                <a:latin typeface="Neo Tech Std Light"/>
                <a:ea typeface="Brixton" charset="0"/>
                <a:cs typeface="Neo Tech Std Light"/>
              </a:rPr>
              <a:t> fugit, </a:t>
            </a:r>
            <a:r>
              <a:rPr lang="en-US" sz="1100" b="0" i="0" err="1">
                <a:solidFill>
                  <a:srgbClr val="9B9B9B"/>
                </a:solidFill>
                <a:latin typeface="Neo Tech Std Light"/>
                <a:ea typeface="Brixton" charset="0"/>
                <a:cs typeface="Neo Tech Std Light"/>
              </a:rPr>
              <a:t>sed</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quia</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consequuntur</a:t>
            </a:r>
            <a:r>
              <a:rPr lang="en-US" sz="1100" b="0" i="0">
                <a:solidFill>
                  <a:srgbClr val="9B9B9B"/>
                </a:solidFill>
                <a:latin typeface="Neo Tech Std Light"/>
                <a:ea typeface="Brixton" charset="0"/>
                <a:cs typeface="Neo Tech Std Light"/>
              </a:rPr>
              <a:t> </a:t>
            </a:r>
            <a:r>
              <a:rPr lang="en-US" sz="1100" b="0" i="0" err="1">
                <a:solidFill>
                  <a:srgbClr val="9B9B9B"/>
                </a:solidFill>
                <a:latin typeface="Neo Tech Std Light"/>
                <a:ea typeface="Brixton" charset="0"/>
                <a:cs typeface="Neo Tech Std Light"/>
              </a:rPr>
              <a:t>magni</a:t>
            </a:r>
            <a:r>
              <a:rPr lang="en-US" sz="1100" b="0" i="0">
                <a:solidFill>
                  <a:srgbClr val="9B9B9B"/>
                </a:solidFill>
                <a:latin typeface="Neo Tech Std Light"/>
                <a:ea typeface="Brixton" charset="0"/>
                <a:cs typeface="Neo Tech Std Light"/>
              </a:rPr>
              <a:t>.</a:t>
            </a:r>
            <a:endParaRPr lang="bg-BG" sz="1100" b="0" i="0">
              <a:solidFill>
                <a:srgbClr val="9B9B9B"/>
              </a:solidFill>
              <a:latin typeface="Neo Tech Std Light"/>
              <a:ea typeface="Brixton" charset="0"/>
              <a:cs typeface="Neo Tech Std Light"/>
            </a:endParaRPr>
          </a:p>
        </p:txBody>
      </p:sp>
      <p:sp>
        <p:nvSpPr>
          <p:cNvPr id="7" name="TextBox 6"/>
          <p:cNvSpPr txBox="1"/>
          <p:nvPr userDrawn="1"/>
        </p:nvSpPr>
        <p:spPr>
          <a:xfrm>
            <a:off x="3389316" y="2918222"/>
            <a:ext cx="2397125"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a:solidFill>
                  <a:srgbClr val="7F7F7F"/>
                </a:solidFill>
                <a:latin typeface="Neo Tech Std Ligh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b="0" i="0">
              <a:solidFill>
                <a:srgbClr val="7F7F7F"/>
              </a:solidFill>
              <a:latin typeface="Neo Tech Std Light"/>
              <a:cs typeface="Neo Tech Std Light"/>
            </a:endParaRPr>
          </a:p>
        </p:txBody>
      </p:sp>
      <p:sp>
        <p:nvSpPr>
          <p:cNvPr id="8" name="TextBox 7"/>
          <p:cNvSpPr txBox="1"/>
          <p:nvPr userDrawn="1"/>
        </p:nvSpPr>
        <p:spPr>
          <a:xfrm>
            <a:off x="5848350" y="2918222"/>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a:solidFill>
                  <a:srgbClr val="7F7F7F"/>
                </a:solidFill>
                <a:latin typeface="Neo Tech Std Ligh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b="0" i="0">
              <a:solidFill>
                <a:srgbClr val="7F7F7F"/>
              </a:solidFill>
              <a:latin typeface="Neo Tech Std Light"/>
              <a:cs typeface="Neo Tech Std Light"/>
            </a:endParaRPr>
          </a:p>
        </p:txBody>
      </p:sp>
      <p:sp>
        <p:nvSpPr>
          <p:cNvPr id="9" name="Rectangle 22"/>
          <p:cNvSpPr>
            <a:spLocks noChangeArrowheads="1"/>
          </p:cNvSpPr>
          <p:nvPr userDrawn="1"/>
        </p:nvSpPr>
        <p:spPr bwMode="auto">
          <a:xfrm>
            <a:off x="2880544" y="1578770"/>
            <a:ext cx="88578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7448" y="1827610"/>
            <a:ext cx="5822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808553" y="1520428"/>
            <a:ext cx="6463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252537"/>
            <a:ext cx="1109662" cy="1905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8" y="2141936"/>
            <a:ext cx="638175" cy="72628"/>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8" y="2051449"/>
            <a:ext cx="379413" cy="86915"/>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4" y="2636044"/>
            <a:ext cx="205004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b="0" i="0">
                <a:solidFill>
                  <a:srgbClr val="F82B7D"/>
                </a:solidFill>
                <a:latin typeface="Neo Tech Std Light"/>
                <a:cs typeface="Neo Tech Std Light"/>
              </a:rPr>
              <a:t>Lorem ipsum</a:t>
            </a:r>
            <a:endParaRPr lang="bg-BG" sz="2800" b="0" i="0">
              <a:solidFill>
                <a:srgbClr val="F82B7D"/>
              </a:solidFill>
              <a:latin typeface="Neo Tech Std Light"/>
              <a:cs typeface="Neo Tech Std Light"/>
            </a:endParaRPr>
          </a:p>
        </p:txBody>
      </p:sp>
      <p:sp>
        <p:nvSpPr>
          <p:cNvPr id="16" name="Rectangle 30"/>
          <p:cNvSpPr>
            <a:spLocks noChangeArrowheads="1"/>
          </p:cNvSpPr>
          <p:nvPr userDrawn="1"/>
        </p:nvSpPr>
        <p:spPr bwMode="auto">
          <a:xfrm>
            <a:off x="941389" y="2971801"/>
            <a:ext cx="21980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200" b="0" i="0">
                <a:latin typeface="Neo Tech Std Light"/>
                <a:cs typeface="Neo Tech Std Light"/>
              </a:rPr>
              <a:t>beatae vitae dicta sunt et apace</a:t>
            </a:r>
            <a:endParaRPr lang="bg-BG" sz="1200" b="0" i="0">
              <a:latin typeface="Neo Tech Std Light"/>
              <a:cs typeface="Neo Tech Std Light"/>
            </a:endParaRPr>
          </a:p>
        </p:txBody>
      </p:sp>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3179859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3" y="2139555"/>
            <a:ext cx="1800225" cy="1350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3"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6" y="2139555"/>
            <a:ext cx="1800225" cy="1350169"/>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6" y="1891904"/>
            <a:ext cx="388937" cy="355997"/>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a:t>Click to edit Master title style</a:t>
            </a:r>
            <a:endParaRPr lang="en-US"/>
          </a:p>
        </p:txBody>
      </p:sp>
      <p:sp>
        <p:nvSpPr>
          <p:cNvPr id="22" name="Text Placeholder 9"/>
          <p:cNvSpPr>
            <a:spLocks noGrp="1"/>
          </p:cNvSpPr>
          <p:nvPr>
            <p:ph type="body" sz="quarter" idx="14"/>
          </p:nvPr>
        </p:nvSpPr>
        <p:spPr>
          <a:xfrm>
            <a:off x="8382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a:p>
        </p:txBody>
      </p:sp>
      <p:sp>
        <p:nvSpPr>
          <p:cNvPr id="23" name="Text Placeholder 9"/>
          <p:cNvSpPr>
            <a:spLocks noGrp="1"/>
          </p:cNvSpPr>
          <p:nvPr>
            <p:ph type="body" sz="quarter" idx="15"/>
          </p:nvPr>
        </p:nvSpPr>
        <p:spPr>
          <a:xfrm>
            <a:off x="28194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a:p>
        </p:txBody>
      </p:sp>
      <p:sp>
        <p:nvSpPr>
          <p:cNvPr id="24" name="Text Placeholder 9"/>
          <p:cNvSpPr>
            <a:spLocks noGrp="1"/>
          </p:cNvSpPr>
          <p:nvPr>
            <p:ph type="body" sz="quarter" idx="16"/>
          </p:nvPr>
        </p:nvSpPr>
        <p:spPr>
          <a:xfrm>
            <a:off x="48006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a:p>
        </p:txBody>
      </p:sp>
      <p:sp>
        <p:nvSpPr>
          <p:cNvPr id="25" name="Text Placeholder 9"/>
          <p:cNvSpPr>
            <a:spLocks noGrp="1"/>
          </p:cNvSpPr>
          <p:nvPr>
            <p:ph type="body" sz="quarter" idx="17"/>
          </p:nvPr>
        </p:nvSpPr>
        <p:spPr>
          <a:xfrm>
            <a:off x="6781800" y="2400300"/>
            <a:ext cx="1600200" cy="628650"/>
          </a:xfrm>
        </p:spPr>
        <p:txBody>
          <a:bodyPr>
            <a:normAutofit/>
          </a:bodyPr>
          <a:lstStyle>
            <a:lvl1pPr>
              <a:buNone/>
              <a:defRPr sz="1200" b="0" i="0">
                <a:solidFill>
                  <a:schemeClr val="bg1"/>
                </a:solidFill>
                <a:latin typeface="Neo Tech Std Light"/>
                <a:cs typeface="Neo Tech Std Light"/>
              </a:defRPr>
            </a:lvl1pPr>
          </a:lstStyle>
          <a:p>
            <a:pPr lvl="0"/>
            <a:endParaRPr lang="en-JM"/>
          </a:p>
        </p:txBody>
      </p:sp>
    </p:spTree>
    <p:extLst>
      <p:ext uri="{BB962C8B-B14F-4D97-AF65-F5344CB8AC3E}">
        <p14:creationId xmlns:p14="http://schemas.microsoft.com/office/powerpoint/2010/main" val="3011098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2338389"/>
            <a:ext cx="592138" cy="383381"/>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nvGrpSpPr>
          <p:cNvPr id="4" name="Group 14"/>
          <p:cNvGrpSpPr>
            <a:grpSpLocks/>
          </p:cNvGrpSpPr>
          <p:nvPr userDrawn="1"/>
        </p:nvGrpSpPr>
        <p:grpSpPr bwMode="auto">
          <a:xfrm>
            <a:off x="1820866" y="1420417"/>
            <a:ext cx="1728787" cy="1296590"/>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solidFill>
                  <a:srgbClr val="F82B7D"/>
                </a:solidFill>
                <a:latin typeface="Neo Tech Std"/>
                <a:cs typeface="Neo Tech Std"/>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grpSp>
        <p:nvGrpSpPr>
          <p:cNvPr id="7" name="Group 19"/>
          <p:cNvGrpSpPr>
            <a:grpSpLocks/>
          </p:cNvGrpSpPr>
          <p:nvPr userDrawn="1"/>
        </p:nvGrpSpPr>
        <p:grpSpPr bwMode="auto">
          <a:xfrm>
            <a:off x="3779841" y="1420417"/>
            <a:ext cx="1728787" cy="1296590"/>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grpSp>
        <p:nvGrpSpPr>
          <p:cNvPr id="10" name="Group 23"/>
          <p:cNvGrpSpPr>
            <a:grpSpLocks/>
          </p:cNvGrpSpPr>
          <p:nvPr userDrawn="1"/>
        </p:nvGrpSpPr>
        <p:grpSpPr bwMode="auto">
          <a:xfrm>
            <a:off x="5738816" y="1420417"/>
            <a:ext cx="1728787" cy="1296590"/>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grpSp>
      <p:sp>
        <p:nvSpPr>
          <p:cNvPr id="13" name="Freeform 12"/>
          <p:cNvSpPr/>
          <p:nvPr userDrawn="1"/>
        </p:nvSpPr>
        <p:spPr>
          <a:xfrm>
            <a:off x="3843338" y="2110978"/>
            <a:ext cx="1600200" cy="15597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14" name="Rectangle 27"/>
          <p:cNvSpPr>
            <a:spLocks noChangeArrowheads="1"/>
          </p:cNvSpPr>
          <p:nvPr userDrawn="1"/>
        </p:nvSpPr>
        <p:spPr bwMode="auto">
          <a:xfrm>
            <a:off x="2298830" y="1996680"/>
            <a:ext cx="76174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Empty</a:t>
            </a:r>
          </a:p>
          <a:p>
            <a:pPr algn="ctr"/>
            <a:r>
              <a:rPr lang="en-US" sz="1100">
                <a:solidFill>
                  <a:srgbClr val="7F7F7F"/>
                </a:solidFill>
                <a:latin typeface="Neo Tech Std"/>
                <a:cs typeface="Neo Tech Std"/>
              </a:rPr>
              <a:t>12.75%</a:t>
            </a:r>
            <a:endParaRPr lang="bg-BG" sz="1100">
              <a:solidFill>
                <a:srgbClr val="7F7F7F"/>
              </a:solidFill>
              <a:latin typeface="Neo Tech Std"/>
              <a:cs typeface="Neo Tech Std"/>
            </a:endParaRPr>
          </a:p>
        </p:txBody>
      </p:sp>
      <p:sp>
        <p:nvSpPr>
          <p:cNvPr id="15" name="Rectangle 29"/>
          <p:cNvSpPr>
            <a:spLocks noChangeArrowheads="1"/>
          </p:cNvSpPr>
          <p:nvPr userDrawn="1"/>
        </p:nvSpPr>
        <p:spPr bwMode="auto">
          <a:xfrm>
            <a:off x="4244125" y="1809752"/>
            <a:ext cx="800219"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Middle</a:t>
            </a:r>
          </a:p>
          <a:p>
            <a:pPr algn="ctr"/>
            <a:r>
              <a:rPr lang="en-US" sz="1100">
                <a:solidFill>
                  <a:srgbClr val="7F7F7F"/>
                </a:solidFill>
                <a:latin typeface="Neo Tech Std"/>
                <a:cs typeface="Neo Tech Std"/>
              </a:rPr>
              <a:t>34.25%</a:t>
            </a:r>
            <a:endParaRPr lang="bg-BG" sz="1100">
              <a:solidFill>
                <a:srgbClr val="7F7F7F"/>
              </a:solidFill>
              <a:latin typeface="Neo Tech Std"/>
              <a:cs typeface="Neo Tech Std"/>
            </a:endParaRPr>
          </a:p>
        </p:txBody>
      </p:sp>
      <p:sp>
        <p:nvSpPr>
          <p:cNvPr id="16" name="Rectangle 30"/>
          <p:cNvSpPr>
            <a:spLocks noChangeArrowheads="1"/>
          </p:cNvSpPr>
          <p:nvPr userDrawn="1"/>
        </p:nvSpPr>
        <p:spPr bwMode="auto">
          <a:xfrm>
            <a:off x="6267220" y="1566864"/>
            <a:ext cx="671979"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1600">
                <a:solidFill>
                  <a:srgbClr val="101010"/>
                </a:solidFill>
                <a:latin typeface="Neo Tech Std"/>
                <a:cs typeface="Neo Tech Std"/>
              </a:rPr>
              <a:t>High</a:t>
            </a:r>
          </a:p>
          <a:p>
            <a:pPr algn="ctr"/>
            <a:r>
              <a:rPr lang="en-US" sz="1100">
                <a:solidFill>
                  <a:srgbClr val="7F7F7F"/>
                </a:solidFill>
                <a:latin typeface="Neo Tech Std"/>
                <a:cs typeface="Neo Tech Std"/>
              </a:rPr>
              <a:t>69.59%</a:t>
            </a:r>
            <a:endParaRPr lang="bg-BG" sz="1100">
              <a:solidFill>
                <a:srgbClr val="7F7F7F"/>
              </a:solidFill>
              <a:latin typeface="Neo Tech Std"/>
              <a:cs typeface="Neo Tech Std"/>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094310"/>
            <a:ext cx="679450" cy="408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a:spLocks noChangeArrowheads="1"/>
          </p:cNvSpPr>
          <p:nvPr userDrawn="1"/>
        </p:nvSpPr>
        <p:spPr bwMode="auto">
          <a:xfrm>
            <a:off x="3200400" y="2857500"/>
            <a:ext cx="4751388"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err="1">
                <a:solidFill>
                  <a:srgbClr val="545454"/>
                </a:solidFill>
                <a:latin typeface="Neo Tech Std"/>
                <a:cs typeface="Neo Tech Std"/>
              </a:rPr>
              <a:t>Tperspiciatis</a:t>
            </a:r>
            <a:r>
              <a:rPr lang="en-US" sz="1600">
                <a:solidFill>
                  <a:srgbClr val="545454"/>
                </a:solidFill>
                <a:latin typeface="Neo Tech Std"/>
                <a:cs typeface="Neo Tech Std"/>
              </a:rPr>
              <a:t> </a:t>
            </a:r>
            <a:r>
              <a:rPr lang="en-US" sz="1600" err="1">
                <a:solidFill>
                  <a:srgbClr val="545454"/>
                </a:solidFill>
                <a:latin typeface="Neo Tech Std"/>
                <a:cs typeface="Neo Tech Std"/>
              </a:rPr>
              <a:t>unde</a:t>
            </a:r>
            <a:r>
              <a:rPr lang="en-US" sz="1600">
                <a:solidFill>
                  <a:srgbClr val="545454"/>
                </a:solidFill>
                <a:latin typeface="Neo Tech Std"/>
                <a:cs typeface="Neo Tech Std"/>
              </a:rPr>
              <a:t> </a:t>
            </a:r>
            <a:r>
              <a:rPr lang="en-US" sz="1600" err="1">
                <a:solidFill>
                  <a:srgbClr val="545454"/>
                </a:solidFill>
                <a:latin typeface="Neo Tech Std"/>
                <a:cs typeface="Neo Tech Std"/>
              </a:rPr>
              <a:t>omnis</a:t>
            </a:r>
            <a:r>
              <a:rPr lang="en-US" sz="1600">
                <a:solidFill>
                  <a:srgbClr val="545454"/>
                </a:solidFill>
                <a:latin typeface="Neo Tech Std"/>
                <a:cs typeface="Neo Tech Std"/>
              </a:rPr>
              <a:t> </a:t>
            </a:r>
            <a:r>
              <a:rPr lang="en-US" sz="1600" err="1">
                <a:solidFill>
                  <a:srgbClr val="545454"/>
                </a:solidFill>
                <a:latin typeface="Neo Tech Std"/>
                <a:cs typeface="Neo Tech Std"/>
              </a:rPr>
              <a:t>iste</a:t>
            </a:r>
            <a:r>
              <a:rPr lang="en-US" sz="1600">
                <a:solidFill>
                  <a:srgbClr val="545454"/>
                </a:solidFill>
                <a:latin typeface="Neo Tech Std"/>
                <a:cs typeface="Neo Tech Std"/>
              </a:rPr>
              <a:t> </a:t>
            </a:r>
            <a:r>
              <a:rPr lang="en-US" sz="1600" err="1">
                <a:solidFill>
                  <a:srgbClr val="545454"/>
                </a:solidFill>
                <a:latin typeface="Neo Tech Std"/>
                <a:cs typeface="Neo Tech Std"/>
              </a:rPr>
              <a:t>natus</a:t>
            </a:r>
            <a:r>
              <a:rPr lang="en-US" sz="1600">
                <a:solidFill>
                  <a:srgbClr val="545454"/>
                </a:solidFill>
                <a:latin typeface="Neo Tech Std"/>
                <a:cs typeface="Neo Tech Std"/>
              </a:rPr>
              <a:t> error sit </a:t>
            </a:r>
            <a:r>
              <a:rPr lang="en-US" sz="1600" err="1">
                <a:solidFill>
                  <a:srgbClr val="545454"/>
                </a:solidFill>
                <a:latin typeface="Neo Tech Std"/>
                <a:cs typeface="Neo Tech Std"/>
              </a:rPr>
              <a:t>voluptatem</a:t>
            </a:r>
            <a:r>
              <a:rPr lang="en-US" sz="1600">
                <a:solidFill>
                  <a:srgbClr val="545454"/>
                </a:solidFill>
                <a:latin typeface="Neo Tech Std"/>
                <a:cs typeface="Neo Tech Std"/>
              </a:rPr>
              <a:t> </a:t>
            </a:r>
            <a:r>
              <a:rPr lang="en-US" sz="1600" err="1">
                <a:solidFill>
                  <a:srgbClr val="545454"/>
                </a:solidFill>
                <a:latin typeface="Neo Tech Std"/>
                <a:cs typeface="Neo Tech Std"/>
              </a:rPr>
              <a:t>accusantium</a:t>
            </a:r>
            <a:r>
              <a:rPr lang="en-US" sz="1600">
                <a:solidFill>
                  <a:srgbClr val="545454"/>
                </a:solidFill>
                <a:latin typeface="Neo Tech Std"/>
                <a:cs typeface="Neo Tech Std"/>
              </a:rPr>
              <a:t> </a:t>
            </a:r>
            <a:r>
              <a:rPr lang="en-US" sz="1600" err="1">
                <a:solidFill>
                  <a:srgbClr val="545454"/>
                </a:solidFill>
                <a:latin typeface="Neo Tech Std"/>
                <a:cs typeface="Neo Tech Std"/>
              </a:rPr>
              <a:t>doloreitrque</a:t>
            </a:r>
            <a:r>
              <a:rPr lang="en-US" sz="1600">
                <a:solidFill>
                  <a:srgbClr val="545454"/>
                </a:solidFill>
                <a:latin typeface="Neo Tech Std"/>
                <a:cs typeface="Neo Tech Std"/>
              </a:rPr>
              <a:t> </a:t>
            </a:r>
            <a:r>
              <a:rPr lang="en-US" sz="1600" err="1">
                <a:solidFill>
                  <a:srgbClr val="545454"/>
                </a:solidFill>
                <a:latin typeface="Neo Tech Std"/>
                <a:cs typeface="Neo Tech Std"/>
              </a:rPr>
              <a:t>laudantium</a:t>
            </a:r>
            <a:endParaRPr lang="bg-BG" sz="1600">
              <a:solidFill>
                <a:srgbClr val="545454"/>
              </a:solidFill>
              <a:latin typeface="Neo Tech Std"/>
              <a:cs typeface="Neo Tech Std"/>
            </a:endParaRPr>
          </a:p>
        </p:txBody>
      </p:sp>
      <p:sp>
        <p:nvSpPr>
          <p:cNvPr id="19" name="Rectangle 36"/>
          <p:cNvSpPr>
            <a:spLocks noChangeArrowheads="1"/>
          </p:cNvSpPr>
          <p:nvPr userDrawn="1"/>
        </p:nvSpPr>
        <p:spPr bwMode="auto">
          <a:xfrm>
            <a:off x="1763713" y="2921794"/>
            <a:ext cx="1587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800">
                <a:solidFill>
                  <a:schemeClr val="accent2"/>
                </a:solidFill>
                <a:latin typeface="Neo Tech Std"/>
                <a:cs typeface="Neo Tech Std"/>
              </a:rPr>
              <a:t>Warning!</a:t>
            </a:r>
            <a:endParaRPr lang="bg-BG" sz="2800">
              <a:solidFill>
                <a:schemeClr val="accent2"/>
              </a:solidFill>
              <a:latin typeface="Neo Tech Std"/>
              <a:cs typeface="Neo Tech Std"/>
            </a:endParaRPr>
          </a:p>
        </p:txBody>
      </p:sp>
      <p:sp>
        <p:nvSpPr>
          <p:cNvPr id="20" name="TextBox 19"/>
          <p:cNvSpPr txBox="1">
            <a:spLocks noChangeArrowheads="1"/>
          </p:cNvSpPr>
          <p:nvPr userDrawn="1"/>
        </p:nvSpPr>
        <p:spPr bwMode="auto">
          <a:xfrm>
            <a:off x="1763713" y="3314700"/>
            <a:ext cx="590391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err="1">
                <a:solidFill>
                  <a:srgbClr val="545454"/>
                </a:solidFill>
                <a:latin typeface="Neo Tech Std"/>
                <a:cs typeface="Neo Tech Std"/>
              </a:rPr>
              <a:t>Nemo</a:t>
            </a:r>
            <a:r>
              <a:rPr lang="en-US" sz="1600">
                <a:solidFill>
                  <a:srgbClr val="545454"/>
                </a:solidFill>
                <a:latin typeface="Neo Tech Std"/>
                <a:cs typeface="Neo Tech Std"/>
              </a:rPr>
              <a:t> </a:t>
            </a:r>
            <a:r>
              <a:rPr lang="en-US" sz="1600" err="1">
                <a:solidFill>
                  <a:srgbClr val="545454"/>
                </a:solidFill>
                <a:latin typeface="Neo Tech Std"/>
                <a:cs typeface="Neo Tech Std"/>
              </a:rPr>
              <a:t>enim</a:t>
            </a:r>
            <a:r>
              <a:rPr lang="en-US" sz="1600">
                <a:solidFill>
                  <a:srgbClr val="545454"/>
                </a:solidFill>
                <a:latin typeface="Neo Tech Std"/>
                <a:cs typeface="Neo Tech Std"/>
              </a:rPr>
              <a:t> </a:t>
            </a:r>
            <a:r>
              <a:rPr lang="en-US" sz="1600" err="1">
                <a:solidFill>
                  <a:srgbClr val="545454"/>
                </a:solidFill>
                <a:latin typeface="Neo Tech Std"/>
                <a:cs typeface="Neo Tech Std"/>
              </a:rPr>
              <a:t>ipsam</a:t>
            </a:r>
            <a:r>
              <a:rPr lang="en-US" sz="1600">
                <a:solidFill>
                  <a:srgbClr val="545454"/>
                </a:solidFill>
                <a:latin typeface="Neo Tech Std"/>
                <a:cs typeface="Neo Tech Std"/>
              </a:rPr>
              <a:t> </a:t>
            </a:r>
            <a:r>
              <a:rPr lang="en-US" sz="1600" err="1">
                <a:solidFill>
                  <a:srgbClr val="545454"/>
                </a:solidFill>
                <a:latin typeface="Neo Tech Std"/>
                <a:cs typeface="Neo Tech Std"/>
              </a:rPr>
              <a:t>voluptatem</a:t>
            </a:r>
            <a:r>
              <a:rPr lang="en-US" sz="1600">
                <a:solidFill>
                  <a:srgbClr val="545454"/>
                </a:solidFill>
                <a:latin typeface="Neo Tech Std"/>
                <a:cs typeface="Neo Tech Std"/>
              </a:rPr>
              <a:t> </a:t>
            </a:r>
            <a:r>
              <a:rPr lang="en-US" sz="1600" err="1">
                <a:solidFill>
                  <a:srgbClr val="545454"/>
                </a:solidFill>
                <a:latin typeface="Neo Tech Std"/>
                <a:cs typeface="Neo Tech Std"/>
              </a:rPr>
              <a:t>quia</a:t>
            </a:r>
            <a:r>
              <a:rPr lang="en-US" sz="1600">
                <a:solidFill>
                  <a:srgbClr val="545454"/>
                </a:solidFill>
                <a:latin typeface="Neo Tech Std"/>
                <a:cs typeface="Neo Tech Std"/>
              </a:rPr>
              <a:t> </a:t>
            </a:r>
            <a:r>
              <a:rPr lang="en-US" sz="1600" err="1">
                <a:solidFill>
                  <a:srgbClr val="545454"/>
                </a:solidFill>
                <a:latin typeface="Neo Tech Std"/>
                <a:cs typeface="Neo Tech Std"/>
              </a:rPr>
              <a:t>voluptas</a:t>
            </a:r>
            <a:r>
              <a:rPr lang="en-US" sz="1600">
                <a:solidFill>
                  <a:srgbClr val="545454"/>
                </a:solidFill>
                <a:latin typeface="Neo Tech Std"/>
                <a:cs typeface="Neo Tech Std"/>
              </a:rPr>
              <a:t> sit </a:t>
            </a:r>
            <a:r>
              <a:rPr lang="en-US" sz="1600" err="1">
                <a:solidFill>
                  <a:srgbClr val="545454"/>
                </a:solidFill>
                <a:latin typeface="Neo Tech Std"/>
                <a:cs typeface="Neo Tech Std"/>
              </a:rPr>
              <a:t>aspernatur</a:t>
            </a:r>
            <a:r>
              <a:rPr lang="en-US" sz="1600">
                <a:solidFill>
                  <a:srgbClr val="545454"/>
                </a:solidFill>
                <a:latin typeface="Neo Tech Std"/>
                <a:cs typeface="Neo Tech Std"/>
              </a:rPr>
              <a:t> </a:t>
            </a:r>
            <a:r>
              <a:rPr lang="en-US" sz="1600" err="1">
                <a:solidFill>
                  <a:srgbClr val="545454"/>
                </a:solidFill>
                <a:latin typeface="Neo Tech Std"/>
                <a:cs typeface="Neo Tech Std"/>
              </a:rPr>
              <a:t>aut</a:t>
            </a:r>
            <a:r>
              <a:rPr lang="en-US" sz="1600">
                <a:solidFill>
                  <a:srgbClr val="545454"/>
                </a:solidFill>
                <a:latin typeface="Neo Tech Std"/>
                <a:cs typeface="Neo Tech Std"/>
              </a:rPr>
              <a:t> </a:t>
            </a:r>
            <a:r>
              <a:rPr lang="en-US" sz="1600" err="1">
                <a:solidFill>
                  <a:srgbClr val="545454"/>
                </a:solidFill>
                <a:latin typeface="Neo Tech Std"/>
                <a:cs typeface="Neo Tech Std"/>
              </a:rPr>
              <a:t>odit</a:t>
            </a:r>
            <a:r>
              <a:rPr lang="en-US" sz="1600">
                <a:solidFill>
                  <a:srgbClr val="545454"/>
                </a:solidFill>
                <a:latin typeface="Neo Tech Std"/>
                <a:cs typeface="Neo Tech Std"/>
              </a:rPr>
              <a:t> </a:t>
            </a:r>
            <a:r>
              <a:rPr lang="en-US" sz="1600" err="1">
                <a:solidFill>
                  <a:srgbClr val="545454"/>
                </a:solidFill>
                <a:latin typeface="Neo Tech Std"/>
                <a:cs typeface="Neo Tech Std"/>
              </a:rPr>
              <a:t>ak</a:t>
            </a:r>
            <a:r>
              <a:rPr lang="en-US" sz="1600">
                <a:solidFill>
                  <a:srgbClr val="545454"/>
                </a:solidFill>
                <a:latin typeface="Neo Tech Std"/>
                <a:cs typeface="Neo Tech Std"/>
              </a:rPr>
              <a:t> </a:t>
            </a:r>
            <a:r>
              <a:rPr lang="en-US" sz="1600" err="1">
                <a:solidFill>
                  <a:srgbClr val="545454"/>
                </a:solidFill>
                <a:latin typeface="Neo Tech Std"/>
                <a:cs typeface="Neo Tech Std"/>
              </a:rPr>
              <a:t>aut</a:t>
            </a:r>
            <a:r>
              <a:rPr lang="en-US" sz="1600">
                <a:solidFill>
                  <a:srgbClr val="545454"/>
                </a:solidFill>
                <a:latin typeface="Neo Tech Std"/>
                <a:cs typeface="Neo Tech Std"/>
              </a:rPr>
              <a:t> fugit, </a:t>
            </a:r>
            <a:r>
              <a:rPr lang="en-US" sz="1600" err="1">
                <a:solidFill>
                  <a:srgbClr val="545454"/>
                </a:solidFill>
                <a:latin typeface="Neo Tech Std"/>
                <a:cs typeface="Neo Tech Std"/>
              </a:rPr>
              <a:t>sed</a:t>
            </a:r>
            <a:r>
              <a:rPr lang="en-US" sz="1600">
                <a:solidFill>
                  <a:srgbClr val="545454"/>
                </a:solidFill>
                <a:latin typeface="Neo Tech Std"/>
                <a:cs typeface="Neo Tech Std"/>
              </a:rPr>
              <a:t> </a:t>
            </a:r>
            <a:r>
              <a:rPr lang="en-US" sz="1600" err="1">
                <a:solidFill>
                  <a:srgbClr val="545454"/>
                </a:solidFill>
                <a:latin typeface="Neo Tech Std"/>
                <a:cs typeface="Neo Tech Std"/>
              </a:rPr>
              <a:t>quia</a:t>
            </a:r>
            <a:r>
              <a:rPr lang="en-US" sz="1600">
                <a:solidFill>
                  <a:srgbClr val="545454"/>
                </a:solidFill>
                <a:latin typeface="Neo Tech Std"/>
                <a:cs typeface="Neo Tech Std"/>
              </a:rPr>
              <a:t> </a:t>
            </a:r>
            <a:r>
              <a:rPr lang="en-US" sz="1600" err="1">
                <a:solidFill>
                  <a:srgbClr val="545454"/>
                </a:solidFill>
                <a:latin typeface="Neo Tech Std"/>
                <a:cs typeface="Neo Tech Std"/>
              </a:rPr>
              <a:t>consequuntur</a:t>
            </a:r>
            <a:r>
              <a:rPr lang="en-US" sz="1600">
                <a:solidFill>
                  <a:srgbClr val="545454"/>
                </a:solidFill>
                <a:latin typeface="Neo Tech Std"/>
                <a:cs typeface="Neo Tech Std"/>
              </a:rPr>
              <a:t> </a:t>
            </a:r>
            <a:r>
              <a:rPr lang="en-US" sz="1600" err="1">
                <a:solidFill>
                  <a:srgbClr val="545454"/>
                </a:solidFill>
                <a:latin typeface="Neo Tech Std"/>
                <a:cs typeface="Neo Tech Std"/>
              </a:rPr>
              <a:t>magni</a:t>
            </a:r>
            <a:r>
              <a:rPr lang="en-US" sz="1600">
                <a:solidFill>
                  <a:srgbClr val="545454"/>
                </a:solidFill>
                <a:latin typeface="Neo Tech Std"/>
                <a:cs typeface="Neo Tech Std"/>
              </a:rPr>
              <a:t> </a:t>
            </a:r>
            <a:r>
              <a:rPr lang="en-US" sz="1600" err="1">
                <a:solidFill>
                  <a:srgbClr val="545454"/>
                </a:solidFill>
                <a:latin typeface="Neo Tech Std"/>
                <a:cs typeface="Neo Tech Std"/>
              </a:rPr>
              <a:t>dolores</a:t>
            </a:r>
            <a:r>
              <a:rPr lang="en-US" sz="1600">
                <a:solidFill>
                  <a:srgbClr val="545454"/>
                </a:solidFill>
                <a:latin typeface="Neo Tech Std"/>
                <a:cs typeface="Neo Tech Std"/>
              </a:rPr>
              <a:t> </a:t>
            </a:r>
            <a:r>
              <a:rPr lang="en-US" sz="1600" err="1">
                <a:solidFill>
                  <a:srgbClr val="545454"/>
                </a:solidFill>
                <a:latin typeface="Neo Tech Std"/>
                <a:cs typeface="Neo Tech Std"/>
              </a:rPr>
              <a:t>eos</a:t>
            </a:r>
            <a:r>
              <a:rPr lang="en-US" sz="1600">
                <a:solidFill>
                  <a:srgbClr val="545454"/>
                </a:solidFill>
                <a:latin typeface="Neo Tech Std"/>
                <a:cs typeface="Neo Tech Std"/>
              </a:rPr>
              <a:t> qui </a:t>
            </a:r>
            <a:r>
              <a:rPr lang="en-US" sz="1600" err="1">
                <a:solidFill>
                  <a:srgbClr val="545454"/>
                </a:solidFill>
                <a:latin typeface="Neo Tech Std"/>
                <a:cs typeface="Neo Tech Std"/>
              </a:rPr>
              <a:t>ratione</a:t>
            </a:r>
            <a:r>
              <a:rPr lang="en-US" sz="1600">
                <a:solidFill>
                  <a:srgbClr val="545454"/>
                </a:solidFill>
                <a:latin typeface="Neo Tech Std"/>
                <a:cs typeface="Neo Tech Std"/>
              </a:rPr>
              <a:t> </a:t>
            </a:r>
            <a:r>
              <a:rPr lang="en-US" sz="1600" err="1">
                <a:solidFill>
                  <a:srgbClr val="545454"/>
                </a:solidFill>
                <a:latin typeface="Neo Tech Std"/>
                <a:cs typeface="Neo Tech Std"/>
              </a:rPr>
              <a:t>voluptatem</a:t>
            </a:r>
            <a:r>
              <a:rPr lang="en-US" sz="1600">
                <a:solidFill>
                  <a:srgbClr val="545454"/>
                </a:solidFill>
                <a:latin typeface="Neo Tech Std"/>
                <a:cs typeface="Neo Tech Std"/>
              </a:rPr>
              <a:t> </a:t>
            </a:r>
            <a:r>
              <a:rPr lang="en-US" sz="1600" err="1">
                <a:solidFill>
                  <a:srgbClr val="545454"/>
                </a:solidFill>
                <a:latin typeface="Neo Tech Std"/>
                <a:cs typeface="Neo Tech Std"/>
              </a:rPr>
              <a:t>sequi</a:t>
            </a:r>
            <a:r>
              <a:rPr lang="en-US" sz="1600">
                <a:solidFill>
                  <a:srgbClr val="545454"/>
                </a:solidFill>
                <a:latin typeface="Neo Tech Std"/>
                <a:cs typeface="Neo Tech Std"/>
              </a:rPr>
              <a:t> </a:t>
            </a:r>
            <a:r>
              <a:rPr lang="en-US" sz="1600" err="1">
                <a:solidFill>
                  <a:srgbClr val="545454"/>
                </a:solidFill>
                <a:latin typeface="Neo Tech Std"/>
                <a:cs typeface="Neo Tech Std"/>
              </a:rPr>
              <a:t>nesciunt</a:t>
            </a:r>
            <a:r>
              <a:rPr lang="en-US" sz="1600">
                <a:solidFill>
                  <a:srgbClr val="545454"/>
                </a:solidFill>
                <a:latin typeface="Neo Tech Std"/>
                <a:cs typeface="Neo Tech Std"/>
              </a:rPr>
              <a:t>. . </a:t>
            </a:r>
            <a:r>
              <a:rPr lang="en-US" sz="1600" err="1">
                <a:solidFill>
                  <a:srgbClr val="545454"/>
                </a:solidFill>
                <a:latin typeface="Neo Tech Std"/>
                <a:cs typeface="Neo Tech Std"/>
              </a:rPr>
              <a:t>Nemo</a:t>
            </a:r>
            <a:r>
              <a:rPr lang="en-US" sz="1600">
                <a:solidFill>
                  <a:srgbClr val="545454"/>
                </a:solidFill>
                <a:latin typeface="Neo Tech Std"/>
                <a:cs typeface="Neo Tech Std"/>
              </a:rPr>
              <a:t> </a:t>
            </a:r>
            <a:r>
              <a:rPr lang="en-US" sz="1600" err="1">
                <a:solidFill>
                  <a:srgbClr val="545454"/>
                </a:solidFill>
                <a:latin typeface="Neo Tech Std"/>
                <a:cs typeface="Neo Tech Std"/>
              </a:rPr>
              <a:t>enim</a:t>
            </a:r>
            <a:r>
              <a:rPr lang="en-US" sz="1600">
                <a:solidFill>
                  <a:srgbClr val="545454"/>
                </a:solidFill>
                <a:latin typeface="Neo Tech Std"/>
                <a:cs typeface="Neo Tech Std"/>
              </a:rPr>
              <a:t> </a:t>
            </a:r>
            <a:r>
              <a:rPr lang="en-US" sz="1600" err="1">
                <a:solidFill>
                  <a:srgbClr val="545454"/>
                </a:solidFill>
                <a:latin typeface="Neo Tech Std"/>
                <a:cs typeface="Neo Tech Std"/>
              </a:rPr>
              <a:t>ipsam</a:t>
            </a:r>
            <a:r>
              <a:rPr lang="en-US" sz="1600">
                <a:solidFill>
                  <a:srgbClr val="545454"/>
                </a:solidFill>
                <a:latin typeface="Neo Tech Std"/>
                <a:cs typeface="Neo Tech Std"/>
              </a:rPr>
              <a:t> </a:t>
            </a:r>
            <a:r>
              <a:rPr lang="en-US" sz="1600" err="1">
                <a:solidFill>
                  <a:srgbClr val="545454"/>
                </a:solidFill>
                <a:latin typeface="Neo Tech Std"/>
                <a:cs typeface="Neo Tech Std"/>
              </a:rPr>
              <a:t>voluptat</a:t>
            </a:r>
            <a:r>
              <a:rPr lang="en-US" sz="1600">
                <a:solidFill>
                  <a:srgbClr val="545454"/>
                </a:solidFill>
                <a:latin typeface="Neo Tech Std"/>
                <a:cs typeface="Neo Tech Std"/>
              </a:rPr>
              <a:t> </a:t>
            </a:r>
            <a:r>
              <a:rPr lang="en-US" sz="1600" err="1">
                <a:solidFill>
                  <a:srgbClr val="545454"/>
                </a:solidFill>
                <a:latin typeface="Neo Tech Std"/>
                <a:cs typeface="Neo Tech Std"/>
              </a:rPr>
              <a:t>nsequuntu</a:t>
            </a:r>
            <a:r>
              <a:rPr lang="en-US" sz="1600">
                <a:solidFill>
                  <a:srgbClr val="545454"/>
                </a:solidFill>
                <a:latin typeface="Neo Tech Std"/>
                <a:cs typeface="Neo Tech Std"/>
              </a:rPr>
              <a:t> </a:t>
            </a:r>
            <a:r>
              <a:rPr lang="en-US" sz="1600" err="1">
                <a:solidFill>
                  <a:srgbClr val="545454"/>
                </a:solidFill>
                <a:latin typeface="Neo Tech Std"/>
                <a:cs typeface="Neo Tech Std"/>
              </a:rPr>
              <a:t>em</a:t>
            </a:r>
            <a:r>
              <a:rPr lang="en-US" sz="1600">
                <a:solidFill>
                  <a:srgbClr val="545454"/>
                </a:solidFill>
                <a:latin typeface="Neo Tech Std"/>
                <a:cs typeface="Neo Tech Std"/>
              </a:rPr>
              <a:t> </a:t>
            </a:r>
            <a:r>
              <a:rPr lang="en-US" sz="1600" err="1">
                <a:solidFill>
                  <a:srgbClr val="545454"/>
                </a:solidFill>
                <a:latin typeface="Neo Tech Std"/>
                <a:cs typeface="Neo Tech Std"/>
              </a:rPr>
              <a:t>quia</a:t>
            </a:r>
            <a:r>
              <a:rPr lang="en-US" sz="1600">
                <a:solidFill>
                  <a:srgbClr val="545454"/>
                </a:solidFill>
                <a:latin typeface="Neo Tech Std"/>
                <a:cs typeface="Neo Tech Std"/>
              </a:rPr>
              <a:t> </a:t>
            </a:r>
            <a:r>
              <a:rPr lang="en-US" sz="1600" err="1">
                <a:solidFill>
                  <a:srgbClr val="545454"/>
                </a:solidFill>
                <a:latin typeface="Neo Tech Std"/>
                <a:cs typeface="Neo Tech Std"/>
              </a:rPr>
              <a:t>voluptas</a:t>
            </a:r>
            <a:r>
              <a:rPr lang="en-US" sz="1600">
                <a:solidFill>
                  <a:srgbClr val="545454"/>
                </a:solidFill>
                <a:latin typeface="Neo Tech Std"/>
                <a:cs typeface="Neo Tech Std"/>
              </a:rPr>
              <a:t> sit </a:t>
            </a:r>
            <a:r>
              <a:rPr lang="en-US" sz="1600" err="1">
                <a:solidFill>
                  <a:srgbClr val="545454"/>
                </a:solidFill>
                <a:latin typeface="Neo Tech Std"/>
                <a:cs typeface="Neo Tech Std"/>
              </a:rPr>
              <a:t>aspernatdur</a:t>
            </a:r>
            <a:r>
              <a:rPr lang="en-US" sz="1600">
                <a:solidFill>
                  <a:srgbClr val="545454"/>
                </a:solidFill>
                <a:latin typeface="Neo Tech Std"/>
                <a:cs typeface="Neo Tech Std"/>
              </a:rPr>
              <a:t> </a:t>
            </a:r>
            <a:r>
              <a:rPr lang="en-US" sz="1600" err="1">
                <a:solidFill>
                  <a:srgbClr val="545454"/>
                </a:solidFill>
                <a:latin typeface="Neo Tech Std"/>
                <a:cs typeface="Neo Tech Std"/>
              </a:rPr>
              <a:t>aut</a:t>
            </a:r>
            <a:r>
              <a:rPr lang="en-US" sz="1600">
                <a:solidFill>
                  <a:srgbClr val="545454"/>
                </a:solidFill>
                <a:latin typeface="Neo Tech Std"/>
                <a:cs typeface="Neo Tech Std"/>
              </a:rPr>
              <a:t> </a:t>
            </a:r>
            <a:r>
              <a:rPr lang="en-US" sz="1600" err="1">
                <a:solidFill>
                  <a:srgbClr val="545454"/>
                </a:solidFill>
                <a:latin typeface="Neo Tech Std"/>
                <a:cs typeface="Neo Tech Std"/>
              </a:rPr>
              <a:t>odit</a:t>
            </a:r>
            <a:r>
              <a:rPr lang="en-US" sz="1600">
                <a:solidFill>
                  <a:srgbClr val="545454"/>
                </a:solidFill>
                <a:latin typeface="Neo Tech Std"/>
                <a:cs typeface="Neo Tech Std"/>
              </a:rPr>
              <a:t> </a:t>
            </a:r>
            <a:r>
              <a:rPr lang="en-US" sz="1600" err="1">
                <a:solidFill>
                  <a:srgbClr val="545454"/>
                </a:solidFill>
                <a:latin typeface="Neo Tech Std"/>
                <a:cs typeface="Neo Tech Std"/>
              </a:rPr>
              <a:t>aut</a:t>
            </a:r>
            <a:r>
              <a:rPr lang="en-US" sz="1600">
                <a:solidFill>
                  <a:srgbClr val="545454"/>
                </a:solidFill>
                <a:latin typeface="Neo Tech Std"/>
                <a:cs typeface="Neo Tech Std"/>
              </a:rPr>
              <a:t> fugit.</a:t>
            </a:r>
            <a:endParaRPr lang="bg-BG" sz="1600">
              <a:solidFill>
                <a:srgbClr val="545454"/>
              </a:solidFill>
              <a:latin typeface="Neo Tech Std"/>
              <a:cs typeface="Neo Tech Std"/>
            </a:endParaRPr>
          </a:p>
        </p:txBody>
      </p:sp>
      <p:grpSp>
        <p:nvGrpSpPr>
          <p:cNvPr id="21" name="Group 38"/>
          <p:cNvGrpSpPr>
            <a:grpSpLocks/>
          </p:cNvGrpSpPr>
          <p:nvPr userDrawn="1"/>
        </p:nvGrpSpPr>
        <p:grpSpPr bwMode="auto">
          <a:xfrm>
            <a:off x="4481516" y="1158479"/>
            <a:ext cx="325437" cy="276225"/>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400083" y="1351957"/>
            <a:ext cx="444103"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a:cs typeface="Neo Tech Std"/>
            </a:endParaRPr>
          </a:p>
        </p:txBody>
      </p:sp>
      <p:sp>
        <p:nvSpPr>
          <p:cNvPr id="2" name="Title 1"/>
          <p:cNvSpPr>
            <a:spLocks noGrp="1"/>
          </p:cNvSpPr>
          <p:nvPr>
            <p:ph type="title"/>
          </p:nvPr>
        </p:nvSpPr>
        <p:spPr/>
        <p:txBody>
          <a:bodyPr/>
          <a:lstStyle>
            <a:lvl1pPr>
              <a:defRPr baseline="0"/>
            </a:lvl1pPr>
          </a:lstStyle>
          <a:p>
            <a:r>
              <a:rPr lang="sv-SE"/>
              <a:t>Click to edit Master title style</a:t>
            </a:r>
            <a:endParaRPr lang="en-US"/>
          </a:p>
        </p:txBody>
      </p:sp>
    </p:spTree>
    <p:extLst>
      <p:ext uri="{BB962C8B-B14F-4D97-AF65-F5344CB8AC3E}">
        <p14:creationId xmlns:p14="http://schemas.microsoft.com/office/powerpoint/2010/main" val="404952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t border sli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3660F72-68DF-FB4B-BE96-E679ECE78066}"/>
              </a:ext>
            </a:extLst>
          </p:cNvPr>
          <p:cNvSpPr/>
          <p:nvPr userDrawn="1"/>
        </p:nvSpPr>
        <p:spPr>
          <a:xfrm>
            <a:off x="0" y="0"/>
            <a:ext cx="2861187"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ubrik 1">
            <a:extLst>
              <a:ext uri="{FF2B5EF4-FFF2-40B4-BE49-F238E27FC236}">
                <a16:creationId xmlns:a16="http://schemas.microsoft.com/office/drawing/2014/main" id="{C6D13046-03B4-C346-84C0-CB21CE7C8364}"/>
              </a:ext>
            </a:extLst>
          </p:cNvPr>
          <p:cNvSpPr>
            <a:spLocks noGrp="1"/>
          </p:cNvSpPr>
          <p:nvPr>
            <p:ph type="title" hasCustomPrompt="1"/>
          </p:nvPr>
        </p:nvSpPr>
        <p:spPr>
          <a:xfrm>
            <a:off x="3267114" y="273844"/>
            <a:ext cx="5489133" cy="825751"/>
          </a:xfrm>
        </p:spPr>
        <p:txBody>
          <a:bodyPr/>
          <a:lstStyle/>
          <a:p>
            <a:r>
              <a:rPr lang="en-AU" noProof="0"/>
              <a:t>The headline goes here</a:t>
            </a:r>
          </a:p>
        </p:txBody>
      </p:sp>
      <p:sp>
        <p:nvSpPr>
          <p:cNvPr id="10" name="Platshållare för text 3">
            <a:extLst>
              <a:ext uri="{FF2B5EF4-FFF2-40B4-BE49-F238E27FC236}">
                <a16:creationId xmlns:a16="http://schemas.microsoft.com/office/drawing/2014/main" id="{603B07E9-6080-6940-AC77-1FF89F734786}"/>
              </a:ext>
            </a:extLst>
          </p:cNvPr>
          <p:cNvSpPr>
            <a:spLocks noGrp="1"/>
          </p:cNvSpPr>
          <p:nvPr>
            <p:ph type="body" sz="quarter" idx="10" hasCustomPrompt="1"/>
          </p:nvPr>
        </p:nvSpPr>
        <p:spPr>
          <a:xfrm>
            <a:off x="3267232" y="1099595"/>
            <a:ext cx="5489015" cy="3624262"/>
          </a:xfrm>
        </p:spPr>
        <p:txBody>
          <a:bodyPr/>
          <a:lstStyle/>
          <a:p>
            <a:r>
              <a:rPr lang="en-AU" noProof="0"/>
              <a:t>Level 1</a:t>
            </a:r>
          </a:p>
          <a:p>
            <a:r>
              <a:rPr lang="en-AU" noProof="0"/>
              <a:t>Level 1</a:t>
            </a:r>
          </a:p>
          <a:p>
            <a:pPr lvl="1"/>
            <a:r>
              <a:rPr lang="en-AU" noProof="0"/>
              <a:t>Level 2</a:t>
            </a:r>
          </a:p>
          <a:p>
            <a:pPr lvl="2"/>
            <a:r>
              <a:rPr lang="en-AU" noProof="0"/>
              <a:t>Level 3</a:t>
            </a:r>
          </a:p>
        </p:txBody>
      </p:sp>
      <p:pic>
        <p:nvPicPr>
          <p:cNvPr id="8" name="Bildobjekt 7">
            <a:extLst>
              <a:ext uri="{FF2B5EF4-FFF2-40B4-BE49-F238E27FC236}">
                <a16:creationId xmlns:a16="http://schemas.microsoft.com/office/drawing/2014/main" id="{AE946C3C-32CA-4041-8951-FD3E8B5B515C}"/>
              </a:ext>
            </a:extLst>
          </p:cNvPr>
          <p:cNvPicPr>
            <a:picLocks noChangeAspect="1"/>
          </p:cNvPicPr>
          <p:nvPr userDrawn="1"/>
        </p:nvPicPr>
        <p:blipFill>
          <a:blip r:embed="rId2"/>
          <a:stretch>
            <a:fillRect/>
          </a:stretch>
        </p:blipFill>
        <p:spPr>
          <a:xfrm>
            <a:off x="4784534" y="2561369"/>
            <a:ext cx="4359466" cy="2413470"/>
          </a:xfrm>
          <a:prstGeom prst="rect">
            <a:avLst/>
          </a:prstGeom>
        </p:spPr>
      </p:pic>
      <p:sp>
        <p:nvSpPr>
          <p:cNvPr id="13" name="Platshållare för text 11">
            <a:extLst>
              <a:ext uri="{FF2B5EF4-FFF2-40B4-BE49-F238E27FC236}">
                <a16:creationId xmlns:a16="http://schemas.microsoft.com/office/drawing/2014/main" id="{4924E1C2-7303-F54E-83D4-D30374911DA6}"/>
              </a:ext>
            </a:extLst>
          </p:cNvPr>
          <p:cNvSpPr>
            <a:spLocks noGrp="1"/>
          </p:cNvSpPr>
          <p:nvPr>
            <p:ph type="body" sz="quarter" idx="11" hasCustomPrompt="1"/>
          </p:nvPr>
        </p:nvSpPr>
        <p:spPr>
          <a:xfrm>
            <a:off x="257451" y="321720"/>
            <a:ext cx="2478000" cy="777875"/>
          </a:xfrm>
        </p:spPr>
        <p:txBody>
          <a:bodyPr/>
          <a:lstStyle>
            <a:lvl1pPr marL="6350" indent="0">
              <a:buNone/>
              <a:defRPr>
                <a:solidFill>
                  <a:schemeClr val="accent5"/>
                </a:solidFill>
              </a:defRPr>
            </a:lvl1pPr>
          </a:lstStyle>
          <a:p>
            <a:r>
              <a:rPr lang="sv-SE" err="1"/>
              <a:t>Headline</a:t>
            </a:r>
            <a:endParaRPr lang="en-US"/>
          </a:p>
        </p:txBody>
      </p:sp>
      <p:sp>
        <p:nvSpPr>
          <p:cNvPr id="14" name="Platshållare för text 11">
            <a:extLst>
              <a:ext uri="{FF2B5EF4-FFF2-40B4-BE49-F238E27FC236}">
                <a16:creationId xmlns:a16="http://schemas.microsoft.com/office/drawing/2014/main" id="{3D288BB8-8B3D-1C44-9752-B65B1648FE9C}"/>
              </a:ext>
            </a:extLst>
          </p:cNvPr>
          <p:cNvSpPr>
            <a:spLocks noGrp="1"/>
          </p:cNvSpPr>
          <p:nvPr>
            <p:ph type="body" sz="quarter" idx="12" hasCustomPrompt="1"/>
          </p:nvPr>
        </p:nvSpPr>
        <p:spPr>
          <a:xfrm>
            <a:off x="257451" y="1209368"/>
            <a:ext cx="2478000" cy="3323303"/>
          </a:xfrm>
        </p:spPr>
        <p:txBody>
          <a:bodyPr anchor="b" anchorCtr="0">
            <a:noAutofit/>
          </a:bodyPr>
          <a:lstStyle>
            <a:lvl1pPr marL="6350" marR="0" indent="0" algn="l" defTabSz="685800" rtl="0" eaLnBrk="1" fontAlgn="auto" latinLnBrk="0" hangingPunct="1">
              <a:lnSpc>
                <a:spcPct val="90000"/>
              </a:lnSpc>
              <a:spcBef>
                <a:spcPts val="1350"/>
              </a:spcBef>
              <a:spcAft>
                <a:spcPts val="0"/>
              </a:spcAft>
              <a:buClr>
                <a:srgbClr val="AB3192"/>
              </a:buClr>
              <a:buSzTx/>
              <a:buFont typeface="Wingdings" pitchFamily="2" charset="2"/>
              <a:buNone/>
              <a:tabLst/>
              <a:defRPr sz="1400">
                <a:solidFill>
                  <a:schemeClr val="bg1"/>
                </a:solidFill>
              </a:defRPr>
            </a:lvl1pPr>
          </a:lstStyle>
          <a:p>
            <a:pPr marL="6350" marR="0" lvl="0" indent="0" algn="l" defTabSz="685800" rtl="0" eaLnBrk="1" fontAlgn="auto" latinLnBrk="0" hangingPunct="1">
              <a:lnSpc>
                <a:spcPct val="90000"/>
              </a:lnSpc>
              <a:spcBef>
                <a:spcPts val="1350"/>
              </a:spcBef>
              <a:spcAft>
                <a:spcPts val="0"/>
              </a:spcAft>
              <a:buClr>
                <a:srgbClr val="AB3192"/>
              </a:buClr>
              <a:buSzTx/>
              <a:buFont typeface="Wingdings" pitchFamily="2" charset="2"/>
              <a:buNone/>
              <a:tabLst/>
              <a:defRPr/>
            </a:pPr>
            <a:r>
              <a:rPr lang="en"/>
              <a:t>Lorem ipsum is simply dummy text of the printing and typesetting industry. Lorem ipsum is simply dummy text of the printing and typesetting industry typesetting industry.</a:t>
            </a:r>
            <a:endParaRPr lang="en-US"/>
          </a:p>
        </p:txBody>
      </p:sp>
      <p:pic>
        <p:nvPicPr>
          <p:cNvPr id="15" name="Picture 4" descr="Vergic logo.emf">
            <a:extLst>
              <a:ext uri="{FF2B5EF4-FFF2-40B4-BE49-F238E27FC236}">
                <a16:creationId xmlns:a16="http://schemas.microsoft.com/office/drawing/2014/main" id="{BA06E5C8-5D16-354D-B19E-37C999622A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9512" y="4806178"/>
            <a:ext cx="265043" cy="337322"/>
          </a:xfrm>
          <a:prstGeom prst="rect">
            <a:avLst/>
          </a:prstGeom>
        </p:spPr>
      </p:pic>
    </p:spTree>
    <p:extLst>
      <p:ext uri="{BB962C8B-B14F-4D97-AF65-F5344CB8AC3E}">
        <p14:creationId xmlns:p14="http://schemas.microsoft.com/office/powerpoint/2010/main" val="322443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standa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2E1CF-0011-4048-BF9A-EFDF9D343139}"/>
              </a:ext>
            </a:extLst>
          </p:cNvPr>
          <p:cNvSpPr>
            <a:spLocks noGrp="1"/>
          </p:cNvSpPr>
          <p:nvPr>
            <p:ph type="title" hasCustomPrompt="1"/>
          </p:nvPr>
        </p:nvSpPr>
        <p:spPr>
          <a:xfrm>
            <a:off x="969587" y="273844"/>
            <a:ext cx="7786660" cy="825751"/>
          </a:xfrm>
        </p:spPr>
        <p:txBody>
          <a:bodyPr/>
          <a:lstStyle>
            <a:lvl1pPr>
              <a:defRPr>
                <a:solidFill>
                  <a:schemeClr val="accent5"/>
                </a:solidFill>
              </a:defRPr>
            </a:lvl1pPr>
          </a:lstStyle>
          <a:p>
            <a:r>
              <a:rPr lang="en-AU" noProof="0"/>
              <a:t>The headline goes here</a:t>
            </a:r>
          </a:p>
        </p:txBody>
      </p:sp>
      <p:sp>
        <p:nvSpPr>
          <p:cNvPr id="4" name="Platshållare för text 3">
            <a:extLst>
              <a:ext uri="{FF2B5EF4-FFF2-40B4-BE49-F238E27FC236}">
                <a16:creationId xmlns:a16="http://schemas.microsoft.com/office/drawing/2014/main" id="{E27A319F-D2D4-AA4F-AF71-C5524556B9A9}"/>
              </a:ext>
            </a:extLst>
          </p:cNvPr>
          <p:cNvSpPr>
            <a:spLocks noGrp="1"/>
          </p:cNvSpPr>
          <p:nvPr>
            <p:ph type="body" sz="quarter" idx="10" hasCustomPrompt="1"/>
          </p:nvPr>
        </p:nvSpPr>
        <p:spPr>
          <a:xfrm>
            <a:off x="969754" y="1099595"/>
            <a:ext cx="7786493" cy="3624262"/>
          </a:xfrm>
        </p:spPr>
        <p:txBody>
          <a:bodyPr/>
          <a:lstStyle>
            <a:lvl1pPr>
              <a:defRPr>
                <a:solidFill>
                  <a:schemeClr val="bg1"/>
                </a:solidFill>
              </a:defRPr>
            </a:lvl1pPr>
            <a:lvl2pPr>
              <a:defRPr>
                <a:solidFill>
                  <a:schemeClr val="bg1"/>
                </a:solidFill>
              </a:defRPr>
            </a:lvl2pPr>
            <a:lvl3pPr>
              <a:defRPr>
                <a:solidFill>
                  <a:schemeClr val="bg1"/>
                </a:solidFill>
              </a:defRPr>
            </a:lvl3pPr>
          </a:lstStyle>
          <a:p>
            <a:r>
              <a:rPr lang="en-AU" noProof="0"/>
              <a:t>Level 1</a:t>
            </a:r>
          </a:p>
          <a:p>
            <a:r>
              <a:rPr lang="en-AU" noProof="0"/>
              <a:t>Level 1</a:t>
            </a:r>
          </a:p>
          <a:p>
            <a:pPr lvl="1"/>
            <a:r>
              <a:rPr lang="en-AU" noProof="0"/>
              <a:t>Level 2</a:t>
            </a:r>
          </a:p>
          <a:p>
            <a:pPr lvl="2"/>
            <a:r>
              <a:rPr lang="en-AU" noProof="0"/>
              <a:t>Level 3</a:t>
            </a:r>
          </a:p>
        </p:txBody>
      </p:sp>
      <p:sp>
        <p:nvSpPr>
          <p:cNvPr id="5" name="Rektangel 4">
            <a:extLst>
              <a:ext uri="{FF2B5EF4-FFF2-40B4-BE49-F238E27FC236}">
                <a16:creationId xmlns:a16="http://schemas.microsoft.com/office/drawing/2014/main" id="{9A39BE8F-9461-3B40-B553-02A337016496}"/>
              </a:ext>
            </a:extLst>
          </p:cNvPr>
          <p:cNvSpPr/>
          <p:nvPr userDrawn="1"/>
        </p:nvSpPr>
        <p:spPr>
          <a:xfrm>
            <a:off x="0" y="0"/>
            <a:ext cx="437321" cy="5143500"/>
          </a:xfrm>
          <a:prstGeom prst="rect">
            <a:avLst/>
          </a:prstGeom>
          <a:solidFill>
            <a:srgbClr val="4B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Vergic logo.emf">
            <a:extLst>
              <a:ext uri="{FF2B5EF4-FFF2-40B4-BE49-F238E27FC236}">
                <a16:creationId xmlns:a16="http://schemas.microsoft.com/office/drawing/2014/main" id="{D6A0AA53-ACB0-E147-9836-96DF2E8CF6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2788" y="4806178"/>
            <a:ext cx="265043" cy="337322"/>
          </a:xfrm>
          <a:prstGeom prst="rect">
            <a:avLst/>
          </a:prstGeom>
        </p:spPr>
      </p:pic>
    </p:spTree>
    <p:extLst>
      <p:ext uri="{BB962C8B-B14F-4D97-AF65-F5344CB8AC3E}">
        <p14:creationId xmlns:p14="http://schemas.microsoft.com/office/powerpoint/2010/main" val="236182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rk standa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A39BE8F-9461-3B40-B553-02A337016496}"/>
              </a:ext>
            </a:extLst>
          </p:cNvPr>
          <p:cNvSpPr/>
          <p:nvPr userDrawn="1"/>
        </p:nvSpPr>
        <p:spPr>
          <a:xfrm>
            <a:off x="-1" y="0"/>
            <a:ext cx="2862000" cy="5143500"/>
          </a:xfrm>
          <a:prstGeom prst="rect">
            <a:avLst/>
          </a:prstGeom>
          <a:solidFill>
            <a:srgbClr val="4B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Vergic logo.emf">
            <a:extLst>
              <a:ext uri="{FF2B5EF4-FFF2-40B4-BE49-F238E27FC236}">
                <a16:creationId xmlns:a16="http://schemas.microsoft.com/office/drawing/2014/main" id="{D6A0AA53-ACB0-E147-9836-96DF2E8CF6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2788" y="4806178"/>
            <a:ext cx="265043" cy="337322"/>
          </a:xfrm>
          <a:prstGeom prst="rect">
            <a:avLst/>
          </a:prstGeom>
        </p:spPr>
      </p:pic>
      <p:sp>
        <p:nvSpPr>
          <p:cNvPr id="6" name="Rubrik 1">
            <a:extLst>
              <a:ext uri="{FF2B5EF4-FFF2-40B4-BE49-F238E27FC236}">
                <a16:creationId xmlns:a16="http://schemas.microsoft.com/office/drawing/2014/main" id="{DEEB7FD9-C969-FC49-86AD-96B8056A561E}"/>
              </a:ext>
            </a:extLst>
          </p:cNvPr>
          <p:cNvSpPr>
            <a:spLocks noGrp="1"/>
          </p:cNvSpPr>
          <p:nvPr>
            <p:ph type="title" hasCustomPrompt="1"/>
          </p:nvPr>
        </p:nvSpPr>
        <p:spPr>
          <a:xfrm>
            <a:off x="3267114" y="273844"/>
            <a:ext cx="5489133" cy="825751"/>
          </a:xfrm>
        </p:spPr>
        <p:txBody>
          <a:bodyPr/>
          <a:lstStyle>
            <a:lvl1pPr>
              <a:defRPr>
                <a:solidFill>
                  <a:schemeClr val="bg1"/>
                </a:solidFill>
              </a:defRPr>
            </a:lvl1pPr>
          </a:lstStyle>
          <a:p>
            <a:r>
              <a:rPr lang="en-AU" noProof="0"/>
              <a:t>The headline goes here</a:t>
            </a:r>
          </a:p>
        </p:txBody>
      </p:sp>
      <p:sp>
        <p:nvSpPr>
          <p:cNvPr id="8" name="Platshållare för text 3">
            <a:extLst>
              <a:ext uri="{FF2B5EF4-FFF2-40B4-BE49-F238E27FC236}">
                <a16:creationId xmlns:a16="http://schemas.microsoft.com/office/drawing/2014/main" id="{19F20484-E588-EF44-BDFC-5E57CF4BD3BD}"/>
              </a:ext>
            </a:extLst>
          </p:cNvPr>
          <p:cNvSpPr>
            <a:spLocks noGrp="1"/>
          </p:cNvSpPr>
          <p:nvPr>
            <p:ph type="body" sz="quarter" idx="10" hasCustomPrompt="1"/>
          </p:nvPr>
        </p:nvSpPr>
        <p:spPr>
          <a:xfrm>
            <a:off x="3267232" y="1099595"/>
            <a:ext cx="5489015" cy="3624262"/>
          </a:xfrm>
        </p:spPr>
        <p:txBody>
          <a:bodyPr/>
          <a:lstStyle>
            <a:lvl1pPr>
              <a:defRPr>
                <a:solidFill>
                  <a:schemeClr val="bg1"/>
                </a:solidFill>
              </a:defRPr>
            </a:lvl1pPr>
            <a:lvl2pPr>
              <a:defRPr>
                <a:solidFill>
                  <a:schemeClr val="bg1"/>
                </a:solidFill>
              </a:defRPr>
            </a:lvl2pPr>
            <a:lvl3pPr>
              <a:defRPr>
                <a:solidFill>
                  <a:schemeClr val="bg1"/>
                </a:solidFill>
              </a:defRPr>
            </a:lvl3pPr>
          </a:lstStyle>
          <a:p>
            <a:r>
              <a:rPr lang="en-AU" noProof="0"/>
              <a:t>Level 1</a:t>
            </a:r>
          </a:p>
          <a:p>
            <a:r>
              <a:rPr lang="en-AU" noProof="0"/>
              <a:t>Level 1</a:t>
            </a:r>
          </a:p>
          <a:p>
            <a:pPr lvl="1"/>
            <a:r>
              <a:rPr lang="en-AU" noProof="0"/>
              <a:t>Level 2</a:t>
            </a:r>
          </a:p>
          <a:p>
            <a:pPr lvl="2"/>
            <a:r>
              <a:rPr lang="en-AU" noProof="0"/>
              <a:t>Level 3</a:t>
            </a:r>
          </a:p>
        </p:txBody>
      </p:sp>
      <p:sp>
        <p:nvSpPr>
          <p:cNvPr id="9" name="Platshållare för text 11">
            <a:extLst>
              <a:ext uri="{FF2B5EF4-FFF2-40B4-BE49-F238E27FC236}">
                <a16:creationId xmlns:a16="http://schemas.microsoft.com/office/drawing/2014/main" id="{F5C5DDAA-EA87-F14E-B425-7064CE8D130D}"/>
              </a:ext>
            </a:extLst>
          </p:cNvPr>
          <p:cNvSpPr>
            <a:spLocks noGrp="1"/>
          </p:cNvSpPr>
          <p:nvPr>
            <p:ph type="body" sz="quarter" idx="11" hasCustomPrompt="1"/>
          </p:nvPr>
        </p:nvSpPr>
        <p:spPr>
          <a:xfrm>
            <a:off x="257451" y="321720"/>
            <a:ext cx="2478000" cy="777875"/>
          </a:xfrm>
        </p:spPr>
        <p:txBody>
          <a:bodyPr/>
          <a:lstStyle>
            <a:lvl1pPr marL="6350" indent="0">
              <a:buNone/>
              <a:defRPr>
                <a:solidFill>
                  <a:schemeClr val="accent5"/>
                </a:solidFill>
              </a:defRPr>
            </a:lvl1pPr>
          </a:lstStyle>
          <a:p>
            <a:r>
              <a:rPr lang="sv-SE" err="1"/>
              <a:t>Headline</a:t>
            </a:r>
            <a:endParaRPr lang="en-US"/>
          </a:p>
        </p:txBody>
      </p:sp>
      <p:sp>
        <p:nvSpPr>
          <p:cNvPr id="10" name="Platshållare för text 11">
            <a:extLst>
              <a:ext uri="{FF2B5EF4-FFF2-40B4-BE49-F238E27FC236}">
                <a16:creationId xmlns:a16="http://schemas.microsoft.com/office/drawing/2014/main" id="{C9B2F357-D6B0-1C4C-BF25-4245D5EAC903}"/>
              </a:ext>
            </a:extLst>
          </p:cNvPr>
          <p:cNvSpPr>
            <a:spLocks noGrp="1"/>
          </p:cNvSpPr>
          <p:nvPr>
            <p:ph type="body" sz="quarter" idx="12" hasCustomPrompt="1"/>
          </p:nvPr>
        </p:nvSpPr>
        <p:spPr>
          <a:xfrm>
            <a:off x="257451" y="1209368"/>
            <a:ext cx="2478000" cy="3323303"/>
          </a:xfrm>
        </p:spPr>
        <p:txBody>
          <a:bodyPr anchor="b" anchorCtr="0">
            <a:noAutofit/>
          </a:bodyPr>
          <a:lstStyle>
            <a:lvl1pPr marL="6350" marR="0" indent="0" algn="l" defTabSz="685800" rtl="0" eaLnBrk="1" fontAlgn="auto" latinLnBrk="0" hangingPunct="1">
              <a:lnSpc>
                <a:spcPct val="90000"/>
              </a:lnSpc>
              <a:spcBef>
                <a:spcPts val="1350"/>
              </a:spcBef>
              <a:spcAft>
                <a:spcPts val="0"/>
              </a:spcAft>
              <a:buClr>
                <a:srgbClr val="AB3192"/>
              </a:buClr>
              <a:buSzTx/>
              <a:buFont typeface="Wingdings" pitchFamily="2" charset="2"/>
              <a:buNone/>
              <a:tabLst/>
              <a:defRPr sz="1400">
                <a:solidFill>
                  <a:schemeClr val="bg1"/>
                </a:solidFill>
              </a:defRPr>
            </a:lvl1pPr>
          </a:lstStyle>
          <a:p>
            <a:pPr marL="6350" marR="0" lvl="0" indent="0" algn="l" defTabSz="685800" rtl="0" eaLnBrk="1" fontAlgn="auto" latinLnBrk="0" hangingPunct="1">
              <a:lnSpc>
                <a:spcPct val="90000"/>
              </a:lnSpc>
              <a:spcBef>
                <a:spcPts val="1350"/>
              </a:spcBef>
              <a:spcAft>
                <a:spcPts val="0"/>
              </a:spcAft>
              <a:buClr>
                <a:srgbClr val="AB3192"/>
              </a:buClr>
              <a:buSzTx/>
              <a:buFont typeface="Wingdings" pitchFamily="2" charset="2"/>
              <a:buNone/>
              <a:tabLst/>
              <a:defRPr/>
            </a:pPr>
            <a:r>
              <a:rPr lang="en"/>
              <a:t>Lorem ipsum is simply dummy text of the printing and typesetting industry. Lorem ipsum is simply dummy text of the printing and typesetting industry typesetting industry.</a:t>
            </a:r>
            <a:endParaRPr lang="en-US"/>
          </a:p>
        </p:txBody>
      </p:sp>
    </p:spTree>
    <p:extLst>
      <p:ext uri="{BB962C8B-B14F-4D97-AF65-F5344CB8AC3E}">
        <p14:creationId xmlns:p14="http://schemas.microsoft.com/office/powerpoint/2010/main" val="217174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standardslide with omg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82E1CF-0011-4048-BF9A-EFDF9D343139}"/>
              </a:ext>
            </a:extLst>
          </p:cNvPr>
          <p:cNvSpPr>
            <a:spLocks noGrp="1"/>
          </p:cNvSpPr>
          <p:nvPr>
            <p:ph type="title" hasCustomPrompt="1"/>
          </p:nvPr>
        </p:nvSpPr>
        <p:spPr>
          <a:xfrm>
            <a:off x="969586" y="273844"/>
            <a:ext cx="7786662" cy="825751"/>
          </a:xfrm>
        </p:spPr>
        <p:txBody>
          <a:bodyPr/>
          <a:lstStyle>
            <a:lvl1pPr>
              <a:defRPr>
                <a:solidFill>
                  <a:schemeClr val="accent5"/>
                </a:solidFill>
              </a:defRPr>
            </a:lvl1pPr>
          </a:lstStyle>
          <a:p>
            <a:r>
              <a:rPr lang="en-AU" noProof="0"/>
              <a:t>The headline goes here</a:t>
            </a:r>
          </a:p>
        </p:txBody>
      </p:sp>
      <p:sp>
        <p:nvSpPr>
          <p:cNvPr id="4" name="Platshållare för text 3">
            <a:extLst>
              <a:ext uri="{FF2B5EF4-FFF2-40B4-BE49-F238E27FC236}">
                <a16:creationId xmlns:a16="http://schemas.microsoft.com/office/drawing/2014/main" id="{E27A319F-D2D4-AA4F-AF71-C5524556B9A9}"/>
              </a:ext>
            </a:extLst>
          </p:cNvPr>
          <p:cNvSpPr>
            <a:spLocks noGrp="1"/>
          </p:cNvSpPr>
          <p:nvPr>
            <p:ph type="body" sz="quarter" idx="10" hasCustomPrompt="1"/>
          </p:nvPr>
        </p:nvSpPr>
        <p:spPr>
          <a:xfrm>
            <a:off x="969754" y="1099595"/>
            <a:ext cx="7786494" cy="3624262"/>
          </a:xfrm>
        </p:spPr>
        <p:txBody>
          <a:bodyPr/>
          <a:lstStyle>
            <a:lvl1pPr>
              <a:defRPr>
                <a:solidFill>
                  <a:schemeClr val="bg1"/>
                </a:solidFill>
              </a:defRPr>
            </a:lvl1pPr>
            <a:lvl2pPr>
              <a:defRPr>
                <a:solidFill>
                  <a:schemeClr val="bg1"/>
                </a:solidFill>
              </a:defRPr>
            </a:lvl2pPr>
            <a:lvl3pPr>
              <a:defRPr>
                <a:solidFill>
                  <a:schemeClr val="bg1"/>
                </a:solidFill>
              </a:defRPr>
            </a:lvl3pPr>
          </a:lstStyle>
          <a:p>
            <a:r>
              <a:rPr lang="en-AU" noProof="0"/>
              <a:t>Level 1</a:t>
            </a:r>
          </a:p>
          <a:p>
            <a:r>
              <a:rPr lang="en-AU" noProof="0"/>
              <a:t>Level 1</a:t>
            </a:r>
          </a:p>
          <a:p>
            <a:pPr lvl="1"/>
            <a:r>
              <a:rPr lang="en-AU" noProof="0"/>
              <a:t>Level 2</a:t>
            </a:r>
          </a:p>
          <a:p>
            <a:pPr lvl="2"/>
            <a:r>
              <a:rPr lang="en-AU" noProof="0"/>
              <a:t>Level 3</a:t>
            </a:r>
          </a:p>
        </p:txBody>
      </p:sp>
      <p:sp>
        <p:nvSpPr>
          <p:cNvPr id="5" name="Rektangel 4">
            <a:extLst>
              <a:ext uri="{FF2B5EF4-FFF2-40B4-BE49-F238E27FC236}">
                <a16:creationId xmlns:a16="http://schemas.microsoft.com/office/drawing/2014/main" id="{54F32B71-2C8B-424D-AA76-B35C8346CE12}"/>
              </a:ext>
            </a:extLst>
          </p:cNvPr>
          <p:cNvSpPr/>
          <p:nvPr userDrawn="1"/>
        </p:nvSpPr>
        <p:spPr>
          <a:xfrm>
            <a:off x="0" y="0"/>
            <a:ext cx="437321" cy="5143500"/>
          </a:xfrm>
          <a:prstGeom prst="rect">
            <a:avLst/>
          </a:prstGeom>
          <a:solidFill>
            <a:srgbClr val="4B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Vergic logo.emf">
            <a:extLst>
              <a:ext uri="{FF2B5EF4-FFF2-40B4-BE49-F238E27FC236}">
                <a16:creationId xmlns:a16="http://schemas.microsoft.com/office/drawing/2014/main" id="{CF260CF3-5D8F-C444-8025-6FEF594F49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2788" y="4806178"/>
            <a:ext cx="265043" cy="337322"/>
          </a:xfrm>
          <a:prstGeom prst="rect">
            <a:avLst/>
          </a:prstGeom>
        </p:spPr>
      </p:pic>
    </p:spTree>
    <p:extLst>
      <p:ext uri="{BB962C8B-B14F-4D97-AF65-F5344CB8AC3E}">
        <p14:creationId xmlns:p14="http://schemas.microsoft.com/office/powerpoint/2010/main" val="31973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67585-65A1-904E-9B71-36AA18DC5B02}"/>
              </a:ext>
            </a:extLst>
          </p:cNvPr>
          <p:cNvSpPr>
            <a:spLocks noGrp="1"/>
          </p:cNvSpPr>
          <p:nvPr>
            <p:ph type="title" hasCustomPrompt="1"/>
          </p:nvPr>
        </p:nvSpPr>
        <p:spPr>
          <a:xfrm>
            <a:off x="2506167" y="1811097"/>
            <a:ext cx="4131665" cy="825751"/>
          </a:xfrm>
        </p:spPr>
        <p:txBody>
          <a:bodyPr/>
          <a:lstStyle>
            <a:lvl1pPr algn="ctr">
              <a:defRPr>
                <a:solidFill>
                  <a:schemeClr val="accent5"/>
                </a:solidFill>
              </a:defRPr>
            </a:lvl1pPr>
          </a:lstStyle>
          <a:p>
            <a:r>
              <a:rPr lang="en-AU" noProof="0"/>
              <a:t>Add a headline there </a:t>
            </a:r>
          </a:p>
        </p:txBody>
      </p:sp>
      <p:pic>
        <p:nvPicPr>
          <p:cNvPr id="6" name="Picture 4" descr="Vergic logo.emf">
            <a:extLst>
              <a:ext uri="{FF2B5EF4-FFF2-40B4-BE49-F238E27FC236}">
                <a16:creationId xmlns:a16="http://schemas.microsoft.com/office/drawing/2014/main" id="{8E2AF36A-C418-0A46-802E-AC93FFB38CB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2050"/>
          <a:stretch/>
        </p:blipFill>
        <p:spPr>
          <a:xfrm>
            <a:off x="79512" y="4806178"/>
            <a:ext cx="265043" cy="337322"/>
          </a:xfrm>
          <a:prstGeom prst="rect">
            <a:avLst/>
          </a:prstGeom>
        </p:spPr>
      </p:pic>
    </p:spTree>
    <p:extLst>
      <p:ext uri="{BB962C8B-B14F-4D97-AF65-F5344CB8AC3E}">
        <p14:creationId xmlns:p14="http://schemas.microsoft.com/office/powerpoint/2010/main" val="411098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6.jpeg"/><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4" y="273844"/>
            <a:ext cx="8077374" cy="825751"/>
          </a:xfrm>
          <a:prstGeom prst="rect">
            <a:avLst/>
          </a:prstGeom>
        </p:spPr>
        <p:txBody>
          <a:bodyPr vert="horz" lIns="91440" tIns="45720" rIns="91440" bIns="45720" rtlCol="0" anchor="ctr">
            <a:normAutofit/>
          </a:bodyPr>
          <a:lstStyle/>
          <a:p>
            <a:r>
              <a:rPr lang="en-AU" noProof="0"/>
              <a:t>The headline goes here</a:t>
            </a:r>
          </a:p>
        </p:txBody>
      </p:sp>
      <p:sp>
        <p:nvSpPr>
          <p:cNvPr id="3" name="Text Placeholder 2"/>
          <p:cNvSpPr>
            <a:spLocks noGrp="1"/>
          </p:cNvSpPr>
          <p:nvPr>
            <p:ph type="body" idx="1"/>
          </p:nvPr>
        </p:nvSpPr>
        <p:spPr>
          <a:xfrm>
            <a:off x="678874" y="1099595"/>
            <a:ext cx="8077374" cy="3365295"/>
          </a:xfrm>
          <a:prstGeom prst="rect">
            <a:avLst/>
          </a:prstGeom>
        </p:spPr>
        <p:txBody>
          <a:bodyPr vert="horz" lIns="91440" tIns="45720" rIns="91440" bIns="45720" rtlCol="0">
            <a:normAutofit/>
          </a:bodyPr>
          <a:lstStyle/>
          <a:p>
            <a:pPr lvl="0"/>
            <a:r>
              <a:rPr lang="en-AU" noProof="0"/>
              <a:t>Level 1</a:t>
            </a:r>
          </a:p>
          <a:p>
            <a:pPr lvl="0"/>
            <a:r>
              <a:rPr lang="en-AU" noProof="0"/>
              <a:t>Level 2</a:t>
            </a:r>
          </a:p>
          <a:p>
            <a:pPr lvl="0"/>
            <a:r>
              <a:rPr lang="en-AU" noProof="0"/>
              <a:t>Level 3</a:t>
            </a:r>
          </a:p>
          <a:p>
            <a:pPr lvl="1"/>
            <a:r>
              <a:rPr lang="en-AU" noProof="0"/>
              <a:t>Sublevel</a:t>
            </a:r>
          </a:p>
          <a:p>
            <a:pPr lvl="1"/>
            <a:r>
              <a:rPr lang="en-AU" noProof="0"/>
              <a:t>Sublevel </a:t>
            </a:r>
          </a:p>
          <a:p>
            <a:pPr lvl="2"/>
            <a:r>
              <a:rPr lang="en-AU" noProof="0"/>
              <a:t>Sublevel</a:t>
            </a:r>
          </a:p>
          <a:p>
            <a:pPr lvl="2"/>
            <a:r>
              <a:rPr lang="en-AU" noProof="0"/>
              <a:t>Sublevel</a:t>
            </a:r>
          </a:p>
        </p:txBody>
      </p:sp>
      <p:pic>
        <p:nvPicPr>
          <p:cNvPr id="7" name="Picture 4" descr="Vergic logo.emf">
            <a:extLst>
              <a:ext uri="{FF2B5EF4-FFF2-40B4-BE49-F238E27FC236}">
                <a16:creationId xmlns:a16="http://schemas.microsoft.com/office/drawing/2014/main" id="{B383131E-7B0D-2E48-B2C3-90344D58A5D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2050"/>
          <a:stretch/>
        </p:blipFill>
        <p:spPr>
          <a:xfrm>
            <a:off x="79512" y="4806178"/>
            <a:ext cx="265043" cy="337322"/>
          </a:xfrm>
          <a:prstGeom prst="rect">
            <a:avLst/>
          </a:prstGeom>
        </p:spPr>
      </p:pic>
    </p:spTree>
    <p:extLst>
      <p:ext uri="{BB962C8B-B14F-4D97-AF65-F5344CB8AC3E}">
        <p14:creationId xmlns:p14="http://schemas.microsoft.com/office/powerpoint/2010/main" val="3098481100"/>
      </p:ext>
    </p:extLst>
  </p:cSld>
  <p:clrMap bg1="lt1" tx1="dk1" bg2="lt2" tx2="dk2" accent1="accent1" accent2="accent2" accent3="accent3" accent4="accent4" accent5="accent5" accent6="accent6" hlink="hlink" folHlink="folHlink"/>
  <p:sldLayoutIdLst>
    <p:sldLayoutId id="2147483681" r:id="rId1"/>
    <p:sldLayoutId id="2147483677" r:id="rId2"/>
    <p:sldLayoutId id="2147483667" r:id="rId3"/>
    <p:sldLayoutId id="2147483675" r:id="rId4"/>
    <p:sldLayoutId id="2147483666" r:id="rId5"/>
    <p:sldLayoutId id="2147483673" r:id="rId6"/>
    <p:sldLayoutId id="2147483682" r:id="rId7"/>
    <p:sldLayoutId id="2147483674" r:id="rId8"/>
    <p:sldLayoutId id="2147483679" r:id="rId9"/>
    <p:sldLayoutId id="2147483680" r:id="rId10"/>
    <p:sldLayoutId id="2147483668" r:id="rId11"/>
  </p:sldLayoutIdLst>
  <p:txStyles>
    <p:titleStyle>
      <a:lvl1pPr algn="l" defTabSz="685800" rtl="0" eaLnBrk="1" latinLnBrk="0" hangingPunct="1">
        <a:lnSpc>
          <a:spcPct val="90000"/>
        </a:lnSpc>
        <a:spcBef>
          <a:spcPct val="0"/>
        </a:spcBef>
        <a:buNone/>
        <a:defRPr sz="2400" kern="1200" spc="-40" baseline="0">
          <a:solidFill>
            <a:schemeClr val="tx1"/>
          </a:solidFill>
          <a:latin typeface="+mn-lt"/>
          <a:ea typeface="+mj-ea"/>
          <a:cs typeface="+mj-cs"/>
        </a:defRPr>
      </a:lvl1pPr>
    </p:titleStyle>
    <p:bodyStyle>
      <a:lvl1pPr marL="179388" indent="-173038" algn="l" defTabSz="685800" rtl="0" eaLnBrk="1" latinLnBrk="0" hangingPunct="1">
        <a:lnSpc>
          <a:spcPct val="90000"/>
        </a:lnSpc>
        <a:spcBef>
          <a:spcPts val="1350"/>
        </a:spcBef>
        <a:buClr>
          <a:srgbClr val="AB3192"/>
        </a:buClr>
        <a:buFont typeface="Wingdings" pitchFamily="2" charset="2"/>
        <a:buChar char="§"/>
        <a:tabLst/>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Systemtypsnitt"/>
        <a:buChar char="-"/>
        <a:defRPr sz="16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Systemtypsnitt"/>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3085" y="0"/>
            <a:ext cx="9144000" cy="5143500"/>
          </a:xfrm>
          <a:prstGeom prst="rect">
            <a:avLst/>
          </a:prstGeom>
        </p:spPr>
      </p:pic>
      <p:sp>
        <p:nvSpPr>
          <p:cNvPr id="1028" name="Title Placeholder 1"/>
          <p:cNvSpPr>
            <a:spLocks noGrp="1"/>
          </p:cNvSpPr>
          <p:nvPr>
            <p:ph type="title"/>
          </p:nvPr>
        </p:nvSpPr>
        <p:spPr bwMode="auto">
          <a:xfrm>
            <a:off x="457200" y="205978"/>
            <a:ext cx="8229600" cy="536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sv-SE" noProof="0" err="1"/>
              <a:t>Click</a:t>
            </a:r>
            <a:r>
              <a:rPr lang="sv-SE" noProof="0"/>
              <a:t> </a:t>
            </a:r>
            <a:r>
              <a:rPr lang="sv-SE" noProof="0" err="1"/>
              <a:t>to</a:t>
            </a:r>
            <a:r>
              <a:rPr lang="sv-SE" noProof="0"/>
              <a:t> </a:t>
            </a:r>
            <a:r>
              <a:rPr lang="sv-SE" noProof="0" err="1"/>
              <a:t>edit</a:t>
            </a:r>
            <a:r>
              <a:rPr lang="sv-SE" noProof="0"/>
              <a:t> Master </a:t>
            </a:r>
            <a:r>
              <a:rPr lang="sv-SE" noProof="0" err="1"/>
              <a:t>title</a:t>
            </a:r>
            <a:r>
              <a:rPr lang="sv-SE" noProof="0"/>
              <a:t> style</a:t>
            </a:r>
          </a:p>
        </p:txBody>
      </p:sp>
      <p:sp>
        <p:nvSpPr>
          <p:cNvPr id="1029" name="Text Placeholder 2"/>
          <p:cNvSpPr>
            <a:spLocks noGrp="1"/>
          </p:cNvSpPr>
          <p:nvPr>
            <p:ph type="body" idx="1"/>
          </p:nvPr>
        </p:nvSpPr>
        <p:spPr bwMode="auto">
          <a:xfrm>
            <a:off x="457200" y="102870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sv-SE" noProof="0" err="1"/>
              <a:t>Click</a:t>
            </a:r>
            <a:r>
              <a:rPr lang="sv-SE" noProof="0"/>
              <a:t> </a:t>
            </a:r>
            <a:r>
              <a:rPr lang="sv-SE" noProof="0" err="1"/>
              <a:t>to</a:t>
            </a:r>
            <a:r>
              <a:rPr lang="sv-SE" noProof="0"/>
              <a:t> </a:t>
            </a:r>
            <a:r>
              <a:rPr lang="sv-SE" noProof="0" err="1"/>
              <a:t>edit</a:t>
            </a:r>
            <a:r>
              <a:rPr lang="sv-SE" noProof="0"/>
              <a: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Tree>
    <p:extLst>
      <p:ext uri="{BB962C8B-B14F-4D97-AF65-F5344CB8AC3E}">
        <p14:creationId xmlns:p14="http://schemas.microsoft.com/office/powerpoint/2010/main" val="316014936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Lst>
  <p:hf hdr="0" dt="0"/>
  <p:txStyles>
    <p:titleStyle>
      <a:lvl1pPr algn="l" rtl="0" eaLnBrk="0" fontAlgn="base" hangingPunct="0">
        <a:spcBef>
          <a:spcPct val="0"/>
        </a:spcBef>
        <a:spcAft>
          <a:spcPct val="0"/>
        </a:spcAft>
        <a:defRPr sz="280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EC696D9-947B-5D4E-B9DF-B49312ACDB3C}"/>
              </a:ext>
            </a:extLst>
          </p:cNvPr>
          <p:cNvSpPr>
            <a:spLocks noGrp="1"/>
          </p:cNvSpPr>
          <p:nvPr>
            <p:ph type="title"/>
          </p:nvPr>
        </p:nvSpPr>
        <p:spPr>
          <a:xfrm>
            <a:off x="972905" y="992466"/>
            <a:ext cx="6962662" cy="2081722"/>
          </a:xfrm>
        </p:spPr>
        <p:txBody>
          <a:bodyPr>
            <a:noAutofit/>
          </a:bodyPr>
          <a:lstStyle/>
          <a:p>
            <a:pPr>
              <a:lnSpc>
                <a:spcPct val="100000"/>
              </a:lnSpc>
              <a:spcBef>
                <a:spcPts val="1800"/>
              </a:spcBef>
            </a:pPr>
            <a:r>
              <a:rPr lang="en-GB" sz="3600" dirty="0"/>
              <a:t>Vergic Engage Platform (VEP)</a:t>
            </a:r>
            <a:br>
              <a:rPr lang="en-GB" sz="3600" dirty="0"/>
            </a:br>
            <a:r>
              <a:rPr lang="en-GB" sz="3600" dirty="0"/>
              <a:t>Standard Packaging &amp; Pricing</a:t>
            </a:r>
          </a:p>
        </p:txBody>
      </p:sp>
    </p:spTree>
    <p:extLst>
      <p:ext uri="{BB962C8B-B14F-4D97-AF65-F5344CB8AC3E}">
        <p14:creationId xmlns:p14="http://schemas.microsoft.com/office/powerpoint/2010/main" val="89970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630A74-3863-BD41-8DC9-F3654AE98DFE}"/>
              </a:ext>
            </a:extLst>
          </p:cNvPr>
          <p:cNvGraphicFramePr>
            <a:graphicFrameLocks noGrp="1"/>
          </p:cNvGraphicFramePr>
          <p:nvPr>
            <p:extLst>
              <p:ext uri="{D42A27DB-BD31-4B8C-83A1-F6EECF244321}">
                <p14:modId xmlns:p14="http://schemas.microsoft.com/office/powerpoint/2010/main" val="3111016096"/>
              </p:ext>
            </p:extLst>
          </p:nvPr>
        </p:nvGraphicFramePr>
        <p:xfrm>
          <a:off x="440267" y="653444"/>
          <a:ext cx="8551333" cy="4206425"/>
        </p:xfrm>
        <a:graphic>
          <a:graphicData uri="http://schemas.openxmlformats.org/drawingml/2006/table">
            <a:tbl>
              <a:tblPr firstRow="1" bandRow="1">
                <a:effectLst/>
                <a:tableStyleId>{21E4AEA4-8DFA-4A89-87EB-49C32662AFE0}</a:tableStyleId>
              </a:tblPr>
              <a:tblGrid>
                <a:gridCol w="1380067">
                  <a:extLst>
                    <a:ext uri="{9D8B030D-6E8A-4147-A177-3AD203B41FA5}">
                      <a16:colId xmlns:a16="http://schemas.microsoft.com/office/drawing/2014/main" val="4245313343"/>
                    </a:ext>
                  </a:extLst>
                </a:gridCol>
                <a:gridCol w="3268134">
                  <a:extLst>
                    <a:ext uri="{9D8B030D-6E8A-4147-A177-3AD203B41FA5}">
                      <a16:colId xmlns:a16="http://schemas.microsoft.com/office/drawing/2014/main" val="1843311891"/>
                    </a:ext>
                  </a:extLst>
                </a:gridCol>
                <a:gridCol w="3903132">
                  <a:extLst>
                    <a:ext uri="{9D8B030D-6E8A-4147-A177-3AD203B41FA5}">
                      <a16:colId xmlns:a16="http://schemas.microsoft.com/office/drawing/2014/main" val="6092979"/>
                    </a:ext>
                  </a:extLst>
                </a:gridCol>
              </a:tblGrid>
              <a:tr h="424158">
                <a:tc>
                  <a:txBody>
                    <a:bodyPr/>
                    <a:lstStyle/>
                    <a:p>
                      <a:pPr algn="r" fontAlgn="t"/>
                      <a:r>
                        <a:rPr lang="en-GB" sz="1000" b="1" i="0" u="none" strike="noStrike" noProof="0" dirty="0">
                          <a:solidFill>
                            <a:schemeClr val="bg1"/>
                          </a:solidFill>
                          <a:effectLst/>
                          <a:latin typeface="Calibri" panose="020F0502020204030204" pitchFamily="34" charset="0"/>
                        </a:rPr>
                        <a:t>Vergic Engage Platform,   commercial packages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1, Co-browse &amp; chat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2, Digital Engagement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55839698"/>
                  </a:ext>
                </a:extLst>
              </a:tr>
              <a:tr h="2089034">
                <a:tc>
                  <a:txBody>
                    <a:bodyPr/>
                    <a:lstStyle/>
                    <a:p>
                      <a:pPr algn="r" fontAlgn="t"/>
                      <a:r>
                        <a:rPr lang="en-GB" sz="1000" b="0" i="0" u="none" strike="noStrike" noProof="0">
                          <a:solidFill>
                            <a:schemeClr val="bg1"/>
                          </a:solidFill>
                          <a:effectLst/>
                          <a:latin typeface="Calibri" panose="020F0502020204030204" pitchFamily="34" charset="0"/>
                        </a:rPr>
                        <a:t>VEP overall functional description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buFont typeface="Arial" panose="020B0604020202020204" pitchFamily="34" charset="0"/>
                        <a:buNone/>
                      </a:pPr>
                      <a:r>
                        <a:rPr lang="en-GB" sz="900" b="1" noProof="0" dirty="0"/>
                        <a:t>Empower agents with advanced and market leading co-browse functionality </a:t>
                      </a:r>
                    </a:p>
                    <a:p>
                      <a:pPr marL="134938" indent="-134938">
                        <a:spcBef>
                          <a:spcPts val="300"/>
                        </a:spcBef>
                        <a:buFont typeface="Wingdings" pitchFamily="2" charset="2"/>
                        <a:buChar char="§"/>
                        <a:tabLst/>
                      </a:pPr>
                      <a:r>
                        <a:rPr lang="en-GB" sz="900" noProof="0" dirty="0"/>
                        <a:t>Use in parallel with an ongoing phone calls or text </a:t>
                      </a:r>
                      <a:r>
                        <a:rPr lang="en-GB" sz="900" noProof="0" dirty="0" err="1"/>
                        <a:t>chtas</a:t>
                      </a:r>
                      <a:r>
                        <a:rPr lang="en-GB" sz="900" noProof="0" dirty="0"/>
                        <a:t> for quick and simple help and problem resolution</a:t>
                      </a:r>
                    </a:p>
                    <a:p>
                      <a:pPr marL="134938" marR="0" lvl="0" indent="-134938" algn="l" defTabSz="685800" rtl="0" eaLnBrk="1" fontAlgn="auto" latinLnBrk="0" hangingPunct="1">
                        <a:lnSpc>
                          <a:spcPct val="100000"/>
                        </a:lnSpc>
                        <a:spcBef>
                          <a:spcPts val="300"/>
                        </a:spcBef>
                        <a:spcAft>
                          <a:spcPts val="0"/>
                        </a:spcAft>
                        <a:buClrTx/>
                        <a:buSzTx/>
                        <a:buFont typeface="Wingdings" pitchFamily="2" charset="2"/>
                        <a:buChar char="§"/>
                        <a:tabLst/>
                        <a:defRPr/>
                      </a:pPr>
                      <a:r>
                        <a:rPr lang="en-GB" sz="900" noProof="0" dirty="0"/>
                        <a:t>Co-browse invites can be done through standard banners from specific URL:s</a:t>
                      </a:r>
                    </a:p>
                    <a:p>
                      <a:pPr marL="134938" indent="-134938">
                        <a:spcBef>
                          <a:spcPts val="300"/>
                        </a:spcBef>
                        <a:buFont typeface="Wingdings" pitchFamily="2" charset="2"/>
                        <a:buChar char="§"/>
                        <a:tabLst/>
                      </a:pPr>
                      <a:r>
                        <a:rPr lang="en-GB" sz="900" noProof="0" dirty="0"/>
                        <a:t>Compliant with personal data and IT-security regulations</a:t>
                      </a:r>
                    </a:p>
                    <a:p>
                      <a:pPr marL="134938" indent="-134938">
                        <a:spcBef>
                          <a:spcPts val="300"/>
                        </a:spcBef>
                        <a:buFont typeface="Wingdings" pitchFamily="2" charset="2"/>
                        <a:buChar char="§"/>
                        <a:tabLst/>
                      </a:pPr>
                      <a:r>
                        <a:rPr lang="en-GB" sz="900" noProof="0" dirty="0"/>
                        <a:t>Co-browse supports multiple chats scenarios (agents that handling parallel chats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noProof="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u="sng" noProof="0" dirty="0"/>
                        <a:t>Chat bundled licenses:</a:t>
                      </a:r>
                      <a:r>
                        <a:rPr lang="en-GB" sz="900" u="none" noProof="0" dirty="0"/>
                        <a:t> Chat invites </a:t>
                      </a:r>
                      <a:r>
                        <a:rPr lang="en-GB" sz="900" noProof="0" dirty="0"/>
                        <a:t>through standard banner (on/off) from  specific URL:s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b="1" noProof="0" dirty="0"/>
                        <a:t>Proactive and personal Digital Engagement in any channel</a:t>
                      </a:r>
                    </a:p>
                    <a:p>
                      <a:pPr>
                        <a:spcBef>
                          <a:spcPts val="600"/>
                        </a:spcBef>
                      </a:pPr>
                      <a:r>
                        <a:rPr lang="en-GB" sz="900" noProof="0" dirty="0"/>
                        <a:t>As 1 plus; VEP analyses customer behaviour and profile directly on the web and in digital processes for:</a:t>
                      </a:r>
                    </a:p>
                    <a:p>
                      <a:pPr marL="134938" indent="-134938">
                        <a:spcBef>
                          <a:spcPts val="300"/>
                        </a:spcBef>
                        <a:buFont typeface="Wingdings" pitchFamily="2" charset="2"/>
                        <a:buChar char="§"/>
                        <a:tabLst/>
                      </a:pPr>
                      <a:r>
                        <a:rPr lang="en-GB" sz="900" noProof="0" dirty="0"/>
                        <a:t>Proactive, contextual and individualized help and support</a:t>
                      </a:r>
                    </a:p>
                    <a:p>
                      <a:pPr marL="134938" indent="-134938">
                        <a:spcBef>
                          <a:spcPts val="300"/>
                        </a:spcBef>
                        <a:buFont typeface="Wingdings" pitchFamily="2" charset="2"/>
                        <a:buChar char="§"/>
                        <a:tabLst/>
                      </a:pPr>
                      <a:r>
                        <a:rPr lang="en-GB" sz="900" noProof="0" dirty="0"/>
                        <a:t>Quicker and more efficient support, contextual directly from the “inside” of self-serve processes, forms, applications etc.</a:t>
                      </a:r>
                    </a:p>
                    <a:p>
                      <a:pPr marL="134938" indent="-134938">
                        <a:spcBef>
                          <a:spcPts val="300"/>
                        </a:spcBef>
                        <a:buFont typeface="Wingdings" pitchFamily="2" charset="2"/>
                        <a:buChar char="§"/>
                        <a:tabLst/>
                      </a:pPr>
                      <a:r>
                        <a:rPr lang="en-GB" sz="900" noProof="0" dirty="0"/>
                        <a:t>Support for communication and collaboration in any channel, chat, voice and/or video </a:t>
                      </a:r>
                    </a:p>
                    <a:p>
                      <a:pPr marL="0" indent="0">
                        <a:spcBef>
                          <a:spcPts val="600"/>
                        </a:spcBef>
                        <a:buFont typeface="Wingdings" pitchFamily="2" charset="2"/>
                        <a:buNone/>
                        <a:tabLst/>
                      </a:pPr>
                      <a:r>
                        <a:rPr lang="en-GB" sz="900" u="sng" noProof="0" dirty="0"/>
                        <a:t>Messaging bundled licenses</a:t>
                      </a:r>
                      <a:r>
                        <a:rPr lang="en-GB" sz="900" noProof="0" dirty="0"/>
                        <a:t>: Add support for asynchronous messaging, native or external messaging channels (FB, SMS etc.)</a:t>
                      </a:r>
                    </a:p>
                    <a:p>
                      <a:pPr>
                        <a:spcBef>
                          <a:spcPts val="600"/>
                        </a:spcBef>
                      </a:pPr>
                      <a:r>
                        <a:rPr lang="en-GB" sz="900" noProof="0" dirty="0"/>
                        <a:t>Additional functional modules available, contact pre-sales for more information</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1055601"/>
                  </a:ext>
                </a:extLst>
              </a:tr>
              <a:tr h="1693233">
                <a:tc>
                  <a:txBody>
                    <a:bodyPr/>
                    <a:lstStyle/>
                    <a:p>
                      <a:pPr algn="r" fontAlgn="t"/>
                      <a:r>
                        <a:rPr lang="en-GB" sz="1000" b="0" i="0" u="none" strike="noStrike" noProof="0">
                          <a:solidFill>
                            <a:schemeClr val="bg1"/>
                          </a:solidFill>
                          <a:effectLst/>
                          <a:latin typeface="Calibri" panose="020F0502020204030204" pitchFamily="34" charset="0"/>
                        </a:rPr>
                        <a:t>Business Value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buFont typeface="Arial" panose="020B0604020202020204" pitchFamily="34" charset="0"/>
                        <a:buNone/>
                        <a:tabLst/>
                      </a:pPr>
                      <a:r>
                        <a:rPr lang="en-GB" sz="900" b="1" noProof="0" dirty="0"/>
                        <a:t>Assisted self-service, ”help to self-serve”</a:t>
                      </a:r>
                    </a:p>
                    <a:p>
                      <a:pPr marL="90488" indent="-90488">
                        <a:spcBef>
                          <a:spcPts val="600"/>
                        </a:spcBef>
                        <a:buFont typeface="Wingdings" pitchFamily="2" charset="2"/>
                        <a:buChar char="§"/>
                        <a:tabLst/>
                      </a:pPr>
                      <a:r>
                        <a:rPr lang="en-GB" sz="900" noProof="0" dirty="0"/>
                        <a:t>Supplement and enrich the phone and chat channel with visual guidance – co-browsing</a:t>
                      </a:r>
                    </a:p>
                    <a:p>
                      <a:pPr marL="90488" indent="-90488">
                        <a:spcBef>
                          <a:spcPts val="300"/>
                        </a:spcBef>
                        <a:buFont typeface="Wingdings" pitchFamily="2" charset="2"/>
                        <a:buChar char="§"/>
                        <a:tabLst/>
                      </a:pPr>
                      <a:r>
                        <a:rPr lang="en-GB" sz="900" noProof="0" dirty="0"/>
                        <a:t>Quicker case resolution – put the agent on the “inside of any problem” a customer is experiencing on-line customer</a:t>
                      </a:r>
                    </a:p>
                    <a:p>
                      <a:pPr marL="90488" indent="-90488">
                        <a:spcBef>
                          <a:spcPts val="300"/>
                        </a:spcBef>
                        <a:buFont typeface="Wingdings" pitchFamily="2" charset="2"/>
                        <a:buChar char="§"/>
                        <a:tabLst/>
                      </a:pPr>
                      <a:r>
                        <a:rPr lang="en-GB" sz="900" noProof="0" dirty="0"/>
                        <a:t>Increased self-service and usage of digital services ”help to self help”</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tabLst/>
                      </a:pPr>
                      <a:r>
                        <a:rPr lang="en-GB" sz="900" b="1" noProof="0" dirty="0"/>
                        <a:t>Proactive, accurate and personal service when and where the the customer is in need of it, at the point of action</a:t>
                      </a:r>
                    </a:p>
                    <a:p>
                      <a:pPr marL="134938" indent="-134938">
                        <a:spcBef>
                          <a:spcPts val="600"/>
                        </a:spcBef>
                        <a:buFont typeface="Wingdings" pitchFamily="2" charset="2"/>
                        <a:buChar char="§"/>
                        <a:tabLst/>
                      </a:pPr>
                      <a:r>
                        <a:rPr lang="en-GB" sz="900" noProof="0" dirty="0"/>
                        <a:t>Keep the customer in their digital process and digital context</a:t>
                      </a:r>
                    </a:p>
                    <a:p>
                      <a:pPr marL="134938" indent="-134938">
                        <a:spcBef>
                          <a:spcPts val="300"/>
                        </a:spcBef>
                        <a:buFont typeface="Wingdings" pitchFamily="2" charset="2"/>
                        <a:buChar char="§"/>
                        <a:tabLst/>
                      </a:pPr>
                      <a:r>
                        <a:rPr lang="en-GB" sz="900" noProof="0" dirty="0"/>
                        <a:t>Increase conversion rates and order value in e-commerce scenarios</a:t>
                      </a:r>
                    </a:p>
                    <a:p>
                      <a:pPr marL="134938" indent="-134938">
                        <a:spcBef>
                          <a:spcPts val="300"/>
                        </a:spcBef>
                        <a:buFont typeface="Wingdings" pitchFamily="2" charset="2"/>
                        <a:buChar char="§"/>
                        <a:tabLst/>
                      </a:pPr>
                      <a:r>
                        <a:rPr lang="en-GB" sz="900" noProof="0" dirty="0"/>
                        <a:t>Quick and efficient contextual support</a:t>
                      </a:r>
                    </a:p>
                    <a:p>
                      <a:pPr marL="134938" indent="-134938">
                        <a:spcBef>
                          <a:spcPts val="300"/>
                        </a:spcBef>
                        <a:buFont typeface="Wingdings" pitchFamily="2" charset="2"/>
                        <a:buChar char="§"/>
                        <a:tabLst/>
                      </a:pPr>
                      <a:r>
                        <a:rPr lang="en-GB" sz="900" noProof="0" dirty="0"/>
                        <a:t>Independent of channel – contextual help with communication in the channel of choice </a:t>
                      </a:r>
                    </a:p>
                    <a:p>
                      <a:pPr marL="0" indent="0" algn="ctr">
                        <a:spcBef>
                          <a:spcPts val="300"/>
                        </a:spcBef>
                        <a:buFont typeface="Wingdings" pitchFamily="2" charset="2"/>
                        <a:buNone/>
                        <a:tabLst/>
                      </a:pPr>
                      <a:r>
                        <a:rPr lang="en-GB" sz="900" i="1" u="sng" noProof="0" dirty="0"/>
                        <a:t>Digital First </a:t>
                      </a:r>
                      <a:r>
                        <a:rPr lang="en-GB" sz="900" i="1" noProof="0" dirty="0"/>
                        <a:t>– </a:t>
                      </a:r>
                      <a:r>
                        <a:rPr lang="en-GB" sz="900" i="0" noProof="0" dirty="0"/>
                        <a:t>c</a:t>
                      </a:r>
                      <a:r>
                        <a:rPr lang="en-GB" sz="900" noProof="0" dirty="0"/>
                        <a:t>ustomers are not forced away from their digital context regardless of channel – increased customer satisfaction and higher self-service rates</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092741"/>
                  </a:ext>
                </a:extLst>
              </a:tr>
            </a:tbl>
          </a:graphicData>
        </a:graphic>
      </p:graphicFrame>
      <p:sp>
        <p:nvSpPr>
          <p:cNvPr id="3" name="textruta 2">
            <a:extLst>
              <a:ext uri="{FF2B5EF4-FFF2-40B4-BE49-F238E27FC236}">
                <a16:creationId xmlns:a16="http://schemas.microsoft.com/office/drawing/2014/main" id="{F0A68BC6-4A2C-454B-B6F2-1D2218AFA7FC}"/>
              </a:ext>
            </a:extLst>
          </p:cNvPr>
          <p:cNvSpPr txBox="1"/>
          <p:nvPr/>
        </p:nvSpPr>
        <p:spPr>
          <a:xfrm>
            <a:off x="262466" y="160195"/>
            <a:ext cx="5508046" cy="400110"/>
          </a:xfrm>
          <a:prstGeom prst="rect">
            <a:avLst/>
          </a:prstGeom>
          <a:noFill/>
        </p:spPr>
        <p:txBody>
          <a:bodyPr wrap="none" rtlCol="0">
            <a:spAutoFit/>
          </a:bodyPr>
          <a:lstStyle/>
          <a:p>
            <a:r>
              <a:rPr lang="en-GB" sz="2000" dirty="0"/>
              <a:t>Vergic Engage Platform (VEP) Commercial Packages</a:t>
            </a:r>
          </a:p>
        </p:txBody>
      </p:sp>
    </p:spTree>
    <p:extLst>
      <p:ext uri="{BB962C8B-B14F-4D97-AF65-F5344CB8AC3E}">
        <p14:creationId xmlns:p14="http://schemas.microsoft.com/office/powerpoint/2010/main" val="344382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630A74-3863-BD41-8DC9-F3654AE98DFE}"/>
              </a:ext>
            </a:extLst>
          </p:cNvPr>
          <p:cNvGraphicFramePr>
            <a:graphicFrameLocks noGrp="1"/>
          </p:cNvGraphicFramePr>
          <p:nvPr>
            <p:extLst>
              <p:ext uri="{D42A27DB-BD31-4B8C-83A1-F6EECF244321}">
                <p14:modId xmlns:p14="http://schemas.microsoft.com/office/powerpoint/2010/main" val="3682792146"/>
              </p:ext>
            </p:extLst>
          </p:nvPr>
        </p:nvGraphicFramePr>
        <p:xfrm>
          <a:off x="135465" y="823571"/>
          <a:ext cx="8788399" cy="3817417"/>
        </p:xfrm>
        <a:graphic>
          <a:graphicData uri="http://schemas.openxmlformats.org/drawingml/2006/table">
            <a:tbl>
              <a:tblPr firstRow="1" bandRow="1">
                <a:effectLst/>
                <a:tableStyleId>{21E4AEA4-8DFA-4A89-87EB-49C32662AFE0}</a:tableStyleId>
              </a:tblPr>
              <a:tblGrid>
                <a:gridCol w="1261533">
                  <a:extLst>
                    <a:ext uri="{9D8B030D-6E8A-4147-A177-3AD203B41FA5}">
                      <a16:colId xmlns:a16="http://schemas.microsoft.com/office/drawing/2014/main" val="4245313343"/>
                    </a:ext>
                  </a:extLst>
                </a:gridCol>
                <a:gridCol w="3725333">
                  <a:extLst>
                    <a:ext uri="{9D8B030D-6E8A-4147-A177-3AD203B41FA5}">
                      <a16:colId xmlns:a16="http://schemas.microsoft.com/office/drawing/2014/main" val="1843311891"/>
                    </a:ext>
                  </a:extLst>
                </a:gridCol>
                <a:gridCol w="3801533">
                  <a:extLst>
                    <a:ext uri="{9D8B030D-6E8A-4147-A177-3AD203B41FA5}">
                      <a16:colId xmlns:a16="http://schemas.microsoft.com/office/drawing/2014/main" val="6092979"/>
                    </a:ext>
                  </a:extLst>
                </a:gridCol>
              </a:tblGrid>
              <a:tr h="468208">
                <a:tc>
                  <a:txBody>
                    <a:bodyPr/>
                    <a:lstStyle/>
                    <a:p>
                      <a:pPr algn="r" fontAlgn="t"/>
                      <a:r>
                        <a:rPr lang="en-GB" sz="1000" b="1" i="0" u="none" strike="noStrike" noProof="0" dirty="0">
                          <a:solidFill>
                            <a:schemeClr val="bg1"/>
                          </a:solidFill>
                          <a:effectLst/>
                          <a:latin typeface="Calibri" panose="020F0502020204030204" pitchFamily="34" charset="0"/>
                        </a:rPr>
                        <a:t>Digital Engagement Package add-ons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Add-on 1, Pre-booked digital meetings &amp; Advanced Digital Collaboration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Add-on 2, BOT Automation Toolkit, BOT/AI enabled Digital Engagement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55839698"/>
                  </a:ext>
                </a:extLst>
              </a:tr>
              <a:tr h="1620755">
                <a:tc>
                  <a:txBody>
                    <a:bodyPr/>
                    <a:lstStyle/>
                    <a:p>
                      <a:pPr algn="r" fontAlgn="t"/>
                      <a:r>
                        <a:rPr lang="en-GB" sz="1000" b="0" i="0" u="none" strike="noStrike" noProof="0">
                          <a:solidFill>
                            <a:schemeClr val="bg1"/>
                          </a:solidFill>
                          <a:effectLst/>
                          <a:latin typeface="Calibri" panose="020F0502020204030204" pitchFamily="34" charset="0"/>
                        </a:rPr>
                        <a:t>VEP overall functional description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900" b="1" noProof="0" dirty="0"/>
                        <a:t>Digital sales meetings, advisory meetings, complex case resolution etc. through pre-booked on-line meetings</a:t>
                      </a:r>
                    </a:p>
                    <a:p>
                      <a:pPr>
                        <a:spcBef>
                          <a:spcPts val="600"/>
                        </a:spcBef>
                      </a:pPr>
                      <a:r>
                        <a:rPr lang="en-GB" sz="900" noProof="0" dirty="0"/>
                        <a:t>Handles the whole meeting process;</a:t>
                      </a:r>
                    </a:p>
                    <a:p>
                      <a:pPr marL="134938" indent="-134938">
                        <a:spcBef>
                          <a:spcPts val="300"/>
                        </a:spcBef>
                        <a:buFont typeface="Wingdings" pitchFamily="2" charset="2"/>
                        <a:buChar char="§"/>
                        <a:tabLst/>
                      </a:pPr>
                      <a:r>
                        <a:rPr lang="en-GB" sz="900" noProof="0" dirty="0"/>
                        <a:t>Booking, confirmation, re-scheduling/cancellation, reminders, invites </a:t>
                      </a:r>
                    </a:p>
                    <a:p>
                      <a:pPr marL="134938" indent="-134938">
                        <a:spcBef>
                          <a:spcPts val="300"/>
                        </a:spcBef>
                        <a:buFont typeface="Wingdings" pitchFamily="2" charset="2"/>
                        <a:buChar char="§"/>
                        <a:tabLst/>
                      </a:pPr>
                      <a:r>
                        <a:rPr lang="en-GB" sz="900" noProof="0" dirty="0"/>
                        <a:t>Different meeting types, for instance different availability, requirements on authentication etc. </a:t>
                      </a:r>
                    </a:p>
                    <a:p>
                      <a:pPr marL="134938" indent="-134938">
                        <a:spcBef>
                          <a:spcPts val="300"/>
                        </a:spcBef>
                        <a:buFont typeface="Wingdings" pitchFamily="2" charset="2"/>
                        <a:buChar char="§"/>
                        <a:tabLst/>
                      </a:pPr>
                      <a:r>
                        <a:rPr lang="en-GB" sz="900" noProof="0" dirty="0"/>
                        <a:t>Authentication and meeting start, making the right meeting “active” at the right time and in the right queue</a:t>
                      </a:r>
                    </a:p>
                    <a:p>
                      <a:pPr marL="90488" indent="-90488">
                        <a:spcBef>
                          <a:spcPts val="300"/>
                        </a:spcBef>
                        <a:buFont typeface="Wingdings" pitchFamily="2" charset="2"/>
                        <a:buChar char="§"/>
                        <a:tabLst/>
                      </a:pPr>
                      <a:r>
                        <a:rPr lang="en-GB" sz="900" noProof="0" dirty="0"/>
                        <a:t>Advanced plug in-free collaborative tools available to support the meeting, screen/application share, controlled file upload and more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GB" sz="900" b="1" noProof="0" dirty="0"/>
                        <a:t>Add BOT-support for process automation </a:t>
                      </a:r>
                    </a:p>
                    <a:p>
                      <a:pPr marL="134938" marR="0" lvl="0" indent="-134938" algn="l" defTabSz="685800" rtl="0" eaLnBrk="1" fontAlgn="auto" latinLnBrk="0" hangingPunct="1">
                        <a:lnSpc>
                          <a:spcPct val="100000"/>
                        </a:lnSpc>
                        <a:spcBef>
                          <a:spcPts val="600"/>
                        </a:spcBef>
                        <a:spcAft>
                          <a:spcPts val="0"/>
                        </a:spcAft>
                        <a:buClrTx/>
                        <a:buSzTx/>
                        <a:buFont typeface="Wingdings" pitchFamily="2" charset="2"/>
                        <a:buChar char="§"/>
                        <a:tabLst/>
                        <a:defRPr/>
                      </a:pPr>
                      <a:r>
                        <a:rPr lang="en-GB" sz="900" b="0" noProof="0" dirty="0"/>
                        <a:t>Seamless collaboration between BOT and human</a:t>
                      </a:r>
                    </a:p>
                    <a:p>
                      <a:pPr marL="134938" marR="0" lvl="0" indent="-134938" algn="l" defTabSz="685800" rtl="0" eaLnBrk="1" fontAlgn="auto" latinLnBrk="0" hangingPunct="1">
                        <a:lnSpc>
                          <a:spcPct val="100000"/>
                        </a:lnSpc>
                        <a:spcBef>
                          <a:spcPts val="600"/>
                        </a:spcBef>
                        <a:spcAft>
                          <a:spcPts val="0"/>
                        </a:spcAft>
                        <a:buClrTx/>
                        <a:buSzTx/>
                        <a:buFont typeface="Wingdings" pitchFamily="2" charset="2"/>
                        <a:buChar char="§"/>
                        <a:tabLst/>
                        <a:defRPr/>
                      </a:pPr>
                      <a:r>
                        <a:rPr lang="en-GB" sz="900" noProof="0" dirty="0"/>
                        <a:t>Gives any BOT-service access to all advanced engagement tools  included in the VEP Digital Engagement platform</a:t>
                      </a:r>
                    </a:p>
                    <a:p>
                      <a:pPr marL="134938" marR="0" lvl="0" indent="-134938" algn="l" defTabSz="685800" rtl="0" eaLnBrk="1" fontAlgn="auto" latinLnBrk="0" hangingPunct="1">
                        <a:lnSpc>
                          <a:spcPct val="100000"/>
                        </a:lnSpc>
                        <a:spcBef>
                          <a:spcPts val="600"/>
                        </a:spcBef>
                        <a:spcAft>
                          <a:spcPts val="0"/>
                        </a:spcAft>
                        <a:buClrTx/>
                        <a:buSzTx/>
                        <a:buFont typeface="Wingdings" pitchFamily="2" charset="2"/>
                        <a:buChar char="§"/>
                        <a:tabLst/>
                        <a:defRPr/>
                      </a:pPr>
                      <a:r>
                        <a:rPr lang="en-GB" sz="900" noProof="0" dirty="0"/>
                        <a:t>Take control over the communication channels – make the contact us page dynamic instead of static</a:t>
                      </a:r>
                    </a:p>
                    <a:p>
                      <a:pPr marL="134938" marR="0" lvl="0" indent="-134938" algn="l" defTabSz="685800" rtl="0" eaLnBrk="1" fontAlgn="auto" latinLnBrk="0" hangingPunct="1">
                        <a:lnSpc>
                          <a:spcPct val="100000"/>
                        </a:lnSpc>
                        <a:spcBef>
                          <a:spcPts val="600"/>
                        </a:spcBef>
                        <a:spcAft>
                          <a:spcPts val="0"/>
                        </a:spcAft>
                        <a:buClrTx/>
                        <a:buSzTx/>
                        <a:buFont typeface="Wingdings" pitchFamily="2" charset="2"/>
                        <a:buChar char="§"/>
                        <a:tabLst/>
                        <a:defRPr/>
                      </a:pPr>
                      <a:r>
                        <a:rPr lang="en-GB" sz="900" noProof="0" dirty="0"/>
                        <a:t>Use a BOT-service to analyse and classify cases, “move the IVR on-line”</a:t>
                      </a:r>
                    </a:p>
                    <a:p>
                      <a:pPr marL="134938" marR="0" lvl="0" indent="-134938" algn="l" defTabSz="685800" rtl="0" eaLnBrk="1" fontAlgn="auto" latinLnBrk="0" hangingPunct="1">
                        <a:lnSpc>
                          <a:spcPct val="100000"/>
                        </a:lnSpc>
                        <a:spcBef>
                          <a:spcPts val="600"/>
                        </a:spcBef>
                        <a:spcAft>
                          <a:spcPts val="0"/>
                        </a:spcAft>
                        <a:buClrTx/>
                        <a:buSzTx/>
                        <a:buFont typeface="Wingdings" pitchFamily="2" charset="2"/>
                        <a:buChar char="§"/>
                        <a:tabLst/>
                        <a:defRPr/>
                      </a:pPr>
                      <a:r>
                        <a:rPr lang="en-GB" sz="900" noProof="0" dirty="0"/>
                        <a:t>Open framework – independent of solution, any existing or BOT-service of preference can be utilized, Vergic Native or external</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1055601"/>
                  </a:ext>
                </a:extLst>
              </a:tr>
              <a:tr h="1589769">
                <a:tc>
                  <a:txBody>
                    <a:bodyPr/>
                    <a:lstStyle/>
                    <a:p>
                      <a:pPr algn="r" fontAlgn="t"/>
                      <a:r>
                        <a:rPr lang="en-GB" sz="1000" b="0" i="0" u="none" strike="noStrike" noProof="0">
                          <a:solidFill>
                            <a:schemeClr val="bg1"/>
                          </a:solidFill>
                          <a:effectLst/>
                          <a:latin typeface="Calibri" panose="020F0502020204030204" pitchFamily="34" charset="0"/>
                        </a:rPr>
                        <a:t>Business Value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noProof="0" dirty="0"/>
                        <a:t>Create and digitalize new meeting types – digital access to more specialised/ qualified resources outside of the contact centre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noProof="0" dirty="0"/>
                    </a:p>
                    <a:p>
                      <a:pPr marL="90488" indent="-90488">
                        <a:buFont typeface="Wingdings" pitchFamily="2" charset="2"/>
                        <a:buChar char="§"/>
                        <a:tabLst/>
                      </a:pPr>
                      <a:r>
                        <a:rPr lang="en-GB" sz="900" noProof="0" dirty="0"/>
                        <a:t>Digitize sales, advisory and complex case management processes</a:t>
                      </a:r>
                    </a:p>
                    <a:p>
                      <a:pPr marL="90488" indent="-90488">
                        <a:spcBef>
                          <a:spcPts val="300"/>
                        </a:spcBef>
                        <a:buFont typeface="Wingdings" pitchFamily="2" charset="2"/>
                        <a:buChar char="§"/>
                        <a:tabLst/>
                      </a:pPr>
                      <a:r>
                        <a:rPr lang="en-GB" sz="900" noProof="0" dirty="0"/>
                        <a:t>Replace/complement physical meetings with qualified digital meetings</a:t>
                      </a:r>
                    </a:p>
                    <a:p>
                      <a:pPr marL="90488" indent="-90488">
                        <a:spcBef>
                          <a:spcPts val="300"/>
                        </a:spcBef>
                        <a:buFont typeface="Wingdings" pitchFamily="2" charset="2"/>
                        <a:buChar char="§"/>
                        <a:tabLst/>
                      </a:pPr>
                      <a:r>
                        <a:rPr lang="en-GB" sz="900" noProof="0" dirty="0"/>
                        <a:t>Effective utilisation of qualified personnel regardless of physical location</a:t>
                      </a:r>
                    </a:p>
                    <a:p>
                      <a:pPr marL="90488" indent="-90488">
                        <a:spcBef>
                          <a:spcPts val="300"/>
                        </a:spcBef>
                        <a:buFont typeface="Wingdings" pitchFamily="2" charset="2"/>
                        <a:buChar char="§"/>
                        <a:tabLst/>
                      </a:pPr>
                      <a:r>
                        <a:rPr lang="en-GB" sz="900" noProof="0" dirty="0"/>
                        <a:t>Increased convenience and availability for the customer</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GB" sz="900" noProof="0" dirty="0"/>
                    </a:p>
                    <a:p>
                      <a:pPr marL="0" indent="0">
                        <a:buFont typeface="Arial" panose="020B0604020202020204" pitchFamily="34" charset="0"/>
                        <a:buNone/>
                      </a:pPr>
                      <a:r>
                        <a:rPr lang="en-GB" sz="900" b="1" noProof="0" dirty="0"/>
                        <a:t>BOT is implemented as a human agent and can leverage on the total functionality of the VEP Digital Engagement platform</a:t>
                      </a:r>
                    </a:p>
                    <a:p>
                      <a:pPr marL="90488" indent="-90488">
                        <a:spcBef>
                          <a:spcPts val="600"/>
                        </a:spcBef>
                        <a:buFont typeface="Wingdings" pitchFamily="2" charset="2"/>
                        <a:buChar char="§"/>
                        <a:tabLst/>
                      </a:pPr>
                      <a:r>
                        <a:rPr lang="en-GB" sz="900" noProof="0" dirty="0"/>
                        <a:t>Seamless collaboration BOT-human, a BOT can classify and prepare any case before handing over to a human</a:t>
                      </a:r>
                    </a:p>
                    <a:p>
                      <a:pPr marL="90488" indent="-90488">
                        <a:spcBef>
                          <a:spcPts val="300"/>
                        </a:spcBef>
                        <a:buFont typeface="Wingdings" pitchFamily="2" charset="2"/>
                        <a:buChar char="§"/>
                        <a:tabLst/>
                      </a:pPr>
                      <a:r>
                        <a:rPr lang="en-GB" sz="900" noProof="0" dirty="0"/>
                        <a:t>Simplifies process automation, not only “FAQ BOT”</a:t>
                      </a:r>
                    </a:p>
                    <a:p>
                      <a:pPr marL="90488" indent="-90488">
                        <a:spcBef>
                          <a:spcPts val="300"/>
                        </a:spcBef>
                        <a:buFont typeface="Wingdings" pitchFamily="2" charset="2"/>
                        <a:buChar char="§"/>
                        <a:tabLst/>
                      </a:pPr>
                      <a:r>
                        <a:rPr lang="en-GB" sz="900" noProof="0" dirty="0"/>
                        <a:t>BOT has access to the same powerful collaborative tools as its human “colleagues”, i.e. the BOT can navigate, highlight/validate fields, authenticate etc.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2092741"/>
                  </a:ext>
                </a:extLst>
              </a:tr>
            </a:tbl>
          </a:graphicData>
        </a:graphic>
      </p:graphicFrame>
      <p:sp>
        <p:nvSpPr>
          <p:cNvPr id="2" name="textruta 1">
            <a:extLst>
              <a:ext uri="{FF2B5EF4-FFF2-40B4-BE49-F238E27FC236}">
                <a16:creationId xmlns:a16="http://schemas.microsoft.com/office/drawing/2014/main" id="{2CED7FDE-9BD9-0C46-B45A-D3268F140009}"/>
              </a:ext>
            </a:extLst>
          </p:cNvPr>
          <p:cNvSpPr txBox="1"/>
          <p:nvPr/>
        </p:nvSpPr>
        <p:spPr>
          <a:xfrm>
            <a:off x="296334" y="236398"/>
            <a:ext cx="5336204" cy="400110"/>
          </a:xfrm>
          <a:prstGeom prst="rect">
            <a:avLst/>
          </a:prstGeom>
          <a:noFill/>
        </p:spPr>
        <p:txBody>
          <a:bodyPr wrap="none" rtlCol="0">
            <a:spAutoFit/>
          </a:bodyPr>
          <a:lstStyle/>
          <a:p>
            <a:r>
              <a:rPr lang="en-GB" sz="2000" dirty="0"/>
              <a:t>Vergic Engage Platform (VEP), packaged add-ons*</a:t>
            </a:r>
          </a:p>
        </p:txBody>
      </p:sp>
      <p:sp>
        <p:nvSpPr>
          <p:cNvPr id="4" name="textruta 3">
            <a:extLst>
              <a:ext uri="{FF2B5EF4-FFF2-40B4-BE49-F238E27FC236}">
                <a16:creationId xmlns:a16="http://schemas.microsoft.com/office/drawing/2014/main" id="{6EF27583-B1BE-9246-A2F8-6B6A9C281D39}"/>
              </a:ext>
            </a:extLst>
          </p:cNvPr>
          <p:cNvSpPr txBox="1"/>
          <p:nvPr/>
        </p:nvSpPr>
        <p:spPr>
          <a:xfrm>
            <a:off x="745066" y="4791686"/>
            <a:ext cx="3592650" cy="230832"/>
          </a:xfrm>
          <a:prstGeom prst="rect">
            <a:avLst/>
          </a:prstGeom>
          <a:noFill/>
        </p:spPr>
        <p:txBody>
          <a:bodyPr wrap="none" rtlCol="0">
            <a:spAutoFit/>
          </a:bodyPr>
          <a:lstStyle/>
          <a:p>
            <a:r>
              <a:rPr lang="en-GB" sz="900" dirty="0"/>
              <a:t>* Digital Engagement Commercial package required to purchase add-ons</a:t>
            </a:r>
          </a:p>
        </p:txBody>
      </p:sp>
    </p:spTree>
    <p:extLst>
      <p:ext uri="{BB962C8B-B14F-4D97-AF65-F5344CB8AC3E}">
        <p14:creationId xmlns:p14="http://schemas.microsoft.com/office/powerpoint/2010/main" val="209328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630A74-3863-BD41-8DC9-F3654AE98DFE}"/>
              </a:ext>
            </a:extLst>
          </p:cNvPr>
          <p:cNvGraphicFramePr>
            <a:graphicFrameLocks noGrp="1"/>
          </p:cNvGraphicFramePr>
          <p:nvPr>
            <p:extLst>
              <p:ext uri="{D42A27DB-BD31-4B8C-83A1-F6EECF244321}">
                <p14:modId xmlns:p14="http://schemas.microsoft.com/office/powerpoint/2010/main" val="333883188"/>
              </p:ext>
            </p:extLst>
          </p:nvPr>
        </p:nvGraphicFramePr>
        <p:xfrm>
          <a:off x="308199" y="1097473"/>
          <a:ext cx="8498224" cy="3197053"/>
        </p:xfrm>
        <a:graphic>
          <a:graphicData uri="http://schemas.openxmlformats.org/drawingml/2006/table">
            <a:tbl>
              <a:tblPr firstRow="1" bandRow="1">
                <a:effectLst/>
                <a:tableStyleId>{21E4AEA4-8DFA-4A89-87EB-49C32662AFE0}</a:tableStyleId>
              </a:tblPr>
              <a:tblGrid>
                <a:gridCol w="1741824">
                  <a:extLst>
                    <a:ext uri="{9D8B030D-6E8A-4147-A177-3AD203B41FA5}">
                      <a16:colId xmlns:a16="http://schemas.microsoft.com/office/drawing/2014/main" val="4245313343"/>
                    </a:ext>
                  </a:extLst>
                </a:gridCol>
                <a:gridCol w="3107267">
                  <a:extLst>
                    <a:ext uri="{9D8B030D-6E8A-4147-A177-3AD203B41FA5}">
                      <a16:colId xmlns:a16="http://schemas.microsoft.com/office/drawing/2014/main" val="1843311891"/>
                    </a:ext>
                  </a:extLst>
                </a:gridCol>
                <a:gridCol w="3649133">
                  <a:extLst>
                    <a:ext uri="{9D8B030D-6E8A-4147-A177-3AD203B41FA5}">
                      <a16:colId xmlns:a16="http://schemas.microsoft.com/office/drawing/2014/main" val="6092979"/>
                    </a:ext>
                  </a:extLst>
                </a:gridCol>
              </a:tblGrid>
              <a:tr h="356353">
                <a:tc>
                  <a:txBody>
                    <a:bodyPr/>
                    <a:lstStyle/>
                    <a:p>
                      <a:pPr marL="0" marR="0" lvl="0" indent="0" algn="r" rtl="0" eaLnBrk="1" fontAlgn="t" latinLnBrk="0" hangingPunct="1">
                        <a:lnSpc>
                          <a:spcPct val="100000"/>
                        </a:lnSpc>
                        <a:spcBef>
                          <a:spcPts val="0"/>
                        </a:spcBef>
                        <a:spcAft>
                          <a:spcPts val="0"/>
                        </a:spcAft>
                        <a:buFontTx/>
                        <a:buNone/>
                      </a:pPr>
                      <a:r>
                        <a:rPr lang="en-GB" sz="1000" b="1" i="0" u="none" strike="noStrike" noProof="0">
                          <a:solidFill>
                            <a:schemeClr val="bg1"/>
                          </a:solidFill>
                          <a:effectLst/>
                          <a:latin typeface="Calibri"/>
                        </a:rPr>
                        <a:t>VEP  commercial packages </a:t>
                      </a:r>
                      <a:endParaRPr lang="en-GB" sz="1000" b="1" i="0" u="none" strike="noStrike" noProof="0">
                        <a:solidFill>
                          <a:schemeClr val="bg1"/>
                        </a:solidFill>
                        <a:effectLst/>
                        <a:latin typeface="Calibri" panose="020F0502020204030204" pitchFamily="34" charset="0"/>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a:rPr>
                        <a:t>1, Co-Browse &amp; chat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a:rPr>
                        <a:t>2, Digital First; Proactive digital engagement in digital interfaces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55839698"/>
                  </a:ext>
                </a:extLst>
              </a:tr>
              <a:tr h="588913">
                <a:tc>
                  <a:txBody>
                    <a:bodyPr/>
                    <a:lstStyle/>
                    <a:p>
                      <a:pPr marL="0" algn="r" defTabSz="685800" rtl="0" eaLnBrk="1" fontAlgn="t" latinLnBrk="0" hangingPunct="1"/>
                      <a:r>
                        <a:rPr lang="en-GB" sz="1000" b="0" i="0" u="none" strike="noStrike" kern="1200" noProof="0">
                          <a:solidFill>
                            <a:schemeClr val="bg1"/>
                          </a:solidFill>
                          <a:effectLst/>
                          <a:latin typeface="Calibri" panose="020F0502020204030204" pitchFamily="34" charset="0"/>
                          <a:ea typeface="+mn-ea"/>
                          <a:cs typeface="+mn-cs"/>
                        </a:rPr>
                        <a:t>Initial offer</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900" noProof="0" dirty="0">
                          <a:latin typeface="+mn-lt"/>
                        </a:rPr>
                        <a:t>Set-up of service so that visual guidance/  co-browsing  can be done in parallel with a phone call. An input field for a pin-code to start co-browsing is injected on place/ places of choice in the website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noProof="0" dirty="0">
                          <a:latin typeface="+mn-lt"/>
                        </a:rPr>
                        <a:t>Set-up of proactive digital engagement platform, ”Digital First”, see separate functional description for a detailed description</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519988"/>
                  </a:ext>
                </a:extLst>
              </a:tr>
              <a:tr h="1986762">
                <a:tc>
                  <a:txBody>
                    <a:bodyPr/>
                    <a:lstStyle/>
                    <a:p>
                      <a:pPr marL="0" algn="r" defTabSz="685800" rtl="0" eaLnBrk="1" fontAlgn="t" latinLnBrk="0" hangingPunct="1"/>
                      <a:r>
                        <a:rPr lang="en-GB" sz="1000" b="0" i="0" u="none" strike="noStrike" kern="1200" noProof="0">
                          <a:solidFill>
                            <a:schemeClr val="bg1"/>
                          </a:solidFill>
                          <a:effectLst/>
                          <a:latin typeface="Calibri" panose="020F0502020204030204" pitchFamily="34" charset="0"/>
                          <a:ea typeface="+mn-ea"/>
                          <a:cs typeface="+mn-cs"/>
                        </a:rPr>
                        <a:t>Price/price model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spcBef>
                          <a:spcPts val="600"/>
                        </a:spcBef>
                        <a:spcAft>
                          <a:spcPts val="0"/>
                        </a:spcAft>
                        <a:buFont typeface="Arial" panose="020B0604020202020204" pitchFamily="34" charset="0"/>
                        <a:buNone/>
                      </a:pPr>
                      <a:r>
                        <a:rPr lang="en-GB" sz="900" u="sng" noProof="0" dirty="0">
                          <a:latin typeface="+mn-lt"/>
                        </a:rPr>
                        <a:t>Licensing</a:t>
                      </a:r>
                      <a:r>
                        <a:rPr lang="en-GB" sz="900" noProof="0" dirty="0">
                          <a:latin typeface="+mn-lt"/>
                        </a:rPr>
                        <a:t>:</a:t>
                      </a:r>
                    </a:p>
                    <a:p>
                      <a:pPr marL="90170" indent="-90170">
                        <a:spcBef>
                          <a:spcPts val="300"/>
                        </a:spcBef>
                        <a:spcAft>
                          <a:spcPts val="0"/>
                        </a:spcAft>
                        <a:buFont typeface="Wingdings" pitchFamily="2" charset="2"/>
                        <a:buChar char="§"/>
                        <a:tabLst/>
                      </a:pPr>
                      <a:r>
                        <a:rPr lang="en-GB" sz="900" noProof="0" dirty="0">
                          <a:latin typeface="+mn-lt"/>
                        </a:rPr>
                        <a:t>Price per named user €35</a:t>
                      </a:r>
                    </a:p>
                    <a:p>
                      <a:pPr marL="90488" indent="-90488">
                        <a:spcBef>
                          <a:spcPts val="300"/>
                        </a:spcBef>
                        <a:spcAft>
                          <a:spcPts val="0"/>
                        </a:spcAft>
                        <a:buFont typeface="Wingdings" pitchFamily="2" charset="2"/>
                        <a:buChar char="§"/>
                        <a:tabLst/>
                      </a:pPr>
                      <a:r>
                        <a:rPr lang="en-GB" sz="900" noProof="0" dirty="0">
                          <a:latin typeface="+mn-lt"/>
                        </a:rPr>
                        <a:t>Minimum initial purchase 20 users</a:t>
                      </a:r>
                    </a:p>
                    <a:p>
                      <a:pPr marL="0" indent="0">
                        <a:spcBef>
                          <a:spcPts val="300"/>
                        </a:spcBef>
                        <a:spcAft>
                          <a:spcPts val="0"/>
                        </a:spcAft>
                        <a:buFont typeface="Wingdings" pitchFamily="2" charset="2"/>
                        <a:buNone/>
                        <a:tabLst/>
                      </a:pPr>
                      <a:r>
                        <a:rPr lang="en-GB" sz="900" i="1" noProof="0" dirty="0">
                          <a:latin typeface="+mn-lt"/>
                        </a:rPr>
                        <a:t>Bundle license with chat (chat enabled agent):</a:t>
                      </a:r>
                    </a:p>
                    <a:p>
                      <a:pPr marL="90488" indent="-90488">
                        <a:spcBef>
                          <a:spcPts val="300"/>
                        </a:spcBef>
                        <a:spcAft>
                          <a:spcPts val="0"/>
                        </a:spcAft>
                        <a:buFont typeface="Wingdings" pitchFamily="2" charset="2"/>
                        <a:buChar char="§"/>
                        <a:tabLst/>
                      </a:pPr>
                      <a:r>
                        <a:rPr lang="en-GB" sz="900" noProof="0" dirty="0">
                          <a:latin typeface="+mn-lt"/>
                        </a:rPr>
                        <a:t>€15 in additional license fee for a chat enabled user license</a:t>
                      </a:r>
                    </a:p>
                    <a:p>
                      <a:pPr marL="0" indent="0">
                        <a:spcBef>
                          <a:spcPts val="1200"/>
                        </a:spcBef>
                        <a:spcAft>
                          <a:spcPts val="0"/>
                        </a:spcAft>
                        <a:buFont typeface="Wingdings" pitchFamily="2" charset="2"/>
                        <a:buNone/>
                        <a:tabLst/>
                      </a:pPr>
                      <a:r>
                        <a:rPr lang="en-GB" sz="900" noProof="0" dirty="0">
                          <a:latin typeface="+mn-lt"/>
                        </a:rPr>
                        <a:t>Volume based discount available for larger organisations</a:t>
                      </a:r>
                    </a:p>
                    <a:p>
                      <a:pPr marL="134938" indent="-134938">
                        <a:spcBef>
                          <a:spcPts val="600"/>
                        </a:spcBef>
                        <a:spcAft>
                          <a:spcPts val="0"/>
                        </a:spcAft>
                        <a:buFont typeface="Arial" panose="020B0604020202020204" pitchFamily="34" charset="0"/>
                        <a:buNone/>
                        <a:tabLst/>
                      </a:pPr>
                      <a:r>
                        <a:rPr lang="en-GB" sz="900" u="sng" noProof="0" dirty="0">
                          <a:latin typeface="+mn-lt"/>
                        </a:rPr>
                        <a:t>Start-up/implementation</a:t>
                      </a:r>
                      <a:r>
                        <a:rPr lang="en-GB" sz="900" noProof="0" dirty="0">
                          <a:latin typeface="+mn-lt"/>
                        </a:rPr>
                        <a:t>:</a:t>
                      </a:r>
                    </a:p>
                    <a:p>
                      <a:pPr marL="90488" indent="-90488">
                        <a:spcBef>
                          <a:spcPts val="300"/>
                        </a:spcBef>
                        <a:spcAft>
                          <a:spcPts val="0"/>
                        </a:spcAft>
                        <a:buFont typeface="Wingdings" pitchFamily="2" charset="2"/>
                        <a:buChar char="§"/>
                        <a:tabLst/>
                      </a:pPr>
                      <a:r>
                        <a:rPr lang="en-GB" sz="900" noProof="0" dirty="0">
                          <a:latin typeface="+mn-lt"/>
                        </a:rPr>
                        <a:t>€800</a:t>
                      </a:r>
                    </a:p>
                    <a:p>
                      <a:pPr marL="0" indent="0">
                        <a:spcBef>
                          <a:spcPts val="600"/>
                        </a:spcBef>
                        <a:spcAft>
                          <a:spcPts val="0"/>
                        </a:spcAft>
                        <a:buFont typeface="Wingdings" pitchFamily="2" charset="2"/>
                        <a:buNone/>
                        <a:tabLst/>
                      </a:pPr>
                      <a:endParaRPr lang="en-GB" sz="900" noProof="0" dirty="0">
                        <a:latin typeface="+mn-lt"/>
                      </a:endParaRPr>
                    </a:p>
                    <a:p>
                      <a:pPr marL="134938" indent="-134938">
                        <a:spcBef>
                          <a:spcPts val="600"/>
                        </a:spcBef>
                        <a:spcAft>
                          <a:spcPts val="0"/>
                        </a:spcAft>
                        <a:buFont typeface="Arial" panose="020B0604020202020204" pitchFamily="34" charset="0"/>
                        <a:buChar char="•"/>
                        <a:tabLst/>
                      </a:pPr>
                      <a:endParaRPr lang="en-GB" sz="900" noProof="0" dirty="0">
                        <a:latin typeface="+mn-lt"/>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0"/>
                        </a:spcAft>
                        <a:buFont typeface="Arial" panose="020B0604020202020204" pitchFamily="34" charset="0"/>
                        <a:buNone/>
                        <a:tabLst/>
                      </a:pPr>
                      <a:r>
                        <a:rPr lang="en-GB" sz="900" u="sng" noProof="0" dirty="0">
                          <a:latin typeface="+mn-lt"/>
                        </a:rPr>
                        <a:t>Licensing</a:t>
                      </a:r>
                      <a:r>
                        <a:rPr lang="en-GB" sz="900" noProof="0" dirty="0">
                          <a:latin typeface="+mn-lt"/>
                        </a:rPr>
                        <a:t>:</a:t>
                      </a:r>
                    </a:p>
                    <a:p>
                      <a:pPr marL="90170" lvl="0" indent="-90170">
                        <a:spcBef>
                          <a:spcPts val="300"/>
                        </a:spcBef>
                        <a:spcAft>
                          <a:spcPts val="0"/>
                        </a:spcAft>
                        <a:buFont typeface="Wingdings,Sans-Serif" pitchFamily="2" charset="2"/>
                        <a:buChar char="§"/>
                      </a:pPr>
                      <a:r>
                        <a:rPr lang="en-GB" sz="900" b="0" i="0" u="none" strike="noStrike" noProof="0" dirty="0">
                          <a:latin typeface="+mn-lt"/>
                        </a:rPr>
                        <a:t>Price per named user €70 (1-20), €50 from user 21</a:t>
                      </a:r>
                      <a:endParaRPr lang="en-US" sz="900" b="0" i="0" u="none" strike="noStrike" noProof="0" dirty="0">
                        <a:latin typeface="+mn-lt"/>
                      </a:endParaRPr>
                    </a:p>
                    <a:p>
                      <a:pPr marL="90170" lvl="0" indent="-90170">
                        <a:spcBef>
                          <a:spcPts val="300"/>
                        </a:spcBef>
                        <a:spcAft>
                          <a:spcPts val="0"/>
                        </a:spcAft>
                        <a:buFont typeface="Wingdings,Sans-Serif" pitchFamily="2" charset="2"/>
                        <a:buChar char="§"/>
                      </a:pPr>
                      <a:r>
                        <a:rPr lang="en-GB" sz="900" b="0" i="0" u="none" strike="noStrike" noProof="0" dirty="0">
                          <a:latin typeface="+mn-lt"/>
                        </a:rPr>
                        <a:t>Minimum initial purchase 20 users</a:t>
                      </a:r>
                    </a:p>
                    <a:p>
                      <a:pPr marL="0" indent="0">
                        <a:spcBef>
                          <a:spcPts val="300"/>
                        </a:spcBef>
                        <a:spcAft>
                          <a:spcPts val="0"/>
                        </a:spcAft>
                        <a:buFont typeface="Wingdings" pitchFamily="2" charset="2"/>
                        <a:buNone/>
                        <a:tabLst/>
                      </a:pPr>
                      <a:r>
                        <a:rPr lang="en-GB" sz="900" i="1" u="none" noProof="0" dirty="0">
                          <a:latin typeface="+mn-lt"/>
                        </a:rPr>
                        <a:t>Bundle license with asynchronous messaging (messaging enabled agent)</a:t>
                      </a:r>
                    </a:p>
                    <a:p>
                      <a:pPr marL="90488" marR="0" lvl="0" indent="-90488" algn="l" defTabSz="685800" rtl="0" eaLnBrk="1" fontAlgn="auto" latinLnBrk="0" hangingPunct="1">
                        <a:lnSpc>
                          <a:spcPct val="100000"/>
                        </a:lnSpc>
                        <a:spcBef>
                          <a:spcPts val="300"/>
                        </a:spcBef>
                        <a:spcAft>
                          <a:spcPts val="0"/>
                        </a:spcAft>
                        <a:buClrTx/>
                        <a:buSzTx/>
                        <a:buFont typeface="Wingdings" pitchFamily="2" charset="2"/>
                        <a:buChar char="§"/>
                        <a:tabLst/>
                        <a:defRPr/>
                      </a:pPr>
                      <a:r>
                        <a:rPr lang="en-GB" sz="900" u="none" noProof="0" dirty="0">
                          <a:latin typeface="+mn-lt"/>
                        </a:rPr>
                        <a:t>€10 in additional fee </a:t>
                      </a:r>
                      <a:r>
                        <a:rPr lang="en-GB" sz="900" u="none" noProof="0">
                          <a:latin typeface="+mn-lt"/>
                        </a:rPr>
                        <a:t>for a messaging </a:t>
                      </a:r>
                      <a:r>
                        <a:rPr lang="en-GB" sz="900" u="none" noProof="0" dirty="0">
                          <a:latin typeface="+mn-lt"/>
                        </a:rPr>
                        <a:t>enabled user license</a:t>
                      </a:r>
                    </a:p>
                    <a:p>
                      <a:pPr marL="90488" indent="-90488">
                        <a:spcBef>
                          <a:spcPts val="300"/>
                        </a:spcBef>
                        <a:spcAft>
                          <a:spcPts val="0"/>
                        </a:spcAft>
                        <a:buFont typeface="Wingdings" pitchFamily="2" charset="2"/>
                        <a:buChar char="§"/>
                        <a:tabLst/>
                      </a:pPr>
                      <a:r>
                        <a:rPr lang="en-GB" sz="900" u="none" noProof="0" dirty="0">
                          <a:latin typeface="+mn-lt"/>
                        </a:rPr>
                        <a:t>Other add-ons in price list, contact pre-sales</a:t>
                      </a:r>
                    </a:p>
                    <a:p>
                      <a:pPr marL="0" marR="0" lvl="0" indent="0" algn="l" defTabSz="685800" rtl="0" eaLnBrk="1" fontAlgn="auto" latinLnBrk="0" hangingPunct="1">
                        <a:lnSpc>
                          <a:spcPct val="100000"/>
                        </a:lnSpc>
                        <a:spcBef>
                          <a:spcPts val="1200"/>
                        </a:spcBef>
                        <a:spcAft>
                          <a:spcPts val="0"/>
                        </a:spcAft>
                        <a:buClrTx/>
                        <a:buSzTx/>
                        <a:buFont typeface="Wingdings" pitchFamily="2" charset="2"/>
                        <a:buNone/>
                        <a:tabLst/>
                        <a:defRPr/>
                      </a:pPr>
                      <a:r>
                        <a:rPr lang="en-GB" sz="900" noProof="0" dirty="0">
                          <a:latin typeface="+mn-lt"/>
                        </a:rPr>
                        <a:t>Volume-based discount/concurrent user models available for larger organisations</a:t>
                      </a:r>
                      <a:endParaRPr lang="en-GB" sz="900" u="none" noProof="0" dirty="0">
                        <a:latin typeface="+mn-lt"/>
                      </a:endParaRPr>
                    </a:p>
                    <a:p>
                      <a:pPr marL="134938" indent="-134938">
                        <a:spcBef>
                          <a:spcPts val="600"/>
                        </a:spcBef>
                        <a:spcAft>
                          <a:spcPts val="0"/>
                        </a:spcAft>
                        <a:buFont typeface="Arial" panose="020B0604020202020204" pitchFamily="34" charset="0"/>
                        <a:buNone/>
                        <a:tabLst/>
                      </a:pPr>
                      <a:r>
                        <a:rPr lang="en-GB" sz="900" u="sng" noProof="0" dirty="0">
                          <a:latin typeface="+mn-lt"/>
                        </a:rPr>
                        <a:t>Start-up/implementation</a:t>
                      </a:r>
                      <a:r>
                        <a:rPr lang="en-GB" sz="900" noProof="0" dirty="0">
                          <a:latin typeface="+mn-lt"/>
                        </a:rPr>
                        <a:t>:</a:t>
                      </a:r>
                    </a:p>
                    <a:p>
                      <a:pPr marL="90170" indent="-90170">
                        <a:spcBef>
                          <a:spcPts val="300"/>
                        </a:spcBef>
                        <a:spcAft>
                          <a:spcPts val="0"/>
                        </a:spcAft>
                        <a:buFont typeface="Wingdings" pitchFamily="2" charset="2"/>
                        <a:buChar char="§"/>
                        <a:tabLst/>
                      </a:pPr>
                      <a:r>
                        <a:rPr lang="en-GB" sz="900" noProof="0" dirty="0">
                          <a:latin typeface="+mn-lt"/>
                        </a:rPr>
                        <a:t>Standard implementation packages from €3,000 </a:t>
                      </a:r>
                      <a:r>
                        <a:rPr lang="en-GB" sz="900" i="1" noProof="0" dirty="0">
                          <a:latin typeface="+mn-lt"/>
                        </a:rPr>
                        <a:t>or;</a:t>
                      </a:r>
                    </a:p>
                    <a:p>
                      <a:pPr marL="90170" indent="-90170">
                        <a:spcBef>
                          <a:spcPts val="300"/>
                        </a:spcBef>
                        <a:spcAft>
                          <a:spcPts val="0"/>
                        </a:spcAft>
                        <a:buFont typeface="Wingdings" pitchFamily="2" charset="2"/>
                        <a:buChar char="§"/>
                        <a:tabLst/>
                      </a:pPr>
                      <a:r>
                        <a:rPr lang="en-GB" sz="900" noProof="0" dirty="0">
                          <a:latin typeface="+mn-lt"/>
                        </a:rPr>
                        <a:t>Proposal based on scope and needs</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767532"/>
                  </a:ext>
                </a:extLst>
              </a:tr>
            </a:tbl>
          </a:graphicData>
        </a:graphic>
      </p:graphicFrame>
      <p:sp>
        <p:nvSpPr>
          <p:cNvPr id="2" name="TextBox 1">
            <a:extLst>
              <a:ext uri="{FF2B5EF4-FFF2-40B4-BE49-F238E27FC236}">
                <a16:creationId xmlns:a16="http://schemas.microsoft.com/office/drawing/2014/main" id="{0B4A1FE4-2E7C-DD48-A950-F5BA60BEC93E}"/>
              </a:ext>
            </a:extLst>
          </p:cNvPr>
          <p:cNvSpPr txBox="1"/>
          <p:nvPr/>
        </p:nvSpPr>
        <p:spPr>
          <a:xfrm>
            <a:off x="755176" y="4400981"/>
            <a:ext cx="7972312" cy="369332"/>
          </a:xfrm>
          <a:prstGeom prst="rect">
            <a:avLst/>
          </a:prstGeom>
          <a:noFill/>
        </p:spPr>
        <p:txBody>
          <a:bodyPr wrap="square" rtlCol="0">
            <a:spAutoFit/>
          </a:bodyPr>
          <a:lstStyle/>
          <a:p>
            <a:pPr marL="171450" indent="-171450">
              <a:buFont typeface="Wingdings" pitchFamily="2" charset="2"/>
              <a:buChar char="§"/>
            </a:pPr>
            <a:r>
              <a:rPr lang="en-GB" sz="900" dirty="0"/>
              <a:t>All prices except start-up/implementation costs are specified per month and require a minimum 12 months contract/commit</a:t>
            </a:r>
          </a:p>
          <a:p>
            <a:pPr marL="171450" indent="-171450">
              <a:buFont typeface="Wingdings" pitchFamily="2" charset="2"/>
              <a:buChar char="§"/>
            </a:pPr>
            <a:r>
              <a:rPr lang="en-GB" sz="900" dirty="0"/>
              <a:t>Chat and messaging enabled user licenses must follow number of Co-browse respective Digital Engagement licenses</a:t>
            </a:r>
          </a:p>
        </p:txBody>
      </p:sp>
      <p:sp>
        <p:nvSpPr>
          <p:cNvPr id="3" name="textruta 2">
            <a:extLst>
              <a:ext uri="{FF2B5EF4-FFF2-40B4-BE49-F238E27FC236}">
                <a16:creationId xmlns:a16="http://schemas.microsoft.com/office/drawing/2014/main" id="{5D260907-BD64-E645-B4A0-F3E12095F1B2}"/>
              </a:ext>
            </a:extLst>
          </p:cNvPr>
          <p:cNvSpPr txBox="1"/>
          <p:nvPr/>
        </p:nvSpPr>
        <p:spPr>
          <a:xfrm>
            <a:off x="297319" y="131155"/>
            <a:ext cx="8711214" cy="369332"/>
          </a:xfrm>
          <a:prstGeom prst="rect">
            <a:avLst/>
          </a:prstGeom>
          <a:noFill/>
        </p:spPr>
        <p:txBody>
          <a:bodyPr wrap="square" rtlCol="0">
            <a:spAutoFit/>
          </a:bodyPr>
          <a:lstStyle/>
          <a:p>
            <a:r>
              <a:rPr lang="en-GB" dirty="0"/>
              <a:t>Price list Vergic Engage Platform, (VEP) Commercial Packages</a:t>
            </a:r>
          </a:p>
        </p:txBody>
      </p:sp>
      <p:sp>
        <p:nvSpPr>
          <p:cNvPr id="4" name="textruta 3">
            <a:extLst>
              <a:ext uri="{FF2B5EF4-FFF2-40B4-BE49-F238E27FC236}">
                <a16:creationId xmlns:a16="http://schemas.microsoft.com/office/drawing/2014/main" id="{CDA6AC76-5ACE-8C4D-B15A-9178DC1F4F27}"/>
              </a:ext>
            </a:extLst>
          </p:cNvPr>
          <p:cNvSpPr txBox="1"/>
          <p:nvPr/>
        </p:nvSpPr>
        <p:spPr>
          <a:xfrm>
            <a:off x="308199" y="725893"/>
            <a:ext cx="3503331" cy="276999"/>
          </a:xfrm>
          <a:prstGeom prst="rect">
            <a:avLst/>
          </a:prstGeom>
          <a:noFill/>
        </p:spPr>
        <p:txBody>
          <a:bodyPr wrap="none" rtlCol="0">
            <a:spAutoFit/>
          </a:bodyPr>
          <a:lstStyle/>
          <a:p>
            <a:r>
              <a:rPr lang="en-GB" sz="1200" dirty="0"/>
              <a:t>Commercial packages and add-ons on separate slides</a:t>
            </a:r>
          </a:p>
        </p:txBody>
      </p:sp>
    </p:spTree>
    <p:extLst>
      <p:ext uri="{BB962C8B-B14F-4D97-AF65-F5344CB8AC3E}">
        <p14:creationId xmlns:p14="http://schemas.microsoft.com/office/powerpoint/2010/main" val="312100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630A74-3863-BD41-8DC9-F3654AE98DFE}"/>
              </a:ext>
            </a:extLst>
          </p:cNvPr>
          <p:cNvGraphicFramePr>
            <a:graphicFrameLocks noGrp="1"/>
          </p:cNvGraphicFramePr>
          <p:nvPr>
            <p:extLst>
              <p:ext uri="{D42A27DB-BD31-4B8C-83A1-F6EECF244321}">
                <p14:modId xmlns:p14="http://schemas.microsoft.com/office/powerpoint/2010/main" val="3340606114"/>
              </p:ext>
            </p:extLst>
          </p:nvPr>
        </p:nvGraphicFramePr>
        <p:xfrm>
          <a:off x="297319" y="1111278"/>
          <a:ext cx="8498224" cy="2838252"/>
        </p:xfrm>
        <a:graphic>
          <a:graphicData uri="http://schemas.openxmlformats.org/drawingml/2006/table">
            <a:tbl>
              <a:tblPr firstRow="1" bandRow="1">
                <a:effectLst/>
                <a:tableStyleId>{21E4AEA4-8DFA-4A89-87EB-49C32662AFE0}</a:tableStyleId>
              </a:tblPr>
              <a:tblGrid>
                <a:gridCol w="1741824">
                  <a:extLst>
                    <a:ext uri="{9D8B030D-6E8A-4147-A177-3AD203B41FA5}">
                      <a16:colId xmlns:a16="http://schemas.microsoft.com/office/drawing/2014/main" val="4245313343"/>
                    </a:ext>
                  </a:extLst>
                </a:gridCol>
                <a:gridCol w="3107267">
                  <a:extLst>
                    <a:ext uri="{9D8B030D-6E8A-4147-A177-3AD203B41FA5}">
                      <a16:colId xmlns:a16="http://schemas.microsoft.com/office/drawing/2014/main" val="1843311891"/>
                    </a:ext>
                  </a:extLst>
                </a:gridCol>
                <a:gridCol w="3649133">
                  <a:extLst>
                    <a:ext uri="{9D8B030D-6E8A-4147-A177-3AD203B41FA5}">
                      <a16:colId xmlns:a16="http://schemas.microsoft.com/office/drawing/2014/main" val="6092979"/>
                    </a:ext>
                  </a:extLst>
                </a:gridCol>
              </a:tblGrid>
              <a:tr h="360090">
                <a:tc>
                  <a:txBody>
                    <a:bodyPr/>
                    <a:lstStyle/>
                    <a:p>
                      <a:pPr marL="0" marR="0" lvl="0" indent="0" algn="r" rtl="0" eaLnBrk="1" fontAlgn="t" latinLnBrk="0" hangingPunct="1">
                        <a:lnSpc>
                          <a:spcPct val="100000"/>
                        </a:lnSpc>
                        <a:spcBef>
                          <a:spcPts val="0"/>
                        </a:spcBef>
                        <a:spcAft>
                          <a:spcPts val="0"/>
                        </a:spcAft>
                        <a:buFontTx/>
                        <a:buNone/>
                      </a:pPr>
                      <a:r>
                        <a:rPr lang="en-GB" sz="1000" b="1" i="0" u="none" strike="noStrike" noProof="0">
                          <a:solidFill>
                            <a:schemeClr val="bg1"/>
                          </a:solidFill>
                          <a:effectLst/>
                          <a:latin typeface="Calibri"/>
                        </a:rPr>
                        <a:t>VEP  commercial packages </a:t>
                      </a:r>
                      <a:endParaRPr lang="en-GB" sz="1000" b="1" i="0" u="none" strike="noStrike" noProof="0">
                        <a:solidFill>
                          <a:schemeClr val="bg1"/>
                        </a:solidFill>
                        <a:effectLst/>
                        <a:latin typeface="Calibri" panose="020F0502020204030204" pitchFamily="34" charset="0"/>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Add-on 1, Pre-booked digital meetings &amp; Advanced Digital Collaboration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Add-on 2, BOT Automation Toolkit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55839698"/>
                  </a:ext>
                </a:extLst>
              </a:tr>
              <a:tr h="562797">
                <a:tc>
                  <a:txBody>
                    <a:bodyPr/>
                    <a:lstStyle/>
                    <a:p>
                      <a:pPr marL="0" algn="r" defTabSz="685800" rtl="0" eaLnBrk="1" fontAlgn="t" latinLnBrk="0" hangingPunct="1"/>
                      <a:r>
                        <a:rPr lang="en-GB" sz="1000" b="0" i="0" u="none" strike="noStrike" kern="1200" noProof="0" dirty="0">
                          <a:solidFill>
                            <a:schemeClr val="bg1"/>
                          </a:solidFill>
                          <a:effectLst/>
                          <a:latin typeface="Calibri" panose="020F0502020204030204" pitchFamily="34" charset="0"/>
                          <a:ea typeface="+mn-ea"/>
                          <a:cs typeface="+mn-cs"/>
                        </a:rPr>
                        <a:t>Initial offer</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noProof="0" dirty="0"/>
                        <a:t>Set-up of service for pre-booking digital meetings including 1 calendar (meeting type) according to standard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noProof="0" dirty="0"/>
                        <a:t>Set-up of BOT-service so that it is integrated in the Engagement platform with access to engagement and collaborative tools and BOT-service ”ready to be trained”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519988"/>
                  </a:ext>
                </a:extLst>
              </a:tr>
              <a:tr h="1898655">
                <a:tc>
                  <a:txBody>
                    <a:bodyPr/>
                    <a:lstStyle/>
                    <a:p>
                      <a:pPr marL="0" algn="r" defTabSz="685800" rtl="0" eaLnBrk="1" fontAlgn="t" latinLnBrk="0" hangingPunct="1"/>
                      <a:r>
                        <a:rPr lang="en-GB" sz="1000" b="0" i="0" u="none" strike="noStrike" kern="1200" noProof="0">
                          <a:solidFill>
                            <a:schemeClr val="bg1"/>
                          </a:solidFill>
                          <a:effectLst/>
                          <a:latin typeface="Calibri" panose="020F0502020204030204" pitchFamily="34" charset="0"/>
                          <a:ea typeface="+mn-ea"/>
                          <a:cs typeface="+mn-cs"/>
                        </a:rPr>
                        <a:t>Price/price model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spcBef>
                          <a:spcPts val="600"/>
                        </a:spcBef>
                        <a:spcAft>
                          <a:spcPts val="0"/>
                        </a:spcAft>
                        <a:buFont typeface="Arial" panose="020B0604020202020204" pitchFamily="34" charset="0"/>
                        <a:buNone/>
                        <a:tabLst/>
                      </a:pPr>
                      <a:r>
                        <a:rPr lang="en-GB" sz="900" u="sng" noProof="0" dirty="0"/>
                        <a:t>Licensing</a:t>
                      </a:r>
                      <a:r>
                        <a:rPr lang="en-GB" sz="900" noProof="0" dirty="0"/>
                        <a:t>:</a:t>
                      </a:r>
                    </a:p>
                    <a:p>
                      <a:pPr marL="90488" indent="-90488">
                        <a:spcBef>
                          <a:spcPts val="300"/>
                        </a:spcBef>
                        <a:spcAft>
                          <a:spcPts val="0"/>
                        </a:spcAft>
                        <a:buFont typeface="Wingdings" pitchFamily="2" charset="2"/>
                        <a:buChar char="§"/>
                        <a:tabLst/>
                      </a:pPr>
                      <a:r>
                        <a:rPr lang="en-GB" sz="900" noProof="0" dirty="0"/>
                        <a:t>”Book-a-meeting” module including first calendar (meeting type) €450</a:t>
                      </a:r>
                    </a:p>
                    <a:p>
                      <a:pPr marL="0" indent="0">
                        <a:spcBef>
                          <a:spcPts val="600"/>
                        </a:spcBef>
                        <a:spcAft>
                          <a:spcPts val="0"/>
                        </a:spcAft>
                        <a:buFont typeface="Wingdings" pitchFamily="2" charset="2"/>
                        <a:buNone/>
                        <a:tabLst/>
                      </a:pPr>
                      <a:r>
                        <a:rPr lang="en-GB" sz="900" u="sng" noProof="0" dirty="0"/>
                        <a:t>Add-ons to “book-a-meeting”</a:t>
                      </a:r>
                    </a:p>
                    <a:p>
                      <a:pPr marL="90488" indent="-90488">
                        <a:spcBef>
                          <a:spcPts val="300"/>
                        </a:spcBef>
                        <a:spcAft>
                          <a:spcPts val="0"/>
                        </a:spcAft>
                        <a:buFont typeface="Wingdings" pitchFamily="2" charset="2"/>
                        <a:buChar char="§"/>
                        <a:tabLst/>
                      </a:pPr>
                      <a:r>
                        <a:rPr lang="en-GB" sz="900" u="none" noProof="0" dirty="0"/>
                        <a:t>Additional calendars (support more meeting types) €150 per calendar</a:t>
                      </a:r>
                    </a:p>
                    <a:p>
                      <a:pPr marL="90488" marR="0" lvl="0" indent="-90488" algn="l" defTabSz="685800" rtl="0" eaLnBrk="1" fontAlgn="auto" latinLnBrk="0" hangingPunct="1">
                        <a:lnSpc>
                          <a:spcPct val="100000"/>
                        </a:lnSpc>
                        <a:spcBef>
                          <a:spcPts val="300"/>
                        </a:spcBef>
                        <a:spcAft>
                          <a:spcPts val="0"/>
                        </a:spcAft>
                        <a:buClrTx/>
                        <a:buSzTx/>
                        <a:buFont typeface="Wingdings" pitchFamily="2" charset="2"/>
                        <a:buChar char="§"/>
                        <a:tabLst/>
                        <a:defRPr/>
                      </a:pPr>
                      <a:r>
                        <a:rPr lang="en-GB" sz="900" noProof="0" dirty="0"/>
                        <a:t>Advanced collaborative toolkit €450</a:t>
                      </a:r>
                      <a:endParaRPr lang="en-GB" sz="900" u="none" noProof="0" dirty="0"/>
                    </a:p>
                    <a:p>
                      <a:pPr marL="134938" indent="-134938">
                        <a:spcBef>
                          <a:spcPts val="600"/>
                        </a:spcBef>
                        <a:spcAft>
                          <a:spcPts val="0"/>
                        </a:spcAft>
                        <a:buFont typeface="Arial" panose="020B0604020202020204" pitchFamily="34" charset="0"/>
                        <a:buNone/>
                        <a:tabLst/>
                      </a:pPr>
                      <a:r>
                        <a:rPr lang="en-GB" sz="900" u="sng" noProof="0" dirty="0"/>
                        <a:t>Start-up/implementation</a:t>
                      </a:r>
                      <a:r>
                        <a:rPr lang="en-GB" sz="900" noProof="0" dirty="0"/>
                        <a:t>:</a:t>
                      </a:r>
                    </a:p>
                    <a:p>
                      <a:pPr marL="90488" indent="-90488">
                        <a:spcBef>
                          <a:spcPts val="300"/>
                        </a:spcBef>
                        <a:spcAft>
                          <a:spcPts val="0"/>
                        </a:spcAft>
                        <a:buFont typeface="Wingdings" pitchFamily="2" charset="2"/>
                        <a:buChar char="§"/>
                        <a:tabLst/>
                      </a:pPr>
                      <a:r>
                        <a:rPr lang="en-GB" sz="900" noProof="0" dirty="0"/>
                        <a:t>From €1,000 depending on scope and needs</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0"/>
                        </a:spcAft>
                        <a:buFont typeface="Arial" panose="020B0604020202020204" pitchFamily="34" charset="0"/>
                        <a:buNone/>
                        <a:tabLst/>
                      </a:pPr>
                      <a:r>
                        <a:rPr lang="en-GB" sz="900" u="sng" noProof="0" dirty="0"/>
                        <a:t>Licensing</a:t>
                      </a:r>
                      <a:r>
                        <a:rPr lang="en-GB" sz="900" noProof="0" dirty="0"/>
                        <a:t>:</a:t>
                      </a:r>
                    </a:p>
                    <a:p>
                      <a:pPr marL="90488" indent="-90488">
                        <a:spcBef>
                          <a:spcPts val="300"/>
                        </a:spcBef>
                        <a:spcAft>
                          <a:spcPts val="0"/>
                        </a:spcAft>
                        <a:buFont typeface="Wingdings" pitchFamily="2" charset="2"/>
                        <a:buChar char="§"/>
                        <a:tabLst/>
                      </a:pPr>
                      <a:r>
                        <a:rPr lang="en-GB" sz="900" noProof="0" dirty="0"/>
                        <a:t>BOT-framework and Automation Toolkit €450 including 5,000 interactions/month</a:t>
                      </a:r>
                    </a:p>
                    <a:p>
                      <a:pPr marL="0" indent="0">
                        <a:spcBef>
                          <a:spcPts val="600"/>
                        </a:spcBef>
                        <a:spcAft>
                          <a:spcPts val="0"/>
                        </a:spcAft>
                        <a:buFont typeface="Wingdings" pitchFamily="2" charset="2"/>
                        <a:buNone/>
                        <a:tabLst/>
                      </a:pPr>
                      <a:r>
                        <a:rPr lang="en-GB" sz="900" u="sng" noProof="0" dirty="0"/>
                        <a:t>Add-ons:</a:t>
                      </a:r>
                    </a:p>
                    <a:p>
                      <a:pPr marL="90488" indent="-90488">
                        <a:spcBef>
                          <a:spcPts val="300"/>
                        </a:spcBef>
                        <a:spcAft>
                          <a:spcPts val="0"/>
                        </a:spcAft>
                        <a:buFont typeface="Wingdings" pitchFamily="2" charset="2"/>
                        <a:buChar char="§"/>
                        <a:tabLst/>
                      </a:pPr>
                      <a:r>
                        <a:rPr lang="en-GB" sz="900" u="none" noProof="0" dirty="0"/>
                        <a:t>Vergic native BOT- (cognitive service) €450 </a:t>
                      </a:r>
                      <a:r>
                        <a:rPr lang="en-GB" sz="900" noProof="0" dirty="0"/>
                        <a:t>including 5,000 interactions/ month</a:t>
                      </a:r>
                    </a:p>
                    <a:p>
                      <a:pPr marL="90488" indent="-90488">
                        <a:spcBef>
                          <a:spcPts val="300"/>
                        </a:spcBef>
                        <a:spcAft>
                          <a:spcPts val="0"/>
                        </a:spcAft>
                        <a:buFont typeface="Wingdings" pitchFamily="2" charset="2"/>
                        <a:buChar char="§"/>
                        <a:tabLst/>
                      </a:pPr>
                      <a:r>
                        <a:rPr lang="en-GB" sz="900" i="1" u="none" noProof="0" dirty="0"/>
                        <a:t>Or </a:t>
                      </a:r>
                      <a:r>
                        <a:rPr lang="en-GB" sz="900" i="0" u="none" noProof="0" dirty="0"/>
                        <a:t>according to external vendor price-list if other BOT-service is integrated</a:t>
                      </a:r>
                      <a:endParaRPr lang="en-GB" sz="900" u="none" noProof="0" dirty="0"/>
                    </a:p>
                    <a:p>
                      <a:pPr marL="134938" indent="-134938">
                        <a:spcBef>
                          <a:spcPts val="600"/>
                        </a:spcBef>
                        <a:spcAft>
                          <a:spcPts val="0"/>
                        </a:spcAft>
                        <a:buFont typeface="Arial" panose="020B0604020202020204" pitchFamily="34" charset="0"/>
                        <a:buNone/>
                        <a:tabLst/>
                      </a:pPr>
                      <a:r>
                        <a:rPr lang="en-GB" sz="900" u="sng" noProof="0" dirty="0"/>
                        <a:t>Start-up/implementation</a:t>
                      </a:r>
                      <a:r>
                        <a:rPr lang="en-GB" sz="900" noProof="0" dirty="0"/>
                        <a:t>:</a:t>
                      </a:r>
                    </a:p>
                    <a:p>
                      <a:pPr marL="90488" indent="-90488">
                        <a:spcBef>
                          <a:spcPts val="300"/>
                        </a:spcBef>
                        <a:spcAft>
                          <a:spcPts val="0"/>
                        </a:spcAft>
                        <a:buFont typeface="Wingdings" pitchFamily="2" charset="2"/>
                        <a:buChar char="§"/>
                        <a:tabLst/>
                      </a:pPr>
                      <a:r>
                        <a:rPr lang="en-GB" sz="900" noProof="0" dirty="0"/>
                        <a:t>€4,000 BOT-service “ready to train”</a:t>
                      </a:r>
                    </a:p>
                    <a:p>
                      <a:pPr marL="90488" indent="-90488">
                        <a:spcBef>
                          <a:spcPts val="300"/>
                        </a:spcBef>
                        <a:spcAft>
                          <a:spcPts val="0"/>
                        </a:spcAft>
                        <a:buFont typeface="Wingdings" pitchFamily="2" charset="2"/>
                        <a:buChar char="§"/>
                        <a:tabLst/>
                      </a:pPr>
                      <a:r>
                        <a:rPr lang="en-GB" sz="900" noProof="0" dirty="0"/>
                        <a:t>Training of BOT not included in price but can be offered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767532"/>
                  </a:ext>
                </a:extLst>
              </a:tr>
            </a:tbl>
          </a:graphicData>
        </a:graphic>
      </p:graphicFrame>
      <p:sp>
        <p:nvSpPr>
          <p:cNvPr id="2" name="TextBox 1">
            <a:extLst>
              <a:ext uri="{FF2B5EF4-FFF2-40B4-BE49-F238E27FC236}">
                <a16:creationId xmlns:a16="http://schemas.microsoft.com/office/drawing/2014/main" id="{0B4A1FE4-2E7C-DD48-A950-F5BA60BEC93E}"/>
              </a:ext>
            </a:extLst>
          </p:cNvPr>
          <p:cNvSpPr txBox="1"/>
          <p:nvPr/>
        </p:nvSpPr>
        <p:spPr>
          <a:xfrm>
            <a:off x="347570" y="4145433"/>
            <a:ext cx="6560024" cy="507831"/>
          </a:xfrm>
          <a:prstGeom prst="rect">
            <a:avLst/>
          </a:prstGeom>
          <a:noFill/>
        </p:spPr>
        <p:txBody>
          <a:bodyPr wrap="square" rtlCol="0">
            <a:spAutoFit/>
          </a:bodyPr>
          <a:lstStyle/>
          <a:p>
            <a:pPr marL="171450" indent="-171450">
              <a:buFont typeface="Wingdings" pitchFamily="2" charset="2"/>
              <a:buChar char="§"/>
            </a:pPr>
            <a:r>
              <a:rPr lang="en-GB" sz="900" dirty="0"/>
              <a:t>All prices except start-up/implementation costs are specified per month and require a minimum 12 months contract/commit</a:t>
            </a:r>
          </a:p>
          <a:p>
            <a:pPr marL="171450" indent="-171450">
              <a:buFont typeface="Wingdings" pitchFamily="2" charset="2"/>
              <a:buChar char="§"/>
            </a:pPr>
            <a:r>
              <a:rPr lang="en-GB" sz="900" dirty="0"/>
              <a:t>Packaged add-ons requires Digital Engagement Package</a:t>
            </a:r>
          </a:p>
          <a:p>
            <a:pPr marL="171450" indent="-171450">
              <a:buFont typeface="Wingdings" pitchFamily="2" charset="2"/>
              <a:buChar char="§"/>
            </a:pPr>
            <a:r>
              <a:rPr lang="en-GB" sz="900" dirty="0"/>
              <a:t>Additional messaging or voice channel costs might occur from partners and other vendors (</a:t>
            </a:r>
            <a:r>
              <a:rPr lang="en-GB" sz="900" dirty="0" err="1"/>
              <a:t>sms</a:t>
            </a:r>
            <a:r>
              <a:rPr lang="en-GB" sz="900" dirty="0"/>
              <a:t>, </a:t>
            </a:r>
            <a:r>
              <a:rPr lang="en-GB" sz="900" dirty="0" err="1"/>
              <a:t>facebook</a:t>
            </a:r>
            <a:r>
              <a:rPr lang="en-GB" sz="900" dirty="0"/>
              <a:t>, </a:t>
            </a:r>
            <a:r>
              <a:rPr lang="en-GB" sz="900" dirty="0" err="1"/>
              <a:t>whatsapp</a:t>
            </a:r>
            <a:r>
              <a:rPr lang="en-GB" sz="900" dirty="0"/>
              <a:t>, etc)</a:t>
            </a:r>
          </a:p>
        </p:txBody>
      </p:sp>
      <p:sp>
        <p:nvSpPr>
          <p:cNvPr id="3" name="textruta 2">
            <a:extLst>
              <a:ext uri="{FF2B5EF4-FFF2-40B4-BE49-F238E27FC236}">
                <a16:creationId xmlns:a16="http://schemas.microsoft.com/office/drawing/2014/main" id="{5D260907-BD64-E645-B4A0-F3E12095F1B2}"/>
              </a:ext>
            </a:extLst>
          </p:cNvPr>
          <p:cNvSpPr txBox="1"/>
          <p:nvPr/>
        </p:nvSpPr>
        <p:spPr>
          <a:xfrm>
            <a:off x="297319" y="131155"/>
            <a:ext cx="5697970" cy="369332"/>
          </a:xfrm>
          <a:prstGeom prst="rect">
            <a:avLst/>
          </a:prstGeom>
          <a:noFill/>
        </p:spPr>
        <p:txBody>
          <a:bodyPr wrap="none" rtlCol="0">
            <a:spAutoFit/>
          </a:bodyPr>
          <a:lstStyle/>
          <a:p>
            <a:r>
              <a:rPr lang="en-GB" dirty="0"/>
              <a:t>Price List Vergic Engage Platform (VEP), packaged add-ons   </a:t>
            </a:r>
          </a:p>
        </p:txBody>
      </p:sp>
      <p:sp>
        <p:nvSpPr>
          <p:cNvPr id="6" name="textruta 5">
            <a:extLst>
              <a:ext uri="{FF2B5EF4-FFF2-40B4-BE49-F238E27FC236}">
                <a16:creationId xmlns:a16="http://schemas.microsoft.com/office/drawing/2014/main" id="{6985E144-966D-9849-B45C-D7341A36EE4F}"/>
              </a:ext>
            </a:extLst>
          </p:cNvPr>
          <p:cNvSpPr txBox="1"/>
          <p:nvPr/>
        </p:nvSpPr>
        <p:spPr>
          <a:xfrm>
            <a:off x="297319" y="638376"/>
            <a:ext cx="3503331" cy="276999"/>
          </a:xfrm>
          <a:prstGeom prst="rect">
            <a:avLst/>
          </a:prstGeom>
          <a:noFill/>
        </p:spPr>
        <p:txBody>
          <a:bodyPr wrap="none" rtlCol="0">
            <a:spAutoFit/>
          </a:bodyPr>
          <a:lstStyle/>
          <a:p>
            <a:r>
              <a:rPr lang="en-GB" sz="1200" dirty="0"/>
              <a:t>Commercial packages and add-ons on separate slides</a:t>
            </a:r>
          </a:p>
        </p:txBody>
      </p:sp>
    </p:spTree>
    <p:extLst>
      <p:ext uri="{BB962C8B-B14F-4D97-AF65-F5344CB8AC3E}">
        <p14:creationId xmlns:p14="http://schemas.microsoft.com/office/powerpoint/2010/main" val="365490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630A74-3863-BD41-8DC9-F3654AE98DFE}"/>
              </a:ext>
            </a:extLst>
          </p:cNvPr>
          <p:cNvGraphicFramePr>
            <a:graphicFrameLocks noGrp="1"/>
          </p:cNvGraphicFramePr>
          <p:nvPr>
            <p:extLst>
              <p:ext uri="{D42A27DB-BD31-4B8C-83A1-F6EECF244321}">
                <p14:modId xmlns:p14="http://schemas.microsoft.com/office/powerpoint/2010/main" val="3833219157"/>
              </p:ext>
            </p:extLst>
          </p:nvPr>
        </p:nvGraphicFramePr>
        <p:xfrm>
          <a:off x="129309" y="548189"/>
          <a:ext cx="8885381" cy="3809320"/>
        </p:xfrm>
        <a:graphic>
          <a:graphicData uri="http://schemas.openxmlformats.org/drawingml/2006/table">
            <a:tbl>
              <a:tblPr firstRow="1" bandRow="1">
                <a:effectLst/>
                <a:tableStyleId>{21E4AEA4-8DFA-4A89-87EB-49C32662AFE0}</a:tableStyleId>
              </a:tblPr>
              <a:tblGrid>
                <a:gridCol w="1347373">
                  <a:extLst>
                    <a:ext uri="{9D8B030D-6E8A-4147-A177-3AD203B41FA5}">
                      <a16:colId xmlns:a16="http://schemas.microsoft.com/office/drawing/2014/main" val="4245313343"/>
                    </a:ext>
                  </a:extLst>
                </a:gridCol>
                <a:gridCol w="1884502">
                  <a:extLst>
                    <a:ext uri="{9D8B030D-6E8A-4147-A177-3AD203B41FA5}">
                      <a16:colId xmlns:a16="http://schemas.microsoft.com/office/drawing/2014/main" val="1843311891"/>
                    </a:ext>
                  </a:extLst>
                </a:gridCol>
                <a:gridCol w="1884502">
                  <a:extLst>
                    <a:ext uri="{9D8B030D-6E8A-4147-A177-3AD203B41FA5}">
                      <a16:colId xmlns:a16="http://schemas.microsoft.com/office/drawing/2014/main" val="6092979"/>
                    </a:ext>
                  </a:extLst>
                </a:gridCol>
                <a:gridCol w="1884502">
                  <a:extLst>
                    <a:ext uri="{9D8B030D-6E8A-4147-A177-3AD203B41FA5}">
                      <a16:colId xmlns:a16="http://schemas.microsoft.com/office/drawing/2014/main" val="494001015"/>
                    </a:ext>
                  </a:extLst>
                </a:gridCol>
                <a:gridCol w="1884502">
                  <a:extLst>
                    <a:ext uri="{9D8B030D-6E8A-4147-A177-3AD203B41FA5}">
                      <a16:colId xmlns:a16="http://schemas.microsoft.com/office/drawing/2014/main" val="1537884464"/>
                    </a:ext>
                  </a:extLst>
                </a:gridCol>
              </a:tblGrid>
              <a:tr h="356353">
                <a:tc>
                  <a:txBody>
                    <a:bodyPr/>
                    <a:lstStyle/>
                    <a:p>
                      <a:pPr marL="0" marR="0" lvl="0" indent="0" algn="r" rtl="0" eaLnBrk="1" fontAlgn="t" latinLnBrk="0" hangingPunct="1">
                        <a:lnSpc>
                          <a:spcPct val="100000"/>
                        </a:lnSpc>
                        <a:spcBef>
                          <a:spcPts val="0"/>
                        </a:spcBef>
                        <a:spcAft>
                          <a:spcPts val="0"/>
                        </a:spcAft>
                        <a:buFontTx/>
                        <a:buNone/>
                      </a:pPr>
                      <a:r>
                        <a:rPr lang="en-GB" sz="1000" b="1" i="0" u="none" strike="noStrike" noProof="0">
                          <a:solidFill>
                            <a:schemeClr val="bg1"/>
                          </a:solidFill>
                          <a:effectLst/>
                          <a:latin typeface="Calibri"/>
                        </a:rPr>
                        <a:t>VEP  commercial packages </a:t>
                      </a:r>
                      <a:endParaRPr lang="en-GB" sz="1000" b="1" i="0" u="none" strike="noStrike" noProof="0">
                        <a:solidFill>
                          <a:schemeClr val="bg1"/>
                        </a:solidFill>
                        <a:effectLst/>
                        <a:latin typeface="Calibri" panose="020F0502020204030204" pitchFamily="34" charset="0"/>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a:rPr>
                        <a:t>1, Co-Browse &amp; chat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a:rPr>
                        <a:t>2, Digital First; Proactive digital engagement in digital interfaces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Add-on 1, Pre-booked digital meetings &amp; Advanced Digital Collaboration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000" b="0" i="0" u="none" strike="noStrike" noProof="0" dirty="0">
                          <a:solidFill>
                            <a:schemeClr val="bg1"/>
                          </a:solidFill>
                          <a:effectLst/>
                          <a:latin typeface="Calibri" panose="020F0502020204030204" pitchFamily="34" charset="0"/>
                        </a:rPr>
                        <a:t>Add-on 2, BOT Automation Toolkit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855839698"/>
                  </a:ext>
                </a:extLst>
              </a:tr>
              <a:tr h="588913">
                <a:tc>
                  <a:txBody>
                    <a:bodyPr/>
                    <a:lstStyle/>
                    <a:p>
                      <a:pPr marL="0" algn="r" defTabSz="685800" rtl="0" eaLnBrk="1" fontAlgn="t" latinLnBrk="0" hangingPunct="1"/>
                      <a:r>
                        <a:rPr lang="en-GB" sz="1000" b="0" i="0" u="none" strike="noStrike" kern="1200" noProof="0">
                          <a:solidFill>
                            <a:schemeClr val="bg1"/>
                          </a:solidFill>
                          <a:effectLst/>
                          <a:latin typeface="Calibri" panose="020F0502020204030204" pitchFamily="34" charset="0"/>
                          <a:ea typeface="+mn-ea"/>
                          <a:cs typeface="+mn-cs"/>
                        </a:rPr>
                        <a:t>Initial offer</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800" noProof="0" dirty="0"/>
                        <a:t>Set-up of service so that visual guidance/  co-browsing  can be done in parallel with a phone call. An input field for a pin-code to start co-browsing is injected on place/ places of choice in the website</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noProof="0" dirty="0"/>
                        <a:t>Set-up of proactive digital engagement platform, ”Digital First”, see separate functional description for a detailed description</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00" noProof="0" dirty="0"/>
                        <a:t>Set-up of service for pre-booking digital meetings including 1 calendar (meeting type) according to standard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noProof="0" dirty="0"/>
                        <a:t>Set-up of BOT-service so that it is integrated in the Engagement platform with access to engagement and collaborative tools and BOT-service ”ready to be trained”</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4519988"/>
                  </a:ext>
                </a:extLst>
              </a:tr>
              <a:tr h="1986762">
                <a:tc>
                  <a:txBody>
                    <a:bodyPr/>
                    <a:lstStyle/>
                    <a:p>
                      <a:pPr marL="0" algn="r" defTabSz="685800" rtl="0" eaLnBrk="1" fontAlgn="t" latinLnBrk="0" hangingPunct="1"/>
                      <a:r>
                        <a:rPr lang="en-GB" sz="1000" b="0" i="0" u="none" strike="noStrike" kern="1200" noProof="0">
                          <a:solidFill>
                            <a:schemeClr val="bg1"/>
                          </a:solidFill>
                          <a:effectLst/>
                          <a:latin typeface="Calibri" panose="020F0502020204030204" pitchFamily="34" charset="0"/>
                          <a:ea typeface="+mn-ea"/>
                          <a:cs typeface="+mn-cs"/>
                        </a:rPr>
                        <a:t>Price/price model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spcBef>
                          <a:spcPts val="600"/>
                        </a:spcBef>
                        <a:spcAft>
                          <a:spcPts val="0"/>
                        </a:spcAft>
                        <a:buFont typeface="Arial" panose="020B0604020202020204" pitchFamily="34" charset="0"/>
                        <a:buNone/>
                      </a:pPr>
                      <a:r>
                        <a:rPr lang="en-GB" sz="800" u="sng" noProof="0" dirty="0"/>
                        <a:t>Licensing</a:t>
                      </a:r>
                      <a:r>
                        <a:rPr lang="en-GB" sz="800" noProof="0" dirty="0"/>
                        <a:t>:</a:t>
                      </a:r>
                    </a:p>
                    <a:p>
                      <a:pPr marL="90170" indent="-90170">
                        <a:spcBef>
                          <a:spcPts val="300"/>
                        </a:spcBef>
                        <a:spcAft>
                          <a:spcPts val="0"/>
                        </a:spcAft>
                        <a:buFont typeface="Wingdings" pitchFamily="2" charset="2"/>
                        <a:buChar char="§"/>
                        <a:tabLst/>
                      </a:pPr>
                      <a:r>
                        <a:rPr lang="en-GB" sz="800" noProof="0" dirty="0"/>
                        <a:t>Price per named user €35</a:t>
                      </a:r>
                    </a:p>
                    <a:p>
                      <a:pPr marL="90488" indent="-90488">
                        <a:spcBef>
                          <a:spcPts val="300"/>
                        </a:spcBef>
                        <a:spcAft>
                          <a:spcPts val="0"/>
                        </a:spcAft>
                        <a:buFont typeface="Wingdings" pitchFamily="2" charset="2"/>
                        <a:buChar char="§"/>
                        <a:tabLst/>
                      </a:pPr>
                      <a:r>
                        <a:rPr lang="en-GB" sz="800" noProof="0" dirty="0"/>
                        <a:t>Minimum initial purchase 20 users</a:t>
                      </a:r>
                    </a:p>
                    <a:p>
                      <a:pPr marL="0" indent="0">
                        <a:spcBef>
                          <a:spcPts val="300"/>
                        </a:spcBef>
                        <a:spcAft>
                          <a:spcPts val="0"/>
                        </a:spcAft>
                        <a:buFont typeface="Wingdings" pitchFamily="2" charset="2"/>
                        <a:buNone/>
                        <a:tabLst/>
                      </a:pPr>
                      <a:r>
                        <a:rPr lang="en-GB" sz="800" i="1" noProof="0" dirty="0"/>
                        <a:t>Bundle license with chat (chat enabled agent):</a:t>
                      </a:r>
                    </a:p>
                    <a:p>
                      <a:pPr marL="90488" indent="-90488">
                        <a:spcBef>
                          <a:spcPts val="300"/>
                        </a:spcBef>
                        <a:spcAft>
                          <a:spcPts val="0"/>
                        </a:spcAft>
                        <a:buFont typeface="Wingdings" pitchFamily="2" charset="2"/>
                        <a:buChar char="§"/>
                        <a:tabLst/>
                      </a:pPr>
                      <a:r>
                        <a:rPr lang="en-GB" sz="800" noProof="0" dirty="0"/>
                        <a:t>€15 in additional license fee for chat enabled user license</a:t>
                      </a:r>
                    </a:p>
                    <a:p>
                      <a:pPr marL="0" indent="0">
                        <a:spcBef>
                          <a:spcPts val="1200"/>
                        </a:spcBef>
                        <a:spcAft>
                          <a:spcPts val="0"/>
                        </a:spcAft>
                        <a:buFont typeface="Wingdings" pitchFamily="2" charset="2"/>
                        <a:buNone/>
                        <a:tabLst/>
                      </a:pPr>
                      <a:r>
                        <a:rPr lang="en-GB" sz="800" noProof="0" dirty="0"/>
                        <a:t>Volume based discount available for larger organisations</a:t>
                      </a:r>
                    </a:p>
                    <a:p>
                      <a:pPr marL="134938" indent="-134938">
                        <a:spcBef>
                          <a:spcPts val="600"/>
                        </a:spcBef>
                        <a:spcAft>
                          <a:spcPts val="0"/>
                        </a:spcAft>
                        <a:buFont typeface="Arial" panose="020B0604020202020204" pitchFamily="34" charset="0"/>
                        <a:buNone/>
                        <a:tabLst/>
                      </a:pPr>
                      <a:r>
                        <a:rPr lang="en-GB" sz="800" u="sng" noProof="0" dirty="0"/>
                        <a:t>Start-up/implementation</a:t>
                      </a:r>
                      <a:r>
                        <a:rPr lang="en-GB" sz="800" noProof="0" dirty="0"/>
                        <a:t>:</a:t>
                      </a:r>
                    </a:p>
                    <a:p>
                      <a:pPr marL="90488" indent="-90488">
                        <a:spcBef>
                          <a:spcPts val="0"/>
                        </a:spcBef>
                        <a:spcAft>
                          <a:spcPts val="0"/>
                        </a:spcAft>
                        <a:buFont typeface="Wingdings" pitchFamily="2" charset="2"/>
                        <a:buChar char="§"/>
                        <a:tabLst/>
                      </a:pPr>
                      <a:r>
                        <a:rPr lang="en-GB" sz="800" noProof="0" dirty="0"/>
                        <a:t>€800</a:t>
                      </a:r>
                    </a:p>
                    <a:p>
                      <a:pPr marL="0" indent="0">
                        <a:spcBef>
                          <a:spcPts val="600"/>
                        </a:spcBef>
                        <a:spcAft>
                          <a:spcPts val="0"/>
                        </a:spcAft>
                        <a:buFont typeface="Wingdings" pitchFamily="2" charset="2"/>
                        <a:buNone/>
                        <a:tabLst/>
                      </a:pPr>
                      <a:endParaRPr lang="en-GB" sz="800" noProof="0" dirty="0"/>
                    </a:p>
                    <a:p>
                      <a:pPr marL="134938" indent="-134938">
                        <a:spcBef>
                          <a:spcPts val="600"/>
                        </a:spcBef>
                        <a:spcAft>
                          <a:spcPts val="0"/>
                        </a:spcAft>
                        <a:buFont typeface="Arial" panose="020B0604020202020204" pitchFamily="34" charset="0"/>
                        <a:buChar char="•"/>
                        <a:tabLst/>
                      </a:pPr>
                      <a:endParaRPr lang="en-GB" sz="800" noProof="0" dirty="0"/>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0"/>
                        </a:spcAft>
                        <a:buFont typeface="Arial" panose="020B0604020202020204" pitchFamily="34" charset="0"/>
                        <a:buNone/>
                        <a:tabLst/>
                      </a:pPr>
                      <a:r>
                        <a:rPr lang="en-GB" sz="800" u="sng" noProof="0" dirty="0"/>
                        <a:t>Licensing</a:t>
                      </a:r>
                      <a:r>
                        <a:rPr lang="en-GB" sz="800" noProof="0" dirty="0"/>
                        <a:t>:</a:t>
                      </a:r>
                    </a:p>
                    <a:p>
                      <a:pPr marL="90170" lvl="0" indent="-90170">
                        <a:spcBef>
                          <a:spcPts val="300"/>
                        </a:spcBef>
                        <a:spcAft>
                          <a:spcPts val="0"/>
                        </a:spcAft>
                        <a:buFont typeface="Wingdings,Sans-Serif" pitchFamily="2" charset="2"/>
                        <a:buChar char="§"/>
                      </a:pPr>
                      <a:r>
                        <a:rPr lang="en-GB" sz="800" b="0" i="0" u="none" strike="noStrike" noProof="0" dirty="0">
                          <a:latin typeface="Calibri"/>
                        </a:rPr>
                        <a:t>Price per named user €70 (1-20), €50 from user 21</a:t>
                      </a:r>
                      <a:endParaRPr lang="en-US" sz="800" b="0" i="0" u="none" strike="noStrike" noProof="0" dirty="0">
                        <a:latin typeface="Calibri"/>
                      </a:endParaRPr>
                    </a:p>
                    <a:p>
                      <a:pPr marL="90170" lvl="0" indent="-90170">
                        <a:spcBef>
                          <a:spcPts val="300"/>
                        </a:spcBef>
                        <a:spcAft>
                          <a:spcPts val="0"/>
                        </a:spcAft>
                        <a:buFont typeface="Wingdings,Sans-Serif" pitchFamily="2" charset="2"/>
                        <a:buChar char="§"/>
                      </a:pPr>
                      <a:r>
                        <a:rPr lang="en-GB" sz="800" b="0" i="0" u="none" strike="noStrike" noProof="0" dirty="0">
                          <a:latin typeface="Calibri"/>
                        </a:rPr>
                        <a:t>Minimum initial purchase 20 users</a:t>
                      </a:r>
                      <a:endParaRPr lang="en-GB" sz="1350" b="0" i="0" u="none" strike="noStrike" noProof="0" dirty="0">
                        <a:latin typeface="Calibri"/>
                      </a:endParaRPr>
                    </a:p>
                    <a:p>
                      <a:pPr marL="0" lvl="0" indent="0">
                        <a:spcBef>
                          <a:spcPts val="1000"/>
                        </a:spcBef>
                        <a:spcAft>
                          <a:spcPts val="0"/>
                        </a:spcAft>
                        <a:buFont typeface="Wingdings,Sans-Serif" pitchFamily="2" charset="2"/>
                        <a:buNone/>
                      </a:pPr>
                      <a:r>
                        <a:rPr lang="en-GB" sz="800" noProof="0" dirty="0"/>
                        <a:t>Volume-based discount/concurrent user models available for larger organisations</a:t>
                      </a:r>
                    </a:p>
                    <a:p>
                      <a:pPr marL="0" indent="0">
                        <a:spcBef>
                          <a:spcPts val="300"/>
                        </a:spcBef>
                        <a:spcAft>
                          <a:spcPts val="0"/>
                        </a:spcAft>
                        <a:buFont typeface="Wingdings" pitchFamily="2" charset="2"/>
                        <a:buNone/>
                        <a:tabLst/>
                      </a:pPr>
                      <a:r>
                        <a:rPr lang="en-GB" sz="800" i="1" u="none" noProof="0" dirty="0"/>
                        <a:t>Bundle license with asynchronous messaging (messaging enabled agent)</a:t>
                      </a:r>
                    </a:p>
                    <a:p>
                      <a:pPr marL="90488" marR="0" lvl="0" indent="-90488" algn="l" defTabSz="685800" rtl="0" eaLnBrk="1" fontAlgn="auto" latinLnBrk="0" hangingPunct="1">
                        <a:lnSpc>
                          <a:spcPct val="100000"/>
                        </a:lnSpc>
                        <a:spcBef>
                          <a:spcPts val="300"/>
                        </a:spcBef>
                        <a:spcAft>
                          <a:spcPts val="0"/>
                        </a:spcAft>
                        <a:buClrTx/>
                        <a:buSzTx/>
                        <a:buFont typeface="Wingdings" pitchFamily="2" charset="2"/>
                        <a:buChar char="§"/>
                        <a:tabLst/>
                        <a:defRPr/>
                      </a:pPr>
                      <a:r>
                        <a:rPr lang="en-GB" sz="800" u="none" noProof="0" dirty="0"/>
                        <a:t>€10 in additional fee for messaging enabled user license</a:t>
                      </a:r>
                    </a:p>
                    <a:p>
                      <a:pPr marL="90488" indent="-90488">
                        <a:spcBef>
                          <a:spcPts val="300"/>
                        </a:spcBef>
                        <a:spcAft>
                          <a:spcPts val="0"/>
                        </a:spcAft>
                        <a:buFont typeface="Wingdings" pitchFamily="2" charset="2"/>
                        <a:buChar char="§"/>
                        <a:tabLst/>
                      </a:pPr>
                      <a:r>
                        <a:rPr lang="en-GB" sz="800" u="none" noProof="0" dirty="0"/>
                        <a:t>Other add-ons in price list, contact pre-sales</a:t>
                      </a:r>
                    </a:p>
                    <a:p>
                      <a:pPr marL="134938" indent="-134938">
                        <a:spcBef>
                          <a:spcPts val="600"/>
                        </a:spcBef>
                        <a:spcAft>
                          <a:spcPts val="0"/>
                        </a:spcAft>
                        <a:buFont typeface="Arial" panose="020B0604020202020204" pitchFamily="34" charset="0"/>
                        <a:buNone/>
                        <a:tabLst/>
                      </a:pPr>
                      <a:r>
                        <a:rPr lang="en-GB" sz="800" u="sng" noProof="0" dirty="0"/>
                        <a:t>Start-up/implementation</a:t>
                      </a:r>
                      <a:r>
                        <a:rPr lang="en-GB" sz="800" noProof="0" dirty="0"/>
                        <a:t>:</a:t>
                      </a:r>
                    </a:p>
                    <a:p>
                      <a:pPr marL="90170" indent="-90170">
                        <a:spcBef>
                          <a:spcPts val="0"/>
                        </a:spcBef>
                        <a:spcAft>
                          <a:spcPts val="0"/>
                        </a:spcAft>
                        <a:buFont typeface="Wingdings" pitchFamily="2" charset="2"/>
                        <a:buChar char="§"/>
                        <a:tabLst/>
                      </a:pPr>
                      <a:r>
                        <a:rPr lang="en-GB" sz="800" noProof="0" dirty="0"/>
                        <a:t>Standard implementation packages from €3,000 </a:t>
                      </a:r>
                      <a:r>
                        <a:rPr lang="en-GB" sz="800" i="1" noProof="0" dirty="0"/>
                        <a:t>or;</a:t>
                      </a:r>
                    </a:p>
                    <a:p>
                      <a:pPr marL="90170" indent="-90170">
                        <a:spcBef>
                          <a:spcPts val="300"/>
                        </a:spcBef>
                        <a:spcAft>
                          <a:spcPts val="0"/>
                        </a:spcAft>
                        <a:buFont typeface="Wingdings" pitchFamily="2" charset="2"/>
                        <a:buChar char="§"/>
                        <a:tabLst/>
                      </a:pPr>
                      <a:r>
                        <a:rPr lang="en-GB" sz="800" noProof="0" dirty="0"/>
                        <a:t>Proposal based on scope and needs</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0"/>
                        </a:spcAft>
                        <a:buFont typeface="Arial" panose="020B0604020202020204" pitchFamily="34" charset="0"/>
                        <a:buNone/>
                        <a:tabLst/>
                      </a:pPr>
                      <a:r>
                        <a:rPr lang="en-GB" sz="800" u="sng" noProof="0" dirty="0"/>
                        <a:t>Licensing</a:t>
                      </a:r>
                      <a:r>
                        <a:rPr lang="en-GB" sz="800" noProof="0" dirty="0"/>
                        <a:t>:</a:t>
                      </a:r>
                    </a:p>
                    <a:p>
                      <a:pPr marL="90488" indent="-90488">
                        <a:spcBef>
                          <a:spcPts val="300"/>
                        </a:spcBef>
                        <a:spcAft>
                          <a:spcPts val="0"/>
                        </a:spcAft>
                        <a:buFont typeface="Wingdings" pitchFamily="2" charset="2"/>
                        <a:buChar char="§"/>
                        <a:tabLst/>
                      </a:pPr>
                      <a:r>
                        <a:rPr lang="en-GB" sz="800" noProof="0" dirty="0"/>
                        <a:t>”Book-a-meeting” module including first calendar (meeting type) €450</a:t>
                      </a:r>
                    </a:p>
                    <a:p>
                      <a:pPr marL="0" indent="0">
                        <a:spcBef>
                          <a:spcPts val="600"/>
                        </a:spcBef>
                        <a:spcAft>
                          <a:spcPts val="0"/>
                        </a:spcAft>
                        <a:buFont typeface="Wingdings" pitchFamily="2" charset="2"/>
                        <a:buNone/>
                        <a:tabLst/>
                      </a:pPr>
                      <a:r>
                        <a:rPr lang="en-GB" sz="800" u="sng" noProof="0" dirty="0"/>
                        <a:t>Add-ons to “book-a-meeting”</a:t>
                      </a:r>
                    </a:p>
                    <a:p>
                      <a:pPr marL="90488" indent="-90488">
                        <a:spcBef>
                          <a:spcPts val="300"/>
                        </a:spcBef>
                        <a:spcAft>
                          <a:spcPts val="0"/>
                        </a:spcAft>
                        <a:buFont typeface="Wingdings" pitchFamily="2" charset="2"/>
                        <a:buChar char="§"/>
                        <a:tabLst/>
                      </a:pPr>
                      <a:r>
                        <a:rPr lang="en-GB" sz="800" u="none" noProof="0" dirty="0"/>
                        <a:t>Additional calendars (support more meeting types) €150 per calendar</a:t>
                      </a:r>
                    </a:p>
                    <a:p>
                      <a:pPr marL="90488" marR="0" lvl="0" indent="-90488" algn="l" defTabSz="685800" rtl="0" eaLnBrk="1" fontAlgn="auto" latinLnBrk="0" hangingPunct="1">
                        <a:lnSpc>
                          <a:spcPct val="100000"/>
                        </a:lnSpc>
                        <a:spcBef>
                          <a:spcPts val="300"/>
                        </a:spcBef>
                        <a:spcAft>
                          <a:spcPts val="0"/>
                        </a:spcAft>
                        <a:buClrTx/>
                        <a:buSzTx/>
                        <a:buFont typeface="Wingdings" pitchFamily="2" charset="2"/>
                        <a:buChar char="§"/>
                        <a:tabLst/>
                        <a:defRPr/>
                      </a:pPr>
                      <a:r>
                        <a:rPr lang="en-GB" sz="800" noProof="0" dirty="0"/>
                        <a:t>Advanced collaborative toolkit €450</a:t>
                      </a:r>
                      <a:endParaRPr lang="en-GB" sz="800" u="none" noProof="0" dirty="0"/>
                    </a:p>
                    <a:p>
                      <a:pPr marL="134938" indent="-134938">
                        <a:spcBef>
                          <a:spcPts val="600"/>
                        </a:spcBef>
                        <a:spcAft>
                          <a:spcPts val="0"/>
                        </a:spcAft>
                        <a:buFont typeface="Arial" panose="020B0604020202020204" pitchFamily="34" charset="0"/>
                        <a:buNone/>
                        <a:tabLst/>
                      </a:pPr>
                      <a:r>
                        <a:rPr lang="en-GB" sz="800" u="sng" noProof="0" dirty="0"/>
                        <a:t>Start-up/implementation</a:t>
                      </a:r>
                      <a:r>
                        <a:rPr lang="en-GB" sz="800" noProof="0" dirty="0"/>
                        <a:t>:</a:t>
                      </a:r>
                    </a:p>
                    <a:p>
                      <a:pPr marL="90488" indent="-90488">
                        <a:spcBef>
                          <a:spcPts val="300"/>
                        </a:spcBef>
                        <a:spcAft>
                          <a:spcPts val="0"/>
                        </a:spcAft>
                        <a:buFont typeface="Wingdings" pitchFamily="2" charset="2"/>
                        <a:buChar char="§"/>
                        <a:tabLst/>
                      </a:pPr>
                      <a:r>
                        <a:rPr lang="en-GB" sz="800" noProof="0" dirty="0"/>
                        <a:t>From €1,000 depending on scope and needs</a:t>
                      </a:r>
                    </a:p>
                    <a:p>
                      <a:pPr marL="90488" indent="-90488">
                        <a:spcBef>
                          <a:spcPts val="0"/>
                        </a:spcBef>
                        <a:spcAft>
                          <a:spcPts val="0"/>
                        </a:spcAft>
                        <a:buFont typeface="Wingdings" pitchFamily="2" charset="2"/>
                        <a:buChar char="§"/>
                        <a:tabLst/>
                      </a:pPr>
                      <a:endParaRPr lang="en-GB" sz="800" noProof="0" dirty="0"/>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600"/>
                        </a:spcBef>
                        <a:spcAft>
                          <a:spcPts val="0"/>
                        </a:spcAft>
                        <a:buFont typeface="Arial" panose="020B0604020202020204" pitchFamily="34" charset="0"/>
                        <a:buNone/>
                        <a:tabLst/>
                      </a:pPr>
                      <a:r>
                        <a:rPr lang="en-GB" sz="800" u="sng" noProof="0" dirty="0"/>
                        <a:t>Licensing</a:t>
                      </a:r>
                      <a:r>
                        <a:rPr lang="en-GB" sz="800" noProof="0" dirty="0"/>
                        <a:t>:</a:t>
                      </a:r>
                    </a:p>
                    <a:p>
                      <a:pPr marL="90488" indent="-90488">
                        <a:spcBef>
                          <a:spcPts val="300"/>
                        </a:spcBef>
                        <a:spcAft>
                          <a:spcPts val="0"/>
                        </a:spcAft>
                        <a:buFont typeface="Wingdings" pitchFamily="2" charset="2"/>
                        <a:buChar char="§"/>
                        <a:tabLst/>
                      </a:pPr>
                      <a:r>
                        <a:rPr lang="en-GB" sz="800" noProof="0" dirty="0"/>
                        <a:t>BOT-framework and Automation Toolkit €450 including 5,000 interactions/month</a:t>
                      </a:r>
                    </a:p>
                    <a:p>
                      <a:pPr marL="0" indent="0">
                        <a:spcBef>
                          <a:spcPts val="600"/>
                        </a:spcBef>
                        <a:spcAft>
                          <a:spcPts val="0"/>
                        </a:spcAft>
                        <a:buFont typeface="Wingdings" pitchFamily="2" charset="2"/>
                        <a:buNone/>
                        <a:tabLst/>
                      </a:pPr>
                      <a:r>
                        <a:rPr lang="en-GB" sz="800" u="sng" noProof="0" dirty="0"/>
                        <a:t>Add-ons:</a:t>
                      </a:r>
                    </a:p>
                    <a:p>
                      <a:pPr marL="90488" indent="-90488">
                        <a:spcBef>
                          <a:spcPts val="300"/>
                        </a:spcBef>
                        <a:spcAft>
                          <a:spcPts val="0"/>
                        </a:spcAft>
                        <a:buFont typeface="Wingdings" pitchFamily="2" charset="2"/>
                        <a:buChar char="§"/>
                        <a:tabLst/>
                      </a:pPr>
                      <a:r>
                        <a:rPr lang="en-GB" sz="800" u="none" noProof="0" dirty="0"/>
                        <a:t>Vergic native BOT- (cognitive service) €450 </a:t>
                      </a:r>
                      <a:r>
                        <a:rPr lang="en-GB" sz="800" noProof="0" dirty="0"/>
                        <a:t>including 5,000 interactions/ month</a:t>
                      </a:r>
                    </a:p>
                    <a:p>
                      <a:pPr marL="90488" indent="-90488">
                        <a:spcBef>
                          <a:spcPts val="300"/>
                        </a:spcBef>
                        <a:spcAft>
                          <a:spcPts val="0"/>
                        </a:spcAft>
                        <a:buFont typeface="Wingdings" pitchFamily="2" charset="2"/>
                        <a:buChar char="§"/>
                        <a:tabLst/>
                      </a:pPr>
                      <a:r>
                        <a:rPr lang="en-GB" sz="800" i="1" u="none" noProof="0" dirty="0"/>
                        <a:t>Or </a:t>
                      </a:r>
                      <a:r>
                        <a:rPr lang="en-GB" sz="800" i="0" u="none" noProof="0" dirty="0"/>
                        <a:t>according to external vendor price-list if other BOT-service is integrated</a:t>
                      </a:r>
                      <a:endParaRPr lang="en-GB" sz="800" u="none" noProof="0" dirty="0"/>
                    </a:p>
                    <a:p>
                      <a:pPr marL="134938" indent="-134938">
                        <a:spcBef>
                          <a:spcPts val="600"/>
                        </a:spcBef>
                        <a:spcAft>
                          <a:spcPts val="0"/>
                        </a:spcAft>
                        <a:buFont typeface="Arial" panose="020B0604020202020204" pitchFamily="34" charset="0"/>
                        <a:buNone/>
                        <a:tabLst/>
                      </a:pPr>
                      <a:r>
                        <a:rPr lang="en-GB" sz="800" u="sng" noProof="0" dirty="0"/>
                        <a:t>Start-up/implementation</a:t>
                      </a:r>
                      <a:r>
                        <a:rPr lang="en-GB" sz="800" noProof="0" dirty="0"/>
                        <a:t>:</a:t>
                      </a:r>
                    </a:p>
                    <a:p>
                      <a:pPr marL="90488" indent="-90488">
                        <a:spcBef>
                          <a:spcPts val="300"/>
                        </a:spcBef>
                        <a:spcAft>
                          <a:spcPts val="0"/>
                        </a:spcAft>
                        <a:buFont typeface="Wingdings" pitchFamily="2" charset="2"/>
                        <a:buChar char="§"/>
                        <a:tabLst/>
                      </a:pPr>
                      <a:r>
                        <a:rPr lang="en-GB" sz="800" noProof="0" dirty="0"/>
                        <a:t>€4,000 BOT-service “ready to train”</a:t>
                      </a:r>
                    </a:p>
                    <a:p>
                      <a:pPr marL="90488" indent="-90488">
                        <a:spcBef>
                          <a:spcPts val="300"/>
                        </a:spcBef>
                        <a:spcAft>
                          <a:spcPts val="0"/>
                        </a:spcAft>
                        <a:buFont typeface="Wingdings" pitchFamily="2" charset="2"/>
                        <a:buChar char="§"/>
                        <a:tabLst/>
                      </a:pPr>
                      <a:r>
                        <a:rPr lang="en-GB" sz="800" noProof="0" dirty="0"/>
                        <a:t>Training of BOT not included in price but can be offered </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767532"/>
                  </a:ext>
                </a:extLst>
              </a:tr>
            </a:tbl>
          </a:graphicData>
        </a:graphic>
      </p:graphicFrame>
      <p:sp>
        <p:nvSpPr>
          <p:cNvPr id="2" name="TextBox 1">
            <a:extLst>
              <a:ext uri="{FF2B5EF4-FFF2-40B4-BE49-F238E27FC236}">
                <a16:creationId xmlns:a16="http://schemas.microsoft.com/office/drawing/2014/main" id="{0B4A1FE4-2E7C-DD48-A950-F5BA60BEC93E}"/>
              </a:ext>
            </a:extLst>
          </p:cNvPr>
          <p:cNvSpPr txBox="1"/>
          <p:nvPr/>
        </p:nvSpPr>
        <p:spPr>
          <a:xfrm>
            <a:off x="755176" y="4400981"/>
            <a:ext cx="7972312" cy="646331"/>
          </a:xfrm>
          <a:prstGeom prst="rect">
            <a:avLst/>
          </a:prstGeom>
          <a:noFill/>
        </p:spPr>
        <p:txBody>
          <a:bodyPr wrap="square" rtlCol="0">
            <a:spAutoFit/>
          </a:bodyPr>
          <a:lstStyle/>
          <a:p>
            <a:pPr marL="171450" indent="-171450">
              <a:buFont typeface="Wingdings" pitchFamily="2" charset="2"/>
              <a:buChar char="§"/>
            </a:pPr>
            <a:r>
              <a:rPr lang="en-GB" sz="900" dirty="0"/>
              <a:t>All prices except start-up/implementation costs are specified per month and require a minimum 12 months contract/commit</a:t>
            </a:r>
          </a:p>
          <a:p>
            <a:pPr marL="171450" indent="-171450">
              <a:buFont typeface="Wingdings" pitchFamily="2" charset="2"/>
              <a:buChar char="§"/>
            </a:pPr>
            <a:r>
              <a:rPr lang="en-GB" sz="900" dirty="0"/>
              <a:t>Chat and messaging enabled user licenses must follow number of Co-browse respective Digital Engagement licenses</a:t>
            </a:r>
          </a:p>
          <a:p>
            <a:pPr marL="171450" indent="-171450">
              <a:buFont typeface="Wingdings" pitchFamily="2" charset="2"/>
              <a:buChar char="§"/>
            </a:pPr>
            <a:r>
              <a:rPr lang="en-GB" sz="900" dirty="0"/>
              <a:t>Packaged add-ons requires Digital Engagement Package</a:t>
            </a:r>
          </a:p>
          <a:p>
            <a:pPr marL="171450" indent="-171450">
              <a:buFont typeface="Wingdings" pitchFamily="2" charset="2"/>
              <a:buChar char="§"/>
            </a:pPr>
            <a:r>
              <a:rPr lang="en-GB" sz="900" dirty="0"/>
              <a:t>Additional messaging or voice channel costs might occur from partners and other vendors (</a:t>
            </a:r>
            <a:r>
              <a:rPr lang="en-GB" sz="900" dirty="0" err="1"/>
              <a:t>sms</a:t>
            </a:r>
            <a:r>
              <a:rPr lang="en-GB" sz="900" dirty="0"/>
              <a:t>, </a:t>
            </a:r>
            <a:r>
              <a:rPr lang="en-GB" sz="900" dirty="0" err="1"/>
              <a:t>facebook</a:t>
            </a:r>
            <a:r>
              <a:rPr lang="en-GB" sz="900" dirty="0"/>
              <a:t>, </a:t>
            </a:r>
            <a:r>
              <a:rPr lang="en-GB" sz="900" dirty="0" err="1"/>
              <a:t>whatsapp</a:t>
            </a:r>
            <a:r>
              <a:rPr lang="en-GB" sz="900" dirty="0"/>
              <a:t>, etc)</a:t>
            </a:r>
          </a:p>
        </p:txBody>
      </p:sp>
      <p:sp>
        <p:nvSpPr>
          <p:cNvPr id="3" name="textruta 2">
            <a:extLst>
              <a:ext uri="{FF2B5EF4-FFF2-40B4-BE49-F238E27FC236}">
                <a16:creationId xmlns:a16="http://schemas.microsoft.com/office/drawing/2014/main" id="{5D260907-BD64-E645-B4A0-F3E12095F1B2}"/>
              </a:ext>
            </a:extLst>
          </p:cNvPr>
          <p:cNvSpPr txBox="1"/>
          <p:nvPr/>
        </p:nvSpPr>
        <p:spPr>
          <a:xfrm>
            <a:off x="297319" y="131155"/>
            <a:ext cx="7982634" cy="369332"/>
          </a:xfrm>
          <a:prstGeom prst="rect">
            <a:avLst/>
          </a:prstGeom>
          <a:noFill/>
        </p:spPr>
        <p:txBody>
          <a:bodyPr wrap="none" rtlCol="0">
            <a:spAutoFit/>
          </a:bodyPr>
          <a:lstStyle/>
          <a:p>
            <a:r>
              <a:rPr lang="en-GB" dirty="0"/>
              <a:t>Price List Vergic Engage Platform, (VEP) Packages and packaged add-ons </a:t>
            </a:r>
            <a:r>
              <a:rPr lang="en-GB" sz="1200" dirty="0"/>
              <a:t>(all on one slide)</a:t>
            </a:r>
            <a:endParaRPr lang="en-GB" dirty="0"/>
          </a:p>
        </p:txBody>
      </p:sp>
    </p:spTree>
    <p:extLst>
      <p:ext uri="{BB962C8B-B14F-4D97-AF65-F5344CB8AC3E}">
        <p14:creationId xmlns:p14="http://schemas.microsoft.com/office/powerpoint/2010/main" val="3435530084"/>
      </p:ext>
    </p:extLst>
  </p:cSld>
  <p:clrMapOvr>
    <a:masterClrMapping/>
  </p:clrMapOvr>
</p:sld>
</file>

<file path=ppt/theme/theme1.xml><?xml version="1.0" encoding="utf-8"?>
<a:theme xmlns:a="http://schemas.openxmlformats.org/drawingml/2006/main" name="Default layouts">
  <a:themeElements>
    <a:clrScheme name="Egen 1">
      <a:dk1>
        <a:srgbClr val="000000"/>
      </a:dk1>
      <a:lt1>
        <a:srgbClr val="FFFFFF"/>
      </a:lt1>
      <a:dk2>
        <a:srgbClr val="3B3B3B"/>
      </a:dk2>
      <a:lt2>
        <a:srgbClr val="EAEAEA"/>
      </a:lt2>
      <a:accent1>
        <a:srgbClr val="F04D5E"/>
      </a:accent1>
      <a:accent2>
        <a:srgbClr val="AB3091"/>
      </a:accent2>
      <a:accent3>
        <a:srgbClr val="00B6C8"/>
      </a:accent3>
      <a:accent4>
        <a:srgbClr val="00B659"/>
      </a:accent4>
      <a:accent5>
        <a:srgbClr val="E1B727"/>
      </a:accent5>
      <a:accent6>
        <a:srgbClr val="6E6E6E"/>
      </a:accent6>
      <a:hlink>
        <a:srgbClr val="00B7C9"/>
      </a:hlink>
      <a:folHlink>
        <a:srgbClr val="00B6C8"/>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9a866dab-8857-472c-a47e-5213c8299b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B360074A49D094F8D9F30B864B271C0" ma:contentTypeVersion="11" ma:contentTypeDescription="Skapa ett nytt dokument." ma:contentTypeScope="" ma:versionID="4df4246072304173a49e9e893bc7d575">
  <xsd:schema xmlns:xsd="http://www.w3.org/2001/XMLSchema" xmlns:xs="http://www.w3.org/2001/XMLSchema" xmlns:p="http://schemas.microsoft.com/office/2006/metadata/properties" xmlns:ns2="95922682-42f7-411e-87e8-5616925dc8bf" xmlns:ns3="9a866dab-8857-472c-a47e-5213c8299b78" targetNamespace="http://schemas.microsoft.com/office/2006/metadata/properties" ma:root="true" ma:fieldsID="6640a85600a6261923dd411ca83955c5" ns2:_="" ns3:_="">
    <xsd:import namespace="95922682-42f7-411e-87e8-5616925dc8bf"/>
    <xsd:import namespace="9a866dab-8857-472c-a47e-5213c8299b78"/>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22682-42f7-411e-87e8-5616925dc8b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Delar tips, Hash" ma:internalName="SharingHintHash" ma:readOnly="true">
      <xsd:simpleType>
        <xsd:restriction base="dms:Text"/>
      </xsd:simpleType>
    </xsd:element>
    <xsd:element name="SharedWithDetails" ma:index="10"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866dab-8857-472c-a47e-5213c8299b7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_Flow_SignoffStatus" ma:index="16" nillable="true" ma:displayName="Godkännandestatus" ma:internalName="Godk_x00e4_nnandestatus">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5E6453-1C33-4FBC-8C24-4DE4241A782D}">
  <ds:schemaRefs>
    <ds:schemaRef ds:uri="http://schemas.microsoft.com/sharepoint/v3/contenttype/forms"/>
  </ds:schemaRefs>
</ds:datastoreItem>
</file>

<file path=customXml/itemProps2.xml><?xml version="1.0" encoding="utf-8"?>
<ds:datastoreItem xmlns:ds="http://schemas.openxmlformats.org/officeDocument/2006/customXml" ds:itemID="{E8AB10CE-1AF0-4B06-92E0-C17B505310B8}">
  <ds:schemaRefs>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95922682-42f7-411e-87e8-5616925dc8bf"/>
    <ds:schemaRef ds:uri="http://schemas.openxmlformats.org/package/2006/metadata/core-properties"/>
    <ds:schemaRef ds:uri="9a866dab-8857-472c-a47e-5213c8299b78"/>
    <ds:schemaRef ds:uri="http://purl.org/dc/dcmitype/"/>
  </ds:schemaRefs>
</ds:datastoreItem>
</file>

<file path=customXml/itemProps3.xml><?xml version="1.0" encoding="utf-8"?>
<ds:datastoreItem xmlns:ds="http://schemas.openxmlformats.org/officeDocument/2006/customXml" ds:itemID="{CF4B7208-BED1-463E-BF50-120F398C8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22682-42f7-411e-87e8-5616925dc8bf"/>
    <ds:schemaRef ds:uri="9a866dab-8857-472c-a47e-5213c8299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TotalTime>
  <Words>1681</Words>
  <Application>Microsoft Macintosh PowerPoint</Application>
  <PresentationFormat>On-screen Show (16:9)</PresentationFormat>
  <Paragraphs>166</Paragraphs>
  <Slides>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Calibri</vt:lpstr>
      <vt:lpstr>Calibri Light</vt:lpstr>
      <vt:lpstr>Neo Tech Std</vt:lpstr>
      <vt:lpstr>Neo Tech Std Light</vt:lpstr>
      <vt:lpstr>PT Sans Narrow</vt:lpstr>
      <vt:lpstr>Systemtypsnitt</vt:lpstr>
      <vt:lpstr>Wingdings</vt:lpstr>
      <vt:lpstr>Wingdings,Sans-Serif</vt:lpstr>
      <vt:lpstr>Default layouts</vt:lpstr>
      <vt:lpstr>Office Theme</vt:lpstr>
      <vt:lpstr>Vergic Engage Platform (VEP) Standard Packaging &amp; Pricing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Stellan Kristiansson</dc:creator>
  <cp:lastModifiedBy>Spiros Mohlin</cp:lastModifiedBy>
  <cp:revision>7</cp:revision>
  <dcterms:created xsi:type="dcterms:W3CDTF">2018-11-20T09:02:24Z</dcterms:created>
  <dcterms:modified xsi:type="dcterms:W3CDTF">2020-09-03T13:25:58Z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0x0101003B360074A49D094F8D9F30B864B271C0</vt:lpwstr>
  </property>
</Properties>
</file>