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handoutMasterIdLst>
    <p:handoutMasterId r:id="rId10"/>
  </p:handoutMasterIdLst>
  <p:sldIdLst>
    <p:sldId id="319" r:id="rId2"/>
    <p:sldId id="326" r:id="rId3"/>
    <p:sldId id="327" r:id="rId4"/>
    <p:sldId id="328" r:id="rId5"/>
    <p:sldId id="331" r:id="rId6"/>
    <p:sldId id="330" r:id="rId7"/>
    <p:sldId id="329" r:id="rId8"/>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FF69"/>
    <a:srgbClr val="4FFF46"/>
    <a:srgbClr val="2DFF36"/>
    <a:srgbClr val="961E90"/>
    <a:srgbClr val="E6007A"/>
    <a:srgbClr val="D2006E"/>
    <a:srgbClr val="680036"/>
    <a:srgbClr val="7E0042"/>
    <a:srgbClr val="FF61B4"/>
    <a:srgbClr val="009E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3"/>
    <p:restoredTop sz="85619" autoAdjust="0"/>
  </p:normalViewPr>
  <p:slideViewPr>
    <p:cSldViewPr>
      <p:cViewPr varScale="1">
        <p:scale>
          <a:sx n="142" d="100"/>
          <a:sy n="142" d="100"/>
        </p:scale>
        <p:origin x="1472" y="176"/>
      </p:cViewPr>
      <p:guideLst>
        <p:guide orient="horz" pos="1620"/>
        <p:guide pos="2880"/>
      </p:guideLst>
    </p:cSldViewPr>
  </p:slideViewPr>
  <p:notesTextViewPr>
    <p:cViewPr>
      <p:scale>
        <a:sx n="100" d="100"/>
        <a:sy n="100" d="100"/>
      </p:scale>
      <p:origin x="0" y="0"/>
    </p:cViewPr>
  </p:notesTextViewPr>
  <p:sorterViewPr>
    <p:cViewPr>
      <p:scale>
        <a:sx n="98" d="100"/>
        <a:sy n="98" d="100"/>
      </p:scale>
      <p:origin x="0" y="0"/>
    </p:cViewPr>
  </p:sorterViewPr>
  <p:notesViewPr>
    <p:cSldViewPr>
      <p:cViewPr varScale="1">
        <p:scale>
          <a:sx n="53" d="100"/>
          <a:sy n="53" d="100"/>
        </p:scale>
        <p:origin x="-29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JM" dirty="0">
              <a:latin typeface="Neo Tech Std Light"/>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54C7EBFF-0816-5945-B3C1-4BE13FE95A53}" type="datetimeFigureOut">
              <a:rPr lang="en-JM">
                <a:latin typeface="Neo Tech Std Light"/>
              </a:rPr>
              <a:pPr>
                <a:defRPr/>
              </a:pPr>
              <a:t>02/02/2018</a:t>
            </a:fld>
            <a:endParaRPr lang="en-JM" dirty="0">
              <a:latin typeface="Neo Tech Std Light"/>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JM" dirty="0">
              <a:latin typeface="Neo Tech Std Light"/>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7D27AFDD-2505-1E4E-97AB-E12966E53A36}" type="slidenum">
              <a:rPr lang="en-JM">
                <a:latin typeface="Neo Tech Std Light"/>
              </a:rPr>
              <a:pPr>
                <a:defRPr/>
              </a:pPr>
              <a:t>‹#›</a:t>
            </a:fld>
            <a:endParaRPr lang="en-JM" dirty="0">
              <a:latin typeface="Neo Tech Std Light"/>
            </a:endParaRPr>
          </a:p>
        </p:txBody>
      </p:sp>
    </p:spTree>
    <p:extLst>
      <p:ext uri="{BB962C8B-B14F-4D97-AF65-F5344CB8AC3E}">
        <p14:creationId xmlns:p14="http://schemas.microsoft.com/office/powerpoint/2010/main" val="7921059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Neo Tech Std Light"/>
                <a:ea typeface="+mn-ea"/>
                <a:cs typeface="+mn-cs"/>
              </a:defRPr>
            </a:lvl1pPr>
          </a:lstStyle>
          <a:p>
            <a:pPr>
              <a:defRPr/>
            </a:pPr>
            <a:endParaRPr lang="en-JM"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Neo Tech Std Light"/>
                <a:cs typeface="Arial" charset="0"/>
              </a:defRPr>
            </a:lvl1pPr>
          </a:lstStyle>
          <a:p>
            <a:pPr>
              <a:defRPr/>
            </a:pPr>
            <a:fld id="{0775A983-D461-7045-AA5E-1AD6D6FC17BB}" type="datetimeFigureOut">
              <a:rPr lang="en-JM" smtClean="0"/>
              <a:pPr>
                <a:defRPr/>
              </a:pPr>
              <a:t>02/02/2018</a:t>
            </a:fld>
            <a:endParaRPr lang="en-JM"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JM"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JM"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Neo Tech Std Light"/>
                <a:ea typeface="+mn-ea"/>
                <a:cs typeface="+mn-cs"/>
              </a:defRPr>
            </a:lvl1pPr>
          </a:lstStyle>
          <a:p>
            <a:pPr>
              <a:defRPr/>
            </a:pPr>
            <a:endParaRPr lang="en-JM"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Neo Tech Std Light"/>
                <a:cs typeface="Arial" charset="0"/>
              </a:defRPr>
            </a:lvl1pPr>
          </a:lstStyle>
          <a:p>
            <a:pPr>
              <a:defRPr/>
            </a:pPr>
            <a:fld id="{5E73DCF2-CCE5-5545-9408-03C36B8C4FD2}" type="slidenum">
              <a:rPr lang="en-JM" smtClean="0"/>
              <a:pPr>
                <a:defRPr/>
              </a:pPr>
              <a:t>‹#›</a:t>
            </a:fld>
            <a:endParaRPr lang="en-JM" dirty="0"/>
          </a:p>
        </p:txBody>
      </p:sp>
    </p:spTree>
    <p:extLst>
      <p:ext uri="{BB962C8B-B14F-4D97-AF65-F5344CB8AC3E}">
        <p14:creationId xmlns:p14="http://schemas.microsoft.com/office/powerpoint/2010/main" val="34427368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Neo Tech Std Ligh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Neo Tech Std Ligh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Neo Tech Std Ligh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Neo Tech Std Ligh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Neo Tech Std Ligh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sz="1400" noProof="0" dirty="0"/>
          </a:p>
        </p:txBody>
      </p:sp>
      <p:sp>
        <p:nvSpPr>
          <p:cNvPr id="4" name="Slide Number Placeholder 3"/>
          <p:cNvSpPr>
            <a:spLocks noGrp="1"/>
          </p:cNvSpPr>
          <p:nvPr>
            <p:ph type="sldNum" sz="quarter" idx="10"/>
          </p:nvPr>
        </p:nvSpPr>
        <p:spPr/>
        <p:txBody>
          <a:bodyPr/>
          <a:lstStyle/>
          <a:p>
            <a:pPr>
              <a:defRPr/>
            </a:pPr>
            <a:fld id="{5E73DCF2-CCE5-5545-9408-03C36B8C4FD2}" type="slidenum">
              <a:rPr lang="en-JM" smtClean="0"/>
              <a:pPr>
                <a:defRPr/>
              </a:pPr>
              <a:t>1</a:t>
            </a:fld>
            <a:endParaRPr lang="en-JM" dirty="0"/>
          </a:p>
        </p:txBody>
      </p:sp>
    </p:spTree>
    <p:extLst>
      <p:ext uri="{BB962C8B-B14F-4D97-AF65-F5344CB8AC3E}">
        <p14:creationId xmlns:p14="http://schemas.microsoft.com/office/powerpoint/2010/main" val="3382149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a:t>Click to edit Master title style</a:t>
            </a:r>
          </a:p>
        </p:txBody>
      </p:sp>
      <p:sp>
        <p:nvSpPr>
          <p:cNvPr id="5" name="Content Placeholder 4"/>
          <p:cNvSpPr>
            <a:spLocks noGrp="1"/>
          </p:cNvSpPr>
          <p:nvPr>
            <p:ph sz="quarter" idx="11"/>
          </p:nvPr>
        </p:nvSpPr>
        <p:spPr>
          <a:xfrm>
            <a:off x="457200" y="971550"/>
            <a:ext cx="8153400" cy="3771900"/>
          </a:xfrm>
        </p:spPr>
        <p:txBody>
          <a:body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Tree>
    <p:extLst>
      <p:ext uri="{BB962C8B-B14F-4D97-AF65-F5344CB8AC3E}">
        <p14:creationId xmlns:p14="http://schemas.microsoft.com/office/powerpoint/2010/main" val="1646393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userDrawn="1"/>
        </p:nvSpPr>
        <p:spPr>
          <a:xfrm>
            <a:off x="1905000" y="0"/>
            <a:ext cx="7239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971800" y="14287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971800" y="2343150"/>
            <a:ext cx="4876800" cy="1885950"/>
          </a:xfrm>
        </p:spPr>
        <p:txBody>
          <a:bodyPr>
            <a:normAutofit/>
          </a:bodyPr>
          <a:lstStyle>
            <a:lvl1pPr marL="0" indent="0">
              <a:buNone/>
              <a:defRPr sz="2400" b="0" i="0">
                <a:solidFill>
                  <a:schemeClr val="bg1"/>
                </a:solidFill>
                <a:latin typeface="Calibri"/>
                <a:cs typeface="Calibri"/>
              </a:defRPr>
            </a:lvl1pPr>
          </a:lstStyle>
          <a:p>
            <a:pPr lvl="0"/>
            <a:endParaRPr lang="en-JM" dirty="0"/>
          </a:p>
        </p:txBody>
      </p:sp>
    </p:spTree>
    <p:extLst>
      <p:ext uri="{BB962C8B-B14F-4D97-AF65-F5344CB8AC3E}">
        <p14:creationId xmlns:p14="http://schemas.microsoft.com/office/powerpoint/2010/main" val="1058780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userDrawn="1"/>
        </p:nvSpPr>
        <p:spPr>
          <a:xfrm>
            <a:off x="1910388" y="0"/>
            <a:ext cx="7239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3053388" y="14287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3048000" y="2343150"/>
            <a:ext cx="4876800" cy="1885950"/>
          </a:xfrm>
        </p:spPr>
        <p:txBody>
          <a:bodyPr>
            <a:normAutofit/>
          </a:bodyPr>
          <a:lstStyle>
            <a:lvl1pPr marL="0" indent="0">
              <a:buNone/>
              <a:defRPr sz="2400" b="0" i="0">
                <a:solidFill>
                  <a:schemeClr val="bg1"/>
                </a:solidFill>
                <a:latin typeface="Calibri"/>
                <a:cs typeface="Calibri"/>
              </a:defRPr>
            </a:lvl1pPr>
          </a:lstStyle>
          <a:p>
            <a:pPr lvl="0"/>
            <a:endParaRPr lang="en-JM" dirty="0"/>
          </a:p>
        </p:txBody>
      </p:sp>
    </p:spTree>
    <p:extLst>
      <p:ext uri="{BB962C8B-B14F-4D97-AF65-F5344CB8AC3E}">
        <p14:creationId xmlns:p14="http://schemas.microsoft.com/office/powerpoint/2010/main" val="1705383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Content Placeholder 2"/>
          <p:cNvSpPr>
            <a:spLocks noGrp="1"/>
          </p:cNvSpPr>
          <p:nvPr>
            <p:ph sz="half" idx="1"/>
          </p:nvPr>
        </p:nvSpPr>
        <p:spPr>
          <a:xfrm>
            <a:off x="457200" y="1200152"/>
            <a:ext cx="4038600" cy="314324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4" name="Content Placeholder 3"/>
          <p:cNvSpPr>
            <a:spLocks noGrp="1"/>
          </p:cNvSpPr>
          <p:nvPr>
            <p:ph sz="half" idx="2"/>
          </p:nvPr>
        </p:nvSpPr>
        <p:spPr>
          <a:xfrm>
            <a:off x="4648200" y="1200152"/>
            <a:ext cx="4038600" cy="314324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Tree>
    <p:extLst>
      <p:ext uri="{BB962C8B-B14F-4D97-AF65-F5344CB8AC3E}">
        <p14:creationId xmlns:p14="http://schemas.microsoft.com/office/powerpoint/2010/main" val="2025233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mething Abou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JM" dirty="0"/>
          </a:p>
        </p:txBody>
      </p:sp>
      <p:sp>
        <p:nvSpPr>
          <p:cNvPr id="3" name="Content Placeholder 2"/>
          <p:cNvSpPr>
            <a:spLocks noGrp="1"/>
          </p:cNvSpPr>
          <p:nvPr>
            <p:ph sz="half" idx="1"/>
          </p:nvPr>
        </p:nvSpPr>
        <p:spPr>
          <a:xfrm>
            <a:off x="457200" y="1771652"/>
            <a:ext cx="3276600" cy="400049"/>
          </a:xfrm>
        </p:spPr>
        <p:txBody>
          <a:bodyPr>
            <a:normAutofit/>
          </a:bodyPr>
          <a:lstStyle>
            <a:lvl1pPr>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JM" dirty="0"/>
          </a:p>
        </p:txBody>
      </p:sp>
      <p:sp>
        <p:nvSpPr>
          <p:cNvPr id="4" name="Content Placeholder 3"/>
          <p:cNvSpPr>
            <a:spLocks noGrp="1"/>
          </p:cNvSpPr>
          <p:nvPr>
            <p:ph sz="half" idx="2"/>
          </p:nvPr>
        </p:nvSpPr>
        <p:spPr>
          <a:xfrm>
            <a:off x="4191000" y="1771651"/>
            <a:ext cx="4114800" cy="245745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9" name="Content Placeholder 8"/>
          <p:cNvSpPr>
            <a:spLocks noGrp="1"/>
          </p:cNvSpPr>
          <p:nvPr>
            <p:ph sz="quarter" idx="13"/>
          </p:nvPr>
        </p:nvSpPr>
        <p:spPr>
          <a:xfrm>
            <a:off x="457200" y="914400"/>
            <a:ext cx="8001000" cy="51435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Tree>
    <p:extLst>
      <p:ext uri="{BB962C8B-B14F-4D97-AF65-F5344CB8AC3E}">
        <p14:creationId xmlns:p14="http://schemas.microsoft.com/office/powerpoint/2010/main" val="434563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mething About US (2)">
    <p:spTree>
      <p:nvGrpSpPr>
        <p:cNvPr id="1" name=""/>
        <p:cNvGrpSpPr/>
        <p:nvPr/>
      </p:nvGrpSpPr>
      <p:grpSpPr>
        <a:xfrm>
          <a:off x="0" y="0"/>
          <a:ext cx="0" cy="0"/>
          <a:chOff x="0" y="0"/>
          <a:chExt cx="0" cy="0"/>
        </a:xfrm>
      </p:grpSpPr>
      <p:sp>
        <p:nvSpPr>
          <p:cNvPr id="6" name="Ellipse 98"/>
          <p:cNvSpPr/>
          <p:nvPr userDrawn="1"/>
        </p:nvSpPr>
        <p:spPr bwMode="auto">
          <a:xfrm>
            <a:off x="685800" y="4000502"/>
            <a:ext cx="3733800" cy="2285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a typeface="+mn-ea"/>
              <a:cs typeface="+mn-cs"/>
            </a:endParaRPr>
          </a:p>
        </p:txBody>
      </p:sp>
      <p:sp>
        <p:nvSpPr>
          <p:cNvPr id="7" name="Ellipse 98"/>
          <p:cNvSpPr/>
          <p:nvPr userDrawn="1"/>
        </p:nvSpPr>
        <p:spPr bwMode="auto">
          <a:xfrm>
            <a:off x="685800" y="3943352"/>
            <a:ext cx="3733800" cy="2285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a typeface="+mn-ea"/>
              <a:cs typeface="+mn-cs"/>
            </a:endParaRPr>
          </a:p>
        </p:txBody>
      </p:sp>
      <p:sp>
        <p:nvSpPr>
          <p:cNvPr id="2" name="Title 1"/>
          <p:cNvSpPr>
            <a:spLocks noGrp="1"/>
          </p:cNvSpPr>
          <p:nvPr>
            <p:ph type="title"/>
          </p:nvPr>
        </p:nvSpPr>
        <p:spPr/>
        <p:txBody>
          <a:bodyPr/>
          <a:lstStyle/>
          <a:p>
            <a:r>
              <a:rPr lang="en-US"/>
              <a:t>Click to edit Master title style</a:t>
            </a:r>
            <a:endParaRPr lang="en-JM"/>
          </a:p>
        </p:txBody>
      </p:sp>
      <p:sp>
        <p:nvSpPr>
          <p:cNvPr id="4" name="Content Placeholder 3"/>
          <p:cNvSpPr>
            <a:spLocks noGrp="1"/>
          </p:cNvSpPr>
          <p:nvPr>
            <p:ph sz="half" idx="2"/>
          </p:nvPr>
        </p:nvSpPr>
        <p:spPr>
          <a:xfrm>
            <a:off x="4800600" y="2000250"/>
            <a:ext cx="3886200" cy="200025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9" name="Content Placeholder 8"/>
          <p:cNvSpPr>
            <a:spLocks noGrp="1"/>
          </p:cNvSpPr>
          <p:nvPr>
            <p:ph sz="quarter" idx="13"/>
          </p:nvPr>
        </p:nvSpPr>
        <p:spPr>
          <a:xfrm>
            <a:off x="457200" y="914400"/>
            <a:ext cx="8001000" cy="51435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600" y="1885951"/>
            <a:ext cx="3886200" cy="2185988"/>
          </a:xfrm>
          <a:ln w="5715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Tree>
    <p:extLst>
      <p:ext uri="{BB962C8B-B14F-4D97-AF65-F5344CB8AC3E}">
        <p14:creationId xmlns:p14="http://schemas.microsoft.com/office/powerpoint/2010/main" val="3704143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9" name="Content Placeholder 8"/>
          <p:cNvSpPr>
            <a:spLocks noGrp="1"/>
          </p:cNvSpPr>
          <p:nvPr>
            <p:ph sz="quarter" idx="13"/>
          </p:nvPr>
        </p:nvSpPr>
        <p:spPr>
          <a:xfrm>
            <a:off x="457200" y="914400"/>
            <a:ext cx="8001000" cy="51435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598" y="1657350"/>
            <a:ext cx="4434840" cy="2434590"/>
          </a:xfrm>
          <a:ln w="57150" cap="sq">
            <a:solidFill>
              <a:schemeClr val="bg1"/>
            </a:solidFill>
            <a:miter lim="800000"/>
          </a:ln>
          <a:effectLst>
            <a:outerShdw blurRad="63500" sx="101000" sy="1010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
        <p:nvSpPr>
          <p:cNvPr id="18" name="Content Placeholder 17"/>
          <p:cNvSpPr>
            <a:spLocks noGrp="1"/>
          </p:cNvSpPr>
          <p:nvPr>
            <p:ph sz="quarter" idx="15"/>
          </p:nvPr>
        </p:nvSpPr>
        <p:spPr>
          <a:xfrm>
            <a:off x="5410200" y="2457450"/>
            <a:ext cx="2362200" cy="108585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9" name="Content Placeholder 17"/>
          <p:cNvSpPr>
            <a:spLocks noGrp="1"/>
          </p:cNvSpPr>
          <p:nvPr>
            <p:ph sz="quarter" idx="16"/>
          </p:nvPr>
        </p:nvSpPr>
        <p:spPr>
          <a:xfrm>
            <a:off x="5410200" y="1771650"/>
            <a:ext cx="2362200" cy="51435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20" name="Content Placeholder 17"/>
          <p:cNvSpPr>
            <a:spLocks noGrp="1"/>
          </p:cNvSpPr>
          <p:nvPr>
            <p:ph sz="quarter" idx="17"/>
          </p:nvPr>
        </p:nvSpPr>
        <p:spPr>
          <a:xfrm>
            <a:off x="5410200" y="3657600"/>
            <a:ext cx="2362200" cy="40005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Tree>
    <p:extLst>
      <p:ext uri="{BB962C8B-B14F-4D97-AF65-F5344CB8AC3E}">
        <p14:creationId xmlns:p14="http://schemas.microsoft.com/office/powerpoint/2010/main" val="3789421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Ellipse 98"/>
          <p:cNvSpPr/>
          <p:nvPr userDrawn="1"/>
        </p:nvSpPr>
        <p:spPr bwMode="auto">
          <a:xfrm flipV="1">
            <a:off x="457200" y="3977931"/>
            <a:ext cx="4495800" cy="256150"/>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a typeface="+mn-ea"/>
              <a:cs typeface="+mn-cs"/>
            </a:endParaRPr>
          </a:p>
        </p:txBody>
      </p:sp>
      <p:sp>
        <p:nvSpPr>
          <p:cNvPr id="2" name="Title 1"/>
          <p:cNvSpPr>
            <a:spLocks noGrp="1"/>
          </p:cNvSpPr>
          <p:nvPr>
            <p:ph type="title"/>
          </p:nvPr>
        </p:nvSpPr>
        <p:spPr/>
        <p:txBody>
          <a:bodyPr/>
          <a:lstStyle/>
          <a:p>
            <a:r>
              <a:rPr lang="en-US"/>
              <a:t>Click to edit Master title style</a:t>
            </a:r>
            <a:endParaRPr lang="en-JM"/>
          </a:p>
        </p:txBody>
      </p:sp>
      <p:sp>
        <p:nvSpPr>
          <p:cNvPr id="9" name="Content Placeholder 8"/>
          <p:cNvSpPr>
            <a:spLocks noGrp="1"/>
          </p:cNvSpPr>
          <p:nvPr>
            <p:ph sz="quarter" idx="13"/>
          </p:nvPr>
        </p:nvSpPr>
        <p:spPr>
          <a:xfrm>
            <a:off x="457200" y="914400"/>
            <a:ext cx="8001000" cy="514350"/>
          </a:xfrm>
        </p:spPr>
        <p:txBody>
          <a:bodyPr>
            <a:noAutofit/>
          </a:bodyPr>
          <a:lstStyle>
            <a:lvl1pPr>
              <a:spcBef>
                <a:spcPts val="0"/>
              </a:spcBef>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598" y="1657350"/>
            <a:ext cx="4267202" cy="2434590"/>
          </a:xfrm>
          <a:ln w="57150" cap="sq">
            <a:solidFill>
              <a:schemeClr val="bg1"/>
            </a:solidFill>
            <a:miter lim="800000"/>
          </a:ln>
          <a:effectLst>
            <a:outerShdw blurRad="63500" sx="102000" sy="1020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
        <p:nvSpPr>
          <p:cNvPr id="4" name="Text Placeholder 3"/>
          <p:cNvSpPr>
            <a:spLocks noGrp="1"/>
          </p:cNvSpPr>
          <p:nvPr>
            <p:ph type="body" sz="quarter" idx="18"/>
          </p:nvPr>
        </p:nvSpPr>
        <p:spPr>
          <a:xfrm>
            <a:off x="5257800" y="17145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3" name="Text Placeholder 3"/>
          <p:cNvSpPr>
            <a:spLocks noGrp="1"/>
          </p:cNvSpPr>
          <p:nvPr>
            <p:ph type="body" sz="quarter" idx="19"/>
          </p:nvPr>
        </p:nvSpPr>
        <p:spPr>
          <a:xfrm>
            <a:off x="5257800" y="20574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4" name="Text Placeholder 3"/>
          <p:cNvSpPr>
            <a:spLocks noGrp="1"/>
          </p:cNvSpPr>
          <p:nvPr>
            <p:ph type="body" sz="quarter" idx="20"/>
          </p:nvPr>
        </p:nvSpPr>
        <p:spPr>
          <a:xfrm>
            <a:off x="5257800" y="24003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5" name="Text Placeholder 3"/>
          <p:cNvSpPr>
            <a:spLocks noGrp="1"/>
          </p:cNvSpPr>
          <p:nvPr>
            <p:ph type="body" sz="quarter" idx="21"/>
          </p:nvPr>
        </p:nvSpPr>
        <p:spPr>
          <a:xfrm>
            <a:off x="5257800" y="27432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6" name="Text Placeholder 3"/>
          <p:cNvSpPr>
            <a:spLocks noGrp="1"/>
          </p:cNvSpPr>
          <p:nvPr>
            <p:ph type="body" sz="quarter" idx="22"/>
          </p:nvPr>
        </p:nvSpPr>
        <p:spPr>
          <a:xfrm>
            <a:off x="5257800" y="30861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7" name="Text Placeholder 3"/>
          <p:cNvSpPr>
            <a:spLocks noGrp="1"/>
          </p:cNvSpPr>
          <p:nvPr>
            <p:ph type="body" sz="quarter" idx="23"/>
          </p:nvPr>
        </p:nvSpPr>
        <p:spPr>
          <a:xfrm>
            <a:off x="5257800" y="34290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8" name="Text Placeholder 3"/>
          <p:cNvSpPr>
            <a:spLocks noGrp="1"/>
          </p:cNvSpPr>
          <p:nvPr>
            <p:ph type="body" sz="quarter" idx="24"/>
          </p:nvPr>
        </p:nvSpPr>
        <p:spPr>
          <a:xfrm>
            <a:off x="5257800" y="37719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Tree>
    <p:extLst>
      <p:ext uri="{BB962C8B-B14F-4D97-AF65-F5344CB8AC3E}">
        <p14:creationId xmlns:p14="http://schemas.microsoft.com/office/powerpoint/2010/main" val="3717613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JM"/>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7"/>
            <a:ext cx="4040188" cy="2769394"/>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5" name="Text Placeholder 4"/>
          <p:cNvSpPr>
            <a:spLocks noGrp="1"/>
          </p:cNvSpPr>
          <p:nvPr>
            <p:ph type="body" sz="quarter" idx="3"/>
          </p:nvPr>
        </p:nvSpPr>
        <p:spPr>
          <a:xfrm>
            <a:off x="4645028" y="1151335"/>
            <a:ext cx="4041775" cy="47982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7"/>
            <a:ext cx="4041775" cy="2769394"/>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4231207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13" name="Content Placeholder 12"/>
          <p:cNvSpPr>
            <a:spLocks noGrp="1"/>
          </p:cNvSpPr>
          <p:nvPr>
            <p:ph sz="quarter" idx="13"/>
          </p:nvPr>
        </p:nvSpPr>
        <p:spPr>
          <a:xfrm>
            <a:off x="533400" y="1085850"/>
            <a:ext cx="2590800" cy="3429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dirty="0"/>
          </a:p>
        </p:txBody>
      </p:sp>
      <p:sp>
        <p:nvSpPr>
          <p:cNvPr id="15" name="Content Placeholder 14"/>
          <p:cNvSpPr>
            <a:spLocks noGrp="1"/>
          </p:cNvSpPr>
          <p:nvPr>
            <p:ph sz="quarter" idx="14"/>
          </p:nvPr>
        </p:nvSpPr>
        <p:spPr>
          <a:xfrm>
            <a:off x="533400" y="1543050"/>
            <a:ext cx="2667000" cy="280035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endParaRPr lang="en-JM" dirty="0"/>
          </a:p>
        </p:txBody>
      </p:sp>
      <p:sp>
        <p:nvSpPr>
          <p:cNvPr id="16" name="Content Placeholder 14"/>
          <p:cNvSpPr>
            <a:spLocks noGrp="1"/>
          </p:cNvSpPr>
          <p:nvPr>
            <p:ph sz="quarter" idx="15"/>
          </p:nvPr>
        </p:nvSpPr>
        <p:spPr>
          <a:xfrm>
            <a:off x="3352800" y="1543050"/>
            <a:ext cx="2667000" cy="280035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endParaRPr lang="en-JM" dirty="0"/>
          </a:p>
        </p:txBody>
      </p:sp>
      <p:sp>
        <p:nvSpPr>
          <p:cNvPr id="17" name="Content Placeholder 14"/>
          <p:cNvSpPr>
            <a:spLocks noGrp="1"/>
          </p:cNvSpPr>
          <p:nvPr>
            <p:ph sz="quarter" idx="16"/>
          </p:nvPr>
        </p:nvSpPr>
        <p:spPr>
          <a:xfrm>
            <a:off x="6172200" y="1543050"/>
            <a:ext cx="2667000" cy="280035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endParaRPr lang="en-JM" dirty="0"/>
          </a:p>
        </p:txBody>
      </p:sp>
      <p:sp>
        <p:nvSpPr>
          <p:cNvPr id="18" name="Content Placeholder 12"/>
          <p:cNvSpPr>
            <a:spLocks noGrp="1"/>
          </p:cNvSpPr>
          <p:nvPr>
            <p:ph sz="quarter" idx="17"/>
          </p:nvPr>
        </p:nvSpPr>
        <p:spPr>
          <a:xfrm>
            <a:off x="3352800" y="1085850"/>
            <a:ext cx="2590800" cy="3429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dirty="0"/>
          </a:p>
        </p:txBody>
      </p:sp>
      <p:sp>
        <p:nvSpPr>
          <p:cNvPr id="19" name="Content Placeholder 12"/>
          <p:cNvSpPr>
            <a:spLocks noGrp="1"/>
          </p:cNvSpPr>
          <p:nvPr>
            <p:ph sz="quarter" idx="18"/>
          </p:nvPr>
        </p:nvSpPr>
        <p:spPr>
          <a:xfrm>
            <a:off x="6172200" y="1085850"/>
            <a:ext cx="2590800" cy="3429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dirty="0"/>
          </a:p>
        </p:txBody>
      </p:sp>
    </p:spTree>
    <p:extLst>
      <p:ext uri="{BB962C8B-B14F-4D97-AF65-F5344CB8AC3E}">
        <p14:creationId xmlns:p14="http://schemas.microsoft.com/office/powerpoint/2010/main" val="1136957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Tree>
    <p:extLst>
      <p:ext uri="{BB962C8B-B14F-4D97-AF65-F5344CB8AC3E}">
        <p14:creationId xmlns:p14="http://schemas.microsoft.com/office/powerpoint/2010/main" val="2540665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8842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ortfolio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JM" dirty="0"/>
          </a:p>
        </p:txBody>
      </p:sp>
      <p:sp>
        <p:nvSpPr>
          <p:cNvPr id="19" name="Picture Placeholder 18"/>
          <p:cNvSpPr>
            <a:spLocks noGrp="1"/>
          </p:cNvSpPr>
          <p:nvPr>
            <p:ph type="pic" sz="quarter" idx="13"/>
          </p:nvPr>
        </p:nvSpPr>
        <p:spPr>
          <a:xfrm>
            <a:off x="533400" y="1543050"/>
            <a:ext cx="2438400" cy="24003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endParaRPr lang="en-JM" noProof="0" dirty="0"/>
          </a:p>
        </p:txBody>
      </p:sp>
      <p:sp>
        <p:nvSpPr>
          <p:cNvPr id="21" name="Picture Placeholder 20"/>
          <p:cNvSpPr>
            <a:spLocks noGrp="1"/>
          </p:cNvSpPr>
          <p:nvPr>
            <p:ph type="pic" sz="quarter" idx="14"/>
          </p:nvPr>
        </p:nvSpPr>
        <p:spPr>
          <a:xfrm>
            <a:off x="3276600" y="1543050"/>
            <a:ext cx="2438400" cy="24003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endParaRPr lang="en-JM" noProof="0"/>
          </a:p>
        </p:txBody>
      </p:sp>
      <p:sp>
        <p:nvSpPr>
          <p:cNvPr id="23" name="Picture Placeholder 18"/>
          <p:cNvSpPr>
            <a:spLocks noGrp="1"/>
          </p:cNvSpPr>
          <p:nvPr>
            <p:ph type="pic" sz="quarter" idx="16"/>
          </p:nvPr>
        </p:nvSpPr>
        <p:spPr>
          <a:xfrm>
            <a:off x="6019800" y="1543050"/>
            <a:ext cx="2438400" cy="24003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endParaRPr lang="en-JM" noProof="0" dirty="0"/>
          </a:p>
        </p:txBody>
      </p:sp>
      <p:sp>
        <p:nvSpPr>
          <p:cNvPr id="26" name="Text Placeholder 24"/>
          <p:cNvSpPr>
            <a:spLocks noGrp="1"/>
          </p:cNvSpPr>
          <p:nvPr>
            <p:ph type="body" sz="quarter" idx="18"/>
          </p:nvPr>
        </p:nvSpPr>
        <p:spPr>
          <a:xfrm>
            <a:off x="609600" y="3943350"/>
            <a:ext cx="2286000" cy="2286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endParaRPr lang="en-JM" dirty="0"/>
          </a:p>
        </p:txBody>
      </p:sp>
      <p:sp>
        <p:nvSpPr>
          <p:cNvPr id="30" name="Text Placeholder 24"/>
          <p:cNvSpPr>
            <a:spLocks noGrp="1"/>
          </p:cNvSpPr>
          <p:nvPr>
            <p:ph type="body" sz="quarter" idx="19"/>
          </p:nvPr>
        </p:nvSpPr>
        <p:spPr>
          <a:xfrm>
            <a:off x="3352800" y="3943350"/>
            <a:ext cx="2286000" cy="2286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endParaRPr lang="en-JM" dirty="0"/>
          </a:p>
        </p:txBody>
      </p:sp>
      <p:sp>
        <p:nvSpPr>
          <p:cNvPr id="31" name="Text Placeholder 24"/>
          <p:cNvSpPr>
            <a:spLocks noGrp="1"/>
          </p:cNvSpPr>
          <p:nvPr>
            <p:ph type="body" sz="quarter" idx="20"/>
          </p:nvPr>
        </p:nvSpPr>
        <p:spPr>
          <a:xfrm>
            <a:off x="6096000" y="3943350"/>
            <a:ext cx="2286000" cy="2286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endParaRPr lang="en-JM" dirty="0"/>
          </a:p>
        </p:txBody>
      </p:sp>
    </p:spTree>
    <p:extLst>
      <p:ext uri="{BB962C8B-B14F-4D97-AF65-F5344CB8AC3E}">
        <p14:creationId xmlns:p14="http://schemas.microsoft.com/office/powerpoint/2010/main" val="1989860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grpSp>
        <p:nvGrpSpPr>
          <p:cNvPr id="15" name="Group 21"/>
          <p:cNvGrpSpPr>
            <a:grpSpLocks/>
          </p:cNvGrpSpPr>
          <p:nvPr userDrawn="1"/>
        </p:nvGrpSpPr>
        <p:grpSpPr bwMode="auto">
          <a:xfrm>
            <a:off x="5791200" y="3982642"/>
            <a:ext cx="2444750" cy="189309"/>
            <a:chOff x="440599" y="3024512"/>
            <a:chExt cx="2445425" cy="252488"/>
          </a:xfrm>
        </p:grpSpPr>
        <p:sp>
          <p:nvSpPr>
            <p:cNvPr id="16"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18"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19" name="Group 32"/>
          <p:cNvGrpSpPr>
            <a:grpSpLocks/>
          </p:cNvGrpSpPr>
          <p:nvPr userDrawn="1"/>
        </p:nvGrpSpPr>
        <p:grpSpPr bwMode="auto">
          <a:xfrm>
            <a:off x="3124200" y="3982642"/>
            <a:ext cx="2444750" cy="189309"/>
            <a:chOff x="440599" y="3024512"/>
            <a:chExt cx="2445425" cy="252488"/>
          </a:xfrm>
        </p:grpSpPr>
        <p:sp>
          <p:nvSpPr>
            <p:cNvPr id="2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2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24" name="Group 35"/>
          <p:cNvGrpSpPr>
            <a:grpSpLocks/>
          </p:cNvGrpSpPr>
          <p:nvPr userDrawn="1"/>
        </p:nvGrpSpPr>
        <p:grpSpPr bwMode="auto">
          <a:xfrm>
            <a:off x="450850" y="3982642"/>
            <a:ext cx="2444750" cy="189309"/>
            <a:chOff x="440599" y="3024512"/>
            <a:chExt cx="2445425" cy="252488"/>
          </a:xfrm>
        </p:grpSpPr>
        <p:sp>
          <p:nvSpPr>
            <p:cNvPr id="25"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27"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29" name="Group 38"/>
          <p:cNvGrpSpPr>
            <a:grpSpLocks/>
          </p:cNvGrpSpPr>
          <p:nvPr userDrawn="1"/>
        </p:nvGrpSpPr>
        <p:grpSpPr bwMode="auto">
          <a:xfrm>
            <a:off x="5784850" y="2268142"/>
            <a:ext cx="2444750" cy="189309"/>
            <a:chOff x="440599" y="3024512"/>
            <a:chExt cx="2445425" cy="252488"/>
          </a:xfrm>
        </p:grpSpPr>
        <p:sp>
          <p:nvSpPr>
            <p:cNvPr id="3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33"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35" name="Group 41"/>
          <p:cNvGrpSpPr>
            <a:grpSpLocks/>
          </p:cNvGrpSpPr>
          <p:nvPr userDrawn="1"/>
        </p:nvGrpSpPr>
        <p:grpSpPr bwMode="auto">
          <a:xfrm>
            <a:off x="3194050" y="2268142"/>
            <a:ext cx="2444750" cy="189309"/>
            <a:chOff x="440599" y="3024512"/>
            <a:chExt cx="2445425" cy="252488"/>
          </a:xfrm>
        </p:grpSpPr>
        <p:sp>
          <p:nvSpPr>
            <p:cNvPr id="37"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39"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40" name="Group 44"/>
          <p:cNvGrpSpPr>
            <a:grpSpLocks/>
          </p:cNvGrpSpPr>
          <p:nvPr userDrawn="1"/>
        </p:nvGrpSpPr>
        <p:grpSpPr bwMode="auto">
          <a:xfrm>
            <a:off x="441325" y="2268142"/>
            <a:ext cx="2444750" cy="189309"/>
            <a:chOff x="440599" y="3024512"/>
            <a:chExt cx="2445425" cy="252488"/>
          </a:xfrm>
        </p:grpSpPr>
        <p:sp>
          <p:nvSpPr>
            <p:cNvPr id="4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4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sp>
        <p:nvSpPr>
          <p:cNvPr id="2" name="Title 1"/>
          <p:cNvSpPr>
            <a:spLocks noGrp="1"/>
          </p:cNvSpPr>
          <p:nvPr>
            <p:ph type="title"/>
          </p:nvPr>
        </p:nvSpPr>
        <p:spPr/>
        <p:txBody>
          <a:bodyPr/>
          <a:lstStyle/>
          <a:p>
            <a:r>
              <a:rPr lang="en-US"/>
              <a:t>Click to edit Master title style</a:t>
            </a:r>
            <a:endParaRPr lang="en-JM"/>
          </a:p>
        </p:txBody>
      </p:sp>
      <p:sp>
        <p:nvSpPr>
          <p:cNvPr id="11" name="Text Placeholder 10"/>
          <p:cNvSpPr>
            <a:spLocks noGrp="1"/>
          </p:cNvSpPr>
          <p:nvPr>
            <p:ph type="body" sz="quarter" idx="14"/>
          </p:nvPr>
        </p:nvSpPr>
        <p:spPr>
          <a:xfrm>
            <a:off x="609600" y="2400300"/>
            <a:ext cx="2133600" cy="28575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endParaRPr lang="en-JM" dirty="0"/>
          </a:p>
        </p:txBody>
      </p:sp>
      <p:sp>
        <p:nvSpPr>
          <p:cNvPr id="14" name="Text Placeholder 10"/>
          <p:cNvSpPr>
            <a:spLocks noGrp="1"/>
          </p:cNvSpPr>
          <p:nvPr>
            <p:ph type="body" sz="quarter" idx="16"/>
          </p:nvPr>
        </p:nvSpPr>
        <p:spPr>
          <a:xfrm>
            <a:off x="3276600" y="2400300"/>
            <a:ext cx="2133600" cy="28575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endParaRPr lang="en-JM" dirty="0"/>
          </a:p>
        </p:txBody>
      </p:sp>
      <p:sp>
        <p:nvSpPr>
          <p:cNvPr id="17" name="Text Placeholder 10"/>
          <p:cNvSpPr>
            <a:spLocks noGrp="1"/>
          </p:cNvSpPr>
          <p:nvPr>
            <p:ph type="body" sz="quarter" idx="18"/>
          </p:nvPr>
        </p:nvSpPr>
        <p:spPr>
          <a:xfrm>
            <a:off x="5867400" y="2400300"/>
            <a:ext cx="2133600" cy="28575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endParaRPr lang="en-JM" dirty="0"/>
          </a:p>
        </p:txBody>
      </p:sp>
      <p:sp>
        <p:nvSpPr>
          <p:cNvPr id="20" name="Text Placeholder 10"/>
          <p:cNvSpPr>
            <a:spLocks noGrp="1"/>
          </p:cNvSpPr>
          <p:nvPr>
            <p:ph type="body" sz="quarter" idx="20"/>
          </p:nvPr>
        </p:nvSpPr>
        <p:spPr>
          <a:xfrm>
            <a:off x="609600" y="4114800"/>
            <a:ext cx="2133600" cy="28575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endParaRPr lang="en-JM" dirty="0"/>
          </a:p>
        </p:txBody>
      </p:sp>
      <p:sp>
        <p:nvSpPr>
          <p:cNvPr id="23" name="Text Placeholder 10"/>
          <p:cNvSpPr>
            <a:spLocks noGrp="1"/>
          </p:cNvSpPr>
          <p:nvPr>
            <p:ph type="body" sz="quarter" idx="22"/>
          </p:nvPr>
        </p:nvSpPr>
        <p:spPr>
          <a:xfrm>
            <a:off x="3276600" y="4114800"/>
            <a:ext cx="2133600" cy="28575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endParaRPr lang="en-JM" dirty="0"/>
          </a:p>
        </p:txBody>
      </p:sp>
      <p:sp>
        <p:nvSpPr>
          <p:cNvPr id="26" name="Text Placeholder 10"/>
          <p:cNvSpPr>
            <a:spLocks noGrp="1"/>
          </p:cNvSpPr>
          <p:nvPr>
            <p:ph type="body" sz="quarter" idx="24"/>
          </p:nvPr>
        </p:nvSpPr>
        <p:spPr>
          <a:xfrm>
            <a:off x="5943600" y="4114800"/>
            <a:ext cx="2133600" cy="28575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endParaRPr lang="en-JM" dirty="0"/>
          </a:p>
        </p:txBody>
      </p:sp>
      <p:sp>
        <p:nvSpPr>
          <p:cNvPr id="28" name="Picture Placeholder 18"/>
          <p:cNvSpPr>
            <a:spLocks noGrp="1" noChangeAspect="1"/>
          </p:cNvSpPr>
          <p:nvPr>
            <p:ph type="pic" sz="quarter" idx="13"/>
          </p:nvPr>
        </p:nvSpPr>
        <p:spPr>
          <a:xfrm>
            <a:off x="516799" y="1117855"/>
            <a:ext cx="2164202" cy="1225296"/>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endParaRPr lang="en-JM" noProof="0"/>
          </a:p>
        </p:txBody>
      </p:sp>
      <p:sp>
        <p:nvSpPr>
          <p:cNvPr id="30" name="Picture Placeholder 18"/>
          <p:cNvSpPr>
            <a:spLocks noGrp="1" noChangeAspect="1"/>
          </p:cNvSpPr>
          <p:nvPr>
            <p:ph type="pic" sz="quarter" idx="25"/>
          </p:nvPr>
        </p:nvSpPr>
        <p:spPr>
          <a:xfrm>
            <a:off x="3183799" y="1117855"/>
            <a:ext cx="2164202" cy="1225296"/>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endParaRPr lang="en-JM" noProof="0"/>
          </a:p>
        </p:txBody>
      </p:sp>
      <p:sp>
        <p:nvSpPr>
          <p:cNvPr id="32" name="Picture Placeholder 18"/>
          <p:cNvSpPr>
            <a:spLocks noGrp="1" noChangeAspect="1"/>
          </p:cNvSpPr>
          <p:nvPr>
            <p:ph type="pic" sz="quarter" idx="26"/>
          </p:nvPr>
        </p:nvSpPr>
        <p:spPr>
          <a:xfrm>
            <a:off x="5873649" y="1117855"/>
            <a:ext cx="2164202" cy="1225296"/>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endParaRPr lang="en-JM" noProof="0"/>
          </a:p>
        </p:txBody>
      </p:sp>
      <p:sp>
        <p:nvSpPr>
          <p:cNvPr id="34" name="Picture Placeholder 18"/>
          <p:cNvSpPr>
            <a:spLocks noGrp="1" noChangeAspect="1"/>
          </p:cNvSpPr>
          <p:nvPr>
            <p:ph type="pic" sz="quarter" idx="27"/>
          </p:nvPr>
        </p:nvSpPr>
        <p:spPr>
          <a:xfrm>
            <a:off x="576072" y="2832355"/>
            <a:ext cx="2164202" cy="1225296"/>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endParaRPr lang="en-JM" noProof="0"/>
          </a:p>
        </p:txBody>
      </p:sp>
      <p:sp>
        <p:nvSpPr>
          <p:cNvPr id="36" name="Picture Placeholder 18"/>
          <p:cNvSpPr>
            <a:spLocks noGrp="1" noChangeAspect="1"/>
          </p:cNvSpPr>
          <p:nvPr>
            <p:ph type="pic" sz="quarter" idx="28"/>
          </p:nvPr>
        </p:nvSpPr>
        <p:spPr>
          <a:xfrm>
            <a:off x="3243072" y="2832355"/>
            <a:ext cx="2164202" cy="1225296"/>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endParaRPr lang="en-JM" noProof="0"/>
          </a:p>
        </p:txBody>
      </p:sp>
      <p:sp>
        <p:nvSpPr>
          <p:cNvPr id="38" name="Picture Placeholder 18"/>
          <p:cNvSpPr>
            <a:spLocks noGrp="1" noChangeAspect="1"/>
          </p:cNvSpPr>
          <p:nvPr>
            <p:ph type="pic" sz="quarter" idx="29"/>
          </p:nvPr>
        </p:nvSpPr>
        <p:spPr>
          <a:xfrm>
            <a:off x="5873649" y="2832355"/>
            <a:ext cx="2164202" cy="1225296"/>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endParaRPr lang="en-JM" noProof="0" dirty="0"/>
          </a:p>
        </p:txBody>
      </p:sp>
    </p:spTree>
    <p:extLst>
      <p:ext uri="{BB962C8B-B14F-4D97-AF65-F5344CB8AC3E}">
        <p14:creationId xmlns:p14="http://schemas.microsoft.com/office/powerpoint/2010/main" val="3322235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15" name="Rectangle 14"/>
          <p:cNvSpPr/>
          <p:nvPr userDrawn="1"/>
        </p:nvSpPr>
        <p:spPr>
          <a:xfrm>
            <a:off x="533400" y="2514600"/>
            <a:ext cx="46038" cy="28575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16" name="Rectangle 15"/>
          <p:cNvSpPr/>
          <p:nvPr userDrawn="1"/>
        </p:nvSpPr>
        <p:spPr>
          <a:xfrm>
            <a:off x="2667000" y="2514600"/>
            <a:ext cx="46038" cy="28575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17" name="Rectangle 16"/>
          <p:cNvSpPr/>
          <p:nvPr userDrawn="1"/>
        </p:nvSpPr>
        <p:spPr>
          <a:xfrm>
            <a:off x="4800600" y="2514600"/>
            <a:ext cx="46038" cy="28575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18" name="Rectangle 17"/>
          <p:cNvSpPr/>
          <p:nvPr userDrawn="1"/>
        </p:nvSpPr>
        <p:spPr>
          <a:xfrm>
            <a:off x="6942141" y="2514600"/>
            <a:ext cx="46037" cy="28575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2" name="Title 1"/>
          <p:cNvSpPr>
            <a:spLocks noGrp="1"/>
          </p:cNvSpPr>
          <p:nvPr>
            <p:ph type="title"/>
          </p:nvPr>
        </p:nvSpPr>
        <p:spPr/>
        <p:txBody>
          <a:bodyPr/>
          <a:lstStyle>
            <a:lvl1pPr>
              <a:defRPr b="0" i="0">
                <a:latin typeface="Neo Tech Std Light"/>
                <a:cs typeface="Neo Tech Std Light"/>
              </a:defRPr>
            </a:lvl1pPr>
          </a:lstStyle>
          <a:p>
            <a:r>
              <a:rPr lang="en-US"/>
              <a:t>Click to edit Master title style</a:t>
            </a:r>
            <a:endParaRPr lang="en-JM"/>
          </a:p>
        </p:txBody>
      </p:sp>
      <p:sp>
        <p:nvSpPr>
          <p:cNvPr id="19" name="Picture Placeholder 18"/>
          <p:cNvSpPr>
            <a:spLocks noGrp="1" noChangeAspect="1"/>
          </p:cNvSpPr>
          <p:nvPr>
            <p:ph type="pic" sz="quarter" idx="13"/>
          </p:nvPr>
        </p:nvSpPr>
        <p:spPr>
          <a:xfrm>
            <a:off x="533400" y="1314450"/>
            <a:ext cx="1716018" cy="97155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26" name="Picture Placeholder 18"/>
          <p:cNvSpPr>
            <a:spLocks noGrp="1" noChangeAspect="1"/>
          </p:cNvSpPr>
          <p:nvPr>
            <p:ph type="pic" sz="quarter" idx="16"/>
          </p:nvPr>
        </p:nvSpPr>
        <p:spPr>
          <a:xfrm>
            <a:off x="2667000" y="1314449"/>
            <a:ext cx="1716018" cy="97155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28" name="Picture Placeholder 18"/>
          <p:cNvSpPr>
            <a:spLocks noGrp="1" noChangeAspect="1"/>
          </p:cNvSpPr>
          <p:nvPr>
            <p:ph type="pic" sz="quarter" idx="17"/>
          </p:nvPr>
        </p:nvSpPr>
        <p:spPr>
          <a:xfrm>
            <a:off x="4800600" y="1314449"/>
            <a:ext cx="1716018" cy="97155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13" name="Picture Placeholder 18"/>
          <p:cNvSpPr>
            <a:spLocks noGrp="1" noChangeAspect="1"/>
          </p:cNvSpPr>
          <p:nvPr>
            <p:ph type="pic" sz="quarter" idx="21"/>
          </p:nvPr>
        </p:nvSpPr>
        <p:spPr>
          <a:xfrm>
            <a:off x="6970782" y="1314449"/>
            <a:ext cx="1716018" cy="97155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4" name="Text Placeholder 3"/>
          <p:cNvSpPr>
            <a:spLocks noGrp="1"/>
          </p:cNvSpPr>
          <p:nvPr>
            <p:ph type="body" sz="quarter" idx="22"/>
          </p:nvPr>
        </p:nvSpPr>
        <p:spPr>
          <a:xfrm>
            <a:off x="2582866" y="2960506"/>
            <a:ext cx="1744663" cy="1120379"/>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20" name="Text Placeholder 3"/>
          <p:cNvSpPr>
            <a:spLocks noGrp="1"/>
          </p:cNvSpPr>
          <p:nvPr>
            <p:ph type="body" sz="quarter" idx="23"/>
          </p:nvPr>
        </p:nvSpPr>
        <p:spPr>
          <a:xfrm>
            <a:off x="4716466" y="2971801"/>
            <a:ext cx="1744663" cy="1120379"/>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21" name="Text Placeholder 3"/>
          <p:cNvSpPr>
            <a:spLocks noGrp="1"/>
          </p:cNvSpPr>
          <p:nvPr>
            <p:ph type="body" sz="quarter" idx="24"/>
          </p:nvPr>
        </p:nvSpPr>
        <p:spPr>
          <a:xfrm>
            <a:off x="6865940" y="2971801"/>
            <a:ext cx="1744663" cy="1120379"/>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22" name="Text Placeholder 3"/>
          <p:cNvSpPr>
            <a:spLocks noGrp="1"/>
          </p:cNvSpPr>
          <p:nvPr>
            <p:ph type="body" sz="quarter" idx="25"/>
          </p:nvPr>
        </p:nvSpPr>
        <p:spPr>
          <a:xfrm>
            <a:off x="465140" y="2971801"/>
            <a:ext cx="1744663" cy="1120379"/>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7" name="Text Placeholder 6"/>
          <p:cNvSpPr>
            <a:spLocks noGrp="1"/>
          </p:cNvSpPr>
          <p:nvPr>
            <p:ph type="body" sz="quarter" idx="26"/>
          </p:nvPr>
        </p:nvSpPr>
        <p:spPr>
          <a:xfrm>
            <a:off x="579121" y="2480073"/>
            <a:ext cx="1554481" cy="377428"/>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2" name="Text Placeholder 6"/>
          <p:cNvSpPr>
            <a:spLocks noGrp="1"/>
          </p:cNvSpPr>
          <p:nvPr>
            <p:ph type="body" sz="quarter" idx="27"/>
          </p:nvPr>
        </p:nvSpPr>
        <p:spPr>
          <a:xfrm>
            <a:off x="2712722" y="2480073"/>
            <a:ext cx="1554481" cy="377428"/>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4" name="Text Placeholder 6"/>
          <p:cNvSpPr>
            <a:spLocks noGrp="1"/>
          </p:cNvSpPr>
          <p:nvPr>
            <p:ph type="body" sz="quarter" idx="28"/>
          </p:nvPr>
        </p:nvSpPr>
        <p:spPr>
          <a:xfrm>
            <a:off x="4846321" y="2480073"/>
            <a:ext cx="1554481" cy="377428"/>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6" name="Text Placeholder 6"/>
          <p:cNvSpPr>
            <a:spLocks noGrp="1"/>
          </p:cNvSpPr>
          <p:nvPr>
            <p:ph type="body" sz="quarter" idx="29"/>
          </p:nvPr>
        </p:nvSpPr>
        <p:spPr>
          <a:xfrm>
            <a:off x="6987855" y="2480073"/>
            <a:ext cx="1554481" cy="377428"/>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Tree>
    <p:extLst>
      <p:ext uri="{BB962C8B-B14F-4D97-AF65-F5344CB8AC3E}">
        <p14:creationId xmlns:p14="http://schemas.microsoft.com/office/powerpoint/2010/main" val="2595103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7" name="Content Placeholder 6"/>
          <p:cNvSpPr>
            <a:spLocks noGrp="1"/>
          </p:cNvSpPr>
          <p:nvPr>
            <p:ph sz="quarter" idx="13"/>
          </p:nvPr>
        </p:nvSpPr>
        <p:spPr>
          <a:xfrm>
            <a:off x="1524000" y="1200150"/>
            <a:ext cx="6172200" cy="62865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2" name="Content Placeholder 6"/>
          <p:cNvSpPr>
            <a:spLocks noGrp="1"/>
          </p:cNvSpPr>
          <p:nvPr>
            <p:ph sz="quarter" idx="14"/>
          </p:nvPr>
        </p:nvSpPr>
        <p:spPr>
          <a:xfrm>
            <a:off x="1524000" y="2000250"/>
            <a:ext cx="6172200" cy="62865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3" name="Content Placeholder 6"/>
          <p:cNvSpPr>
            <a:spLocks noGrp="1"/>
          </p:cNvSpPr>
          <p:nvPr>
            <p:ph sz="quarter" idx="15"/>
          </p:nvPr>
        </p:nvSpPr>
        <p:spPr>
          <a:xfrm>
            <a:off x="1524000" y="2800350"/>
            <a:ext cx="6172200" cy="62865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4" name="Content Placeholder 6"/>
          <p:cNvSpPr>
            <a:spLocks noGrp="1"/>
          </p:cNvSpPr>
          <p:nvPr>
            <p:ph sz="quarter" idx="16"/>
          </p:nvPr>
        </p:nvSpPr>
        <p:spPr>
          <a:xfrm>
            <a:off x="1524000" y="3543300"/>
            <a:ext cx="6172200" cy="62865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8" name="Slide Number Placeholder 5"/>
          <p:cNvSpPr>
            <a:spLocks noGrp="1"/>
          </p:cNvSpPr>
          <p:nvPr>
            <p:ph type="sldNum" sz="quarter" idx="17"/>
          </p:nvPr>
        </p:nvSpPr>
        <p:spPr>
          <a:xfrm>
            <a:off x="8077203" y="0"/>
            <a:ext cx="585787" cy="273844"/>
          </a:xfrm>
          <a:prstGeom prst="rect">
            <a:avLst/>
          </a:prstGeom>
        </p:spPr>
        <p:txBody>
          <a:bodyPr/>
          <a:lstStyle>
            <a:lvl1pPr>
              <a:defRPr>
                <a:latin typeface="Neo Tech Std Light"/>
              </a:defRPr>
            </a:lvl1pPr>
          </a:lstStyle>
          <a:p>
            <a:pPr>
              <a:defRPr/>
            </a:pPr>
            <a:fld id="{A449D799-D360-914E-8477-0455C9E2E6D4}" type="slidenum">
              <a:rPr lang="en-JM" smtClean="0"/>
              <a:pPr>
                <a:defRPr/>
              </a:pPr>
              <a:t>‹#›</a:t>
            </a:fld>
            <a:endParaRPr lang="en-JM" dirty="0"/>
          </a:p>
        </p:txBody>
      </p:sp>
    </p:spTree>
    <p:extLst>
      <p:ext uri="{BB962C8B-B14F-4D97-AF65-F5344CB8AC3E}">
        <p14:creationId xmlns:p14="http://schemas.microsoft.com/office/powerpoint/2010/main" val="3518237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a:t>Click to edit Master title style</a:t>
            </a:r>
            <a:endParaRPr lang="en-JM"/>
          </a:p>
        </p:txBody>
      </p:sp>
    </p:spTree>
    <p:extLst>
      <p:ext uri="{BB962C8B-B14F-4D97-AF65-F5344CB8AC3E}">
        <p14:creationId xmlns:p14="http://schemas.microsoft.com/office/powerpoint/2010/main" val="2258854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Tree>
    <p:extLst>
      <p:ext uri="{BB962C8B-B14F-4D97-AF65-F5344CB8AC3E}">
        <p14:creationId xmlns:p14="http://schemas.microsoft.com/office/powerpoint/2010/main" val="19403306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en-US"/>
          </a:p>
        </p:txBody>
      </p:sp>
    </p:spTree>
    <p:extLst>
      <p:ext uri="{BB962C8B-B14F-4D97-AF65-F5344CB8AC3E}">
        <p14:creationId xmlns:p14="http://schemas.microsoft.com/office/powerpoint/2010/main" val="1470588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ablet_slide">
    <p:spTree>
      <p:nvGrpSpPr>
        <p:cNvPr id="1" name=""/>
        <p:cNvGrpSpPr/>
        <p:nvPr/>
      </p:nvGrpSpPr>
      <p:grpSpPr>
        <a:xfrm>
          <a:off x="0" y="0"/>
          <a:ext cx="0" cy="0"/>
          <a:chOff x="0" y="0"/>
          <a:chExt cx="0" cy="0"/>
        </a:xfrm>
      </p:grpSpPr>
      <p:pic>
        <p:nvPicPr>
          <p:cNvPr id="3"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159670"/>
            <a:ext cx="1962150" cy="1871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00450" y="1143001"/>
            <a:ext cx="1962150" cy="1871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19850" y="1143001"/>
            <a:ext cx="1962150" cy="1871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dirty="0" err="1"/>
              <a:t>Click</a:t>
            </a:r>
            <a:r>
              <a:rPr lang="sv-SE" dirty="0"/>
              <a:t> </a:t>
            </a:r>
            <a:r>
              <a:rPr lang="sv-SE" dirty="0" err="1"/>
              <a:t>to</a:t>
            </a:r>
            <a:r>
              <a:rPr lang="sv-SE" dirty="0"/>
              <a:t> </a:t>
            </a:r>
            <a:r>
              <a:rPr lang="sv-SE" dirty="0" err="1"/>
              <a:t>edit</a:t>
            </a:r>
            <a:r>
              <a:rPr lang="sv-SE" dirty="0"/>
              <a:t> Master </a:t>
            </a:r>
            <a:r>
              <a:rPr lang="sv-SE" dirty="0" err="1"/>
              <a:t>title</a:t>
            </a:r>
            <a:r>
              <a:rPr lang="sv-SE" dirty="0"/>
              <a:t> style</a:t>
            </a:r>
            <a:endParaRPr lang="en-US" dirty="0"/>
          </a:p>
        </p:txBody>
      </p:sp>
    </p:spTree>
    <p:extLst>
      <p:ext uri="{BB962C8B-B14F-4D97-AF65-F5344CB8AC3E}">
        <p14:creationId xmlns:p14="http://schemas.microsoft.com/office/powerpoint/2010/main" val="2800970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_Slide">
    <p:spTree>
      <p:nvGrpSpPr>
        <p:cNvPr id="1" name=""/>
        <p:cNvGrpSpPr/>
        <p:nvPr/>
      </p:nvGrpSpPr>
      <p:grpSpPr>
        <a:xfrm>
          <a:off x="0" y="0"/>
          <a:ext cx="0" cy="0"/>
          <a:chOff x="0" y="0"/>
          <a:chExt cx="0" cy="0"/>
        </a:xfrm>
      </p:grpSpPr>
      <p:pic>
        <p:nvPicPr>
          <p:cNvPr id="7"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3" y="1485900"/>
            <a:ext cx="4918075" cy="22014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a:t>Click to edit Master title style</a:t>
            </a:r>
            <a:endParaRPr lang="en-US"/>
          </a:p>
        </p:txBody>
      </p:sp>
      <p:sp>
        <p:nvSpPr>
          <p:cNvPr id="5" name="Picture Placeholder 16"/>
          <p:cNvSpPr>
            <a:spLocks noGrp="1"/>
          </p:cNvSpPr>
          <p:nvPr>
            <p:ph type="pic" sz="quarter" idx="21"/>
          </p:nvPr>
        </p:nvSpPr>
        <p:spPr>
          <a:xfrm>
            <a:off x="1277704" y="1768507"/>
            <a:ext cx="3429000" cy="1549458"/>
          </a:xfrm>
        </p:spPr>
        <p:txBody>
          <a:bodyPr/>
          <a:lstStyle/>
          <a:p>
            <a:pPr lvl="0"/>
            <a:endParaRPr lang="en-JM" noProof="0"/>
          </a:p>
        </p:txBody>
      </p:sp>
      <p:sp>
        <p:nvSpPr>
          <p:cNvPr id="6" name="Text Placeholder 3"/>
          <p:cNvSpPr>
            <a:spLocks noGrp="1"/>
          </p:cNvSpPr>
          <p:nvPr>
            <p:ph type="body" sz="quarter" idx="24"/>
          </p:nvPr>
        </p:nvSpPr>
        <p:spPr>
          <a:xfrm>
            <a:off x="6659885" y="2263379"/>
            <a:ext cx="1744663" cy="1120379"/>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8" name="Text Placeholder 3"/>
          <p:cNvSpPr>
            <a:spLocks noGrp="1"/>
          </p:cNvSpPr>
          <p:nvPr>
            <p:ph type="body" sz="quarter" idx="25"/>
          </p:nvPr>
        </p:nvSpPr>
        <p:spPr>
          <a:xfrm>
            <a:off x="6659501" y="1561320"/>
            <a:ext cx="1744663" cy="5715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Tree>
    <p:extLst>
      <p:ext uri="{BB962C8B-B14F-4D97-AF65-F5344CB8AC3E}">
        <p14:creationId xmlns:p14="http://schemas.microsoft.com/office/powerpoint/2010/main" val="3612713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2_Slide">
    <p:spTree>
      <p:nvGrpSpPr>
        <p:cNvPr id="1" name=""/>
        <p:cNvGrpSpPr/>
        <p:nvPr/>
      </p:nvGrpSpPr>
      <p:grpSpPr>
        <a:xfrm>
          <a:off x="0" y="0"/>
          <a:ext cx="0" cy="0"/>
          <a:chOff x="0" y="0"/>
          <a:chExt cx="0" cy="0"/>
        </a:xfrm>
      </p:grpSpPr>
      <p:pic>
        <p:nvPicPr>
          <p:cNvPr id="8"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3400" y="1543051"/>
            <a:ext cx="3925888" cy="2433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a:t>Click to edit Master title style</a:t>
            </a:r>
            <a:endParaRPr lang="en-US"/>
          </a:p>
        </p:txBody>
      </p:sp>
      <p:sp>
        <p:nvSpPr>
          <p:cNvPr id="5" name="Picture Placeholder 24"/>
          <p:cNvSpPr>
            <a:spLocks noGrp="1"/>
          </p:cNvSpPr>
          <p:nvPr>
            <p:ph type="pic" sz="quarter" idx="28"/>
          </p:nvPr>
        </p:nvSpPr>
        <p:spPr>
          <a:xfrm>
            <a:off x="4596428" y="1749029"/>
            <a:ext cx="3429000" cy="1470160"/>
          </a:xfrm>
        </p:spPr>
        <p:txBody>
          <a:bodyPr/>
          <a:lstStyle/>
          <a:p>
            <a:pPr lvl="0"/>
            <a:endParaRPr lang="en-JM" noProof="0"/>
          </a:p>
        </p:txBody>
      </p:sp>
      <p:sp>
        <p:nvSpPr>
          <p:cNvPr id="6" name="Text Placeholder 3"/>
          <p:cNvSpPr>
            <a:spLocks noGrp="1"/>
          </p:cNvSpPr>
          <p:nvPr>
            <p:ph type="body" sz="quarter" idx="24"/>
          </p:nvPr>
        </p:nvSpPr>
        <p:spPr>
          <a:xfrm>
            <a:off x="1143003" y="2400301"/>
            <a:ext cx="1744663" cy="1120379"/>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7" name="Text Placeholder 3"/>
          <p:cNvSpPr>
            <a:spLocks noGrp="1"/>
          </p:cNvSpPr>
          <p:nvPr>
            <p:ph type="body" sz="quarter" idx="25"/>
          </p:nvPr>
        </p:nvSpPr>
        <p:spPr>
          <a:xfrm>
            <a:off x="1142619" y="1698242"/>
            <a:ext cx="1744663" cy="5715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Tree>
    <p:extLst>
      <p:ext uri="{BB962C8B-B14F-4D97-AF65-F5344CB8AC3E}">
        <p14:creationId xmlns:p14="http://schemas.microsoft.com/office/powerpoint/2010/main" val="2453848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Tech Std Light"/>
            </a:endParaRPr>
          </a:p>
        </p:txBody>
      </p:sp>
      <p:sp>
        <p:nvSpPr>
          <p:cNvPr id="2" name="Title 1"/>
          <p:cNvSpPr>
            <a:spLocks noGrp="1"/>
          </p:cNvSpPr>
          <p:nvPr>
            <p:ph type="title"/>
          </p:nvPr>
        </p:nvSpPr>
        <p:spPr/>
        <p:txBody>
          <a:bodyPr/>
          <a:lstStyle>
            <a:lvl1pPr>
              <a:defRPr>
                <a:solidFill>
                  <a:srgbClr val="FFFFFF"/>
                </a:solidFill>
              </a:defRPr>
            </a:lvl1pPr>
          </a:lstStyle>
          <a:p>
            <a:r>
              <a:rPr lang="sv-SE"/>
              <a:t>Click to edit Master title style</a:t>
            </a:r>
            <a:endParaRPr lang="en-US"/>
          </a:p>
        </p:txBody>
      </p:sp>
      <p:sp>
        <p:nvSpPr>
          <p:cNvPr id="5" name="Content Placeholder 4"/>
          <p:cNvSpPr>
            <a:spLocks noGrp="1"/>
          </p:cNvSpPr>
          <p:nvPr>
            <p:ph sz="quarter" idx="11"/>
          </p:nvPr>
        </p:nvSpPr>
        <p:spPr>
          <a:xfrm>
            <a:off x="457200" y="971550"/>
            <a:ext cx="8153400" cy="37719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en-US" dirty="0"/>
          </a:p>
        </p:txBody>
      </p:sp>
    </p:spTree>
    <p:extLst>
      <p:ext uri="{BB962C8B-B14F-4D97-AF65-F5344CB8AC3E}">
        <p14:creationId xmlns:p14="http://schemas.microsoft.com/office/powerpoint/2010/main" val="8973866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Graphics">
    <p:spTree>
      <p:nvGrpSpPr>
        <p:cNvPr id="1" name=""/>
        <p:cNvGrpSpPr/>
        <p:nvPr/>
      </p:nvGrpSpPr>
      <p:grpSpPr>
        <a:xfrm>
          <a:off x="0" y="0"/>
          <a:ext cx="0" cy="0"/>
          <a:chOff x="0" y="0"/>
          <a:chExt cx="0" cy="0"/>
        </a:xfrm>
      </p:grpSpPr>
      <p:sp>
        <p:nvSpPr>
          <p:cNvPr id="3" name="Rectangle 2"/>
          <p:cNvSpPr/>
          <p:nvPr userDrawn="1"/>
        </p:nvSpPr>
        <p:spPr>
          <a:xfrm>
            <a:off x="381000" y="1028700"/>
            <a:ext cx="8382000" cy="33147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Neo Tech Std Light"/>
            </a:endParaRPr>
          </a:p>
        </p:txBody>
      </p:sp>
      <p:pic>
        <p:nvPicPr>
          <p:cNvPr id="4" name="Picture 14" descr="no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20015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5" descr="briefcas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5400" y="120015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6" descr="menu.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33600" y="120015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person.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600" y="120015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1" descr="iphone.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14600" y="120015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2" descr="tv.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895600" y="120015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3" descr="monitor.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76600" y="120015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24" descr="comment.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657600" y="120015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25" descr="pin.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962400" y="120015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26" descr="calendar.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267200" y="120015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27" descr="heart.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592638" y="120015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29" descr="camera.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53000" y="120015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30" descr="mail.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34000" y="120015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31" descr="clock.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715000" y="120015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35" descr="home.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096000" y="120015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36" descr="briefcase_black.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295400" y="160020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37" descr="note_black.pn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38200" y="160020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38" descr="menu_black.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133600" y="160020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39" descr="person_black.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52600" y="160020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40" descr="iphone_black.png"/>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2514600" y="160020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41" descr="monitor_black.png"/>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276600" y="160020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42" descr="tv_black.pn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895600" y="160020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43" descr="comment_black.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3657600" y="160020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44" descr="pin_black.png"/>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3962400" y="160020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45" descr="calendar_black.png"/>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4267200" y="160020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 name="Picture 46" descr="heart_black.png"/>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4627563" y="160020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47" descr="camera_black.png"/>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4953000" y="160020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8" descr="mail_black.pn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5334000" y="160020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clock_black.png"/>
          <p:cNvPicPr>
            <a:picLocks noChangeAspect="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5715000" y="160020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 name="Picture 50" descr="home_black.png"/>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6096000" y="160020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a:t>Click to edit Master title style</a:t>
            </a:r>
            <a:endParaRPr lang="en-US"/>
          </a:p>
        </p:txBody>
      </p:sp>
    </p:spTree>
    <p:extLst>
      <p:ext uri="{BB962C8B-B14F-4D97-AF65-F5344CB8AC3E}">
        <p14:creationId xmlns:p14="http://schemas.microsoft.com/office/powerpoint/2010/main" val="4227566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loud_Slide">
    <p:spTree>
      <p:nvGrpSpPr>
        <p:cNvPr id="1" name=""/>
        <p:cNvGrpSpPr/>
        <p:nvPr/>
      </p:nvGrpSpPr>
      <p:grpSpPr>
        <a:xfrm>
          <a:off x="0" y="0"/>
          <a:ext cx="0" cy="0"/>
          <a:chOff x="0" y="0"/>
          <a:chExt cx="0" cy="0"/>
        </a:xfrm>
      </p:grpSpPr>
      <p:sp>
        <p:nvSpPr>
          <p:cNvPr id="3" name="Cloud 2"/>
          <p:cNvSpPr/>
          <p:nvPr userDrawn="1"/>
        </p:nvSpPr>
        <p:spPr>
          <a:xfrm>
            <a:off x="2460625" y="1346599"/>
            <a:ext cx="1727200" cy="810815"/>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4" name="Cloud 3"/>
          <p:cNvSpPr/>
          <p:nvPr userDrawn="1"/>
        </p:nvSpPr>
        <p:spPr>
          <a:xfrm flipH="1">
            <a:off x="4332291" y="1670448"/>
            <a:ext cx="1152525" cy="567928"/>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5" name="Cloud 4"/>
          <p:cNvSpPr/>
          <p:nvPr userDrawn="1"/>
        </p:nvSpPr>
        <p:spPr>
          <a:xfrm>
            <a:off x="5556253" y="1322786"/>
            <a:ext cx="1152525" cy="672703"/>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6" name="TextBox 16"/>
          <p:cNvSpPr txBox="1">
            <a:spLocks noChangeArrowheads="1"/>
          </p:cNvSpPr>
          <p:nvPr userDrawn="1"/>
        </p:nvSpPr>
        <p:spPr bwMode="auto">
          <a:xfrm>
            <a:off x="930278" y="3228976"/>
            <a:ext cx="2397125"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defRPr/>
            </a:pPr>
            <a:r>
              <a:rPr lang="en-US" sz="1100" b="0" i="0" dirty="0" err="1">
                <a:solidFill>
                  <a:srgbClr val="9B9B9B"/>
                </a:solidFill>
                <a:latin typeface="Neo Tech Std Light"/>
                <a:ea typeface="Brixton" charset="0"/>
                <a:cs typeface="Neo Tech Std Light"/>
              </a:rPr>
              <a:t>Raperiam</a:t>
            </a:r>
            <a:r>
              <a:rPr lang="en-US" sz="1100" b="0" i="0" dirty="0">
                <a:solidFill>
                  <a:srgbClr val="9B9B9B"/>
                </a:solidFill>
                <a:latin typeface="Neo Tech Std Light"/>
                <a:ea typeface="Brixton" charset="0"/>
                <a:cs typeface="Neo Tech Std Light"/>
              </a:rPr>
              <a:t>, </a:t>
            </a:r>
            <a:r>
              <a:rPr lang="en-US" sz="1100" b="0" i="0" dirty="0" err="1">
                <a:solidFill>
                  <a:srgbClr val="9B9B9B"/>
                </a:solidFill>
                <a:latin typeface="Neo Tech Std Light"/>
                <a:ea typeface="Brixton" charset="0"/>
                <a:cs typeface="Neo Tech Std Light"/>
              </a:rPr>
              <a:t>eaque</a:t>
            </a:r>
            <a:r>
              <a:rPr lang="en-US" sz="1100" b="0" i="0" dirty="0">
                <a:solidFill>
                  <a:srgbClr val="9B9B9B"/>
                </a:solidFill>
                <a:latin typeface="Neo Tech Std Light"/>
                <a:ea typeface="Brixton" charset="0"/>
                <a:cs typeface="Neo Tech Std Light"/>
              </a:rPr>
              <a:t> </a:t>
            </a:r>
            <a:r>
              <a:rPr lang="en-US" sz="1100" b="0" i="0" dirty="0" err="1">
                <a:solidFill>
                  <a:srgbClr val="9B9B9B"/>
                </a:solidFill>
                <a:latin typeface="Neo Tech Std Light"/>
                <a:ea typeface="Brixton" charset="0"/>
                <a:cs typeface="Neo Tech Std Light"/>
              </a:rPr>
              <a:t>ipsa</a:t>
            </a:r>
            <a:r>
              <a:rPr lang="en-US" sz="1100" b="0" i="0" dirty="0">
                <a:solidFill>
                  <a:srgbClr val="9B9B9B"/>
                </a:solidFill>
                <a:latin typeface="Neo Tech Std Light"/>
                <a:ea typeface="Brixton" charset="0"/>
                <a:cs typeface="Neo Tech Std Light"/>
              </a:rPr>
              <a:t> quae </a:t>
            </a:r>
            <a:r>
              <a:rPr lang="en-US" sz="1100" b="0" i="0" dirty="0" err="1">
                <a:solidFill>
                  <a:srgbClr val="9B9B9B"/>
                </a:solidFill>
                <a:latin typeface="Neo Tech Std Light"/>
                <a:ea typeface="Brixton" charset="0"/>
                <a:cs typeface="Neo Tech Std Light"/>
              </a:rPr>
              <a:t>ab</a:t>
            </a:r>
            <a:r>
              <a:rPr lang="en-US" sz="1100" b="0" i="0" dirty="0">
                <a:solidFill>
                  <a:srgbClr val="9B9B9B"/>
                </a:solidFill>
                <a:latin typeface="Neo Tech Std Light"/>
                <a:ea typeface="Brixton" charset="0"/>
                <a:cs typeface="Neo Tech Std Light"/>
              </a:rPr>
              <a:t> </a:t>
            </a:r>
            <a:r>
              <a:rPr lang="en-US" sz="1100" b="0" i="0" dirty="0" err="1">
                <a:solidFill>
                  <a:srgbClr val="9B9B9B"/>
                </a:solidFill>
                <a:latin typeface="Neo Tech Std Light"/>
                <a:ea typeface="Brixton" charset="0"/>
                <a:cs typeface="Neo Tech Std Light"/>
              </a:rPr>
              <a:t>illo</a:t>
            </a:r>
            <a:r>
              <a:rPr lang="en-US" sz="1100" b="0" i="0" dirty="0">
                <a:solidFill>
                  <a:srgbClr val="9B9B9B"/>
                </a:solidFill>
                <a:latin typeface="Neo Tech Std Light"/>
                <a:ea typeface="Brixton" charset="0"/>
                <a:cs typeface="Neo Tech Std Light"/>
              </a:rPr>
              <a:t> </a:t>
            </a:r>
            <a:r>
              <a:rPr lang="en-US" sz="1100" b="0" i="0" dirty="0" err="1">
                <a:solidFill>
                  <a:srgbClr val="9B9B9B"/>
                </a:solidFill>
                <a:latin typeface="Neo Tech Std Light"/>
                <a:ea typeface="Brixton" charset="0"/>
                <a:cs typeface="Neo Tech Std Light"/>
              </a:rPr>
              <a:t>inventore</a:t>
            </a:r>
            <a:r>
              <a:rPr lang="en-US" sz="1100" b="0" i="0" dirty="0">
                <a:solidFill>
                  <a:srgbClr val="9B9B9B"/>
                </a:solidFill>
                <a:latin typeface="Neo Tech Std Light"/>
                <a:ea typeface="Brixton" charset="0"/>
                <a:cs typeface="Neo Tech Std Light"/>
              </a:rPr>
              <a:t> </a:t>
            </a:r>
            <a:r>
              <a:rPr lang="en-US" sz="1100" b="0" i="0" dirty="0" err="1">
                <a:solidFill>
                  <a:srgbClr val="9B9B9B"/>
                </a:solidFill>
                <a:latin typeface="Neo Tech Std Light"/>
                <a:ea typeface="Brixton" charset="0"/>
                <a:cs typeface="Neo Tech Std Light"/>
              </a:rPr>
              <a:t>veritatis</a:t>
            </a:r>
            <a:r>
              <a:rPr lang="en-US" sz="1100" b="0" i="0" dirty="0">
                <a:solidFill>
                  <a:srgbClr val="9B9B9B"/>
                </a:solidFill>
                <a:latin typeface="Neo Tech Std Light"/>
                <a:ea typeface="Brixton" charset="0"/>
                <a:cs typeface="Neo Tech Std Light"/>
              </a:rPr>
              <a:t> et quasi </a:t>
            </a:r>
            <a:r>
              <a:rPr lang="en-US" sz="1100" b="0" i="0" dirty="0" err="1">
                <a:solidFill>
                  <a:srgbClr val="9B9B9B"/>
                </a:solidFill>
                <a:latin typeface="Neo Tech Std Light"/>
                <a:ea typeface="Brixton" charset="0"/>
                <a:cs typeface="Neo Tech Std Light"/>
              </a:rPr>
              <a:t>architecto</a:t>
            </a:r>
            <a:r>
              <a:rPr lang="en-US" sz="1100" b="0" i="0" dirty="0">
                <a:solidFill>
                  <a:srgbClr val="9B9B9B"/>
                </a:solidFill>
                <a:latin typeface="Neo Tech Std Light"/>
                <a:ea typeface="Brixton" charset="0"/>
                <a:cs typeface="Neo Tech Std Light"/>
              </a:rPr>
              <a:t> </a:t>
            </a:r>
            <a:r>
              <a:rPr lang="en-US" sz="1100" b="0" i="0" dirty="0" err="1">
                <a:solidFill>
                  <a:srgbClr val="9B9B9B"/>
                </a:solidFill>
                <a:latin typeface="Neo Tech Std Light"/>
                <a:ea typeface="Brixton" charset="0"/>
                <a:cs typeface="Neo Tech Std Light"/>
              </a:rPr>
              <a:t>beatae</a:t>
            </a:r>
            <a:r>
              <a:rPr lang="en-US" sz="1100" b="0" i="0" dirty="0">
                <a:solidFill>
                  <a:srgbClr val="9B9B9B"/>
                </a:solidFill>
                <a:latin typeface="Neo Tech Std Light"/>
                <a:ea typeface="Brixton" charset="0"/>
                <a:cs typeface="Neo Tech Std Light"/>
              </a:rPr>
              <a:t> vitae dicta </a:t>
            </a:r>
            <a:r>
              <a:rPr lang="en-US" sz="1100" b="0" i="0" dirty="0" err="1">
                <a:solidFill>
                  <a:srgbClr val="9B9B9B"/>
                </a:solidFill>
                <a:latin typeface="Neo Tech Std Light"/>
                <a:ea typeface="Brixton" charset="0"/>
                <a:cs typeface="Neo Tech Std Light"/>
              </a:rPr>
              <a:t>sunt</a:t>
            </a:r>
            <a:r>
              <a:rPr lang="en-US" sz="1100" b="0" i="0" dirty="0">
                <a:solidFill>
                  <a:srgbClr val="9B9B9B"/>
                </a:solidFill>
                <a:latin typeface="Neo Tech Std Light"/>
                <a:ea typeface="Brixton" charset="0"/>
                <a:cs typeface="Neo Tech Std Light"/>
              </a:rPr>
              <a:t> </a:t>
            </a:r>
            <a:r>
              <a:rPr lang="en-US" sz="1100" b="0" i="0" dirty="0" err="1">
                <a:solidFill>
                  <a:srgbClr val="9B9B9B"/>
                </a:solidFill>
                <a:latin typeface="Neo Tech Std Light"/>
                <a:ea typeface="Brixton" charset="0"/>
                <a:cs typeface="Neo Tech Std Light"/>
              </a:rPr>
              <a:t>explicabo</a:t>
            </a:r>
            <a:r>
              <a:rPr lang="en-US" sz="1100" b="0" i="0" dirty="0">
                <a:solidFill>
                  <a:srgbClr val="9B9B9B"/>
                </a:solidFill>
                <a:latin typeface="Neo Tech Std Light"/>
                <a:ea typeface="Brixton" charset="0"/>
                <a:cs typeface="Neo Tech Std Light"/>
              </a:rPr>
              <a:t>. </a:t>
            </a:r>
            <a:r>
              <a:rPr lang="en-US" sz="1100" b="0" i="0" dirty="0" err="1">
                <a:solidFill>
                  <a:srgbClr val="9B9B9B"/>
                </a:solidFill>
                <a:latin typeface="Neo Tech Std Light"/>
                <a:ea typeface="Brixton" charset="0"/>
                <a:cs typeface="Neo Tech Std Light"/>
              </a:rPr>
              <a:t>Nemo</a:t>
            </a:r>
            <a:r>
              <a:rPr lang="en-US" sz="1100" b="0" i="0" dirty="0">
                <a:solidFill>
                  <a:srgbClr val="9B9B9B"/>
                </a:solidFill>
                <a:latin typeface="Neo Tech Std Light"/>
                <a:ea typeface="Brixton" charset="0"/>
                <a:cs typeface="Neo Tech Std Light"/>
              </a:rPr>
              <a:t> </a:t>
            </a:r>
            <a:r>
              <a:rPr lang="en-US" sz="1100" b="0" i="0" dirty="0" err="1">
                <a:solidFill>
                  <a:srgbClr val="9B9B9B"/>
                </a:solidFill>
                <a:latin typeface="Neo Tech Std Light"/>
                <a:ea typeface="Brixton" charset="0"/>
                <a:cs typeface="Neo Tech Std Light"/>
              </a:rPr>
              <a:t>enim</a:t>
            </a:r>
            <a:r>
              <a:rPr lang="en-US" sz="1100" b="0" i="0" dirty="0">
                <a:solidFill>
                  <a:srgbClr val="9B9B9B"/>
                </a:solidFill>
                <a:latin typeface="Neo Tech Std Light"/>
                <a:ea typeface="Brixton" charset="0"/>
                <a:cs typeface="Neo Tech Std Light"/>
              </a:rPr>
              <a:t> </a:t>
            </a:r>
            <a:r>
              <a:rPr lang="en-US" sz="1100" b="0" i="0" dirty="0" err="1">
                <a:solidFill>
                  <a:srgbClr val="9B9B9B"/>
                </a:solidFill>
                <a:latin typeface="Neo Tech Std Light"/>
                <a:ea typeface="Brixton" charset="0"/>
                <a:cs typeface="Neo Tech Std Light"/>
              </a:rPr>
              <a:t>ipsam</a:t>
            </a:r>
            <a:r>
              <a:rPr lang="en-US" sz="1100" b="0" i="0" dirty="0">
                <a:solidFill>
                  <a:srgbClr val="9B9B9B"/>
                </a:solidFill>
                <a:latin typeface="Neo Tech Std Light"/>
                <a:ea typeface="Brixton" charset="0"/>
                <a:cs typeface="Neo Tech Std Light"/>
              </a:rPr>
              <a:t> </a:t>
            </a:r>
            <a:r>
              <a:rPr lang="en-US" sz="1100" b="0" i="0" dirty="0" err="1">
                <a:solidFill>
                  <a:srgbClr val="9B9B9B"/>
                </a:solidFill>
                <a:latin typeface="Neo Tech Std Light"/>
                <a:ea typeface="Brixton" charset="0"/>
                <a:cs typeface="Neo Tech Std Light"/>
              </a:rPr>
              <a:t>voluptatem</a:t>
            </a:r>
            <a:r>
              <a:rPr lang="en-US" sz="1100" b="0" i="0" dirty="0">
                <a:solidFill>
                  <a:srgbClr val="9B9B9B"/>
                </a:solidFill>
                <a:latin typeface="Neo Tech Std Light"/>
                <a:ea typeface="Brixton" charset="0"/>
                <a:cs typeface="Neo Tech Std Light"/>
              </a:rPr>
              <a:t> </a:t>
            </a:r>
            <a:r>
              <a:rPr lang="en-US" sz="1100" b="0" i="0" dirty="0" err="1">
                <a:solidFill>
                  <a:srgbClr val="9B9B9B"/>
                </a:solidFill>
                <a:latin typeface="Neo Tech Std Light"/>
                <a:ea typeface="Brixton" charset="0"/>
                <a:cs typeface="Neo Tech Std Light"/>
              </a:rPr>
              <a:t>quia</a:t>
            </a:r>
            <a:r>
              <a:rPr lang="en-US" sz="1100" b="0" i="0" dirty="0">
                <a:solidFill>
                  <a:srgbClr val="9B9B9B"/>
                </a:solidFill>
                <a:latin typeface="Neo Tech Std Light"/>
                <a:ea typeface="Brixton" charset="0"/>
                <a:cs typeface="Neo Tech Std Light"/>
              </a:rPr>
              <a:t> </a:t>
            </a:r>
            <a:r>
              <a:rPr lang="en-US" sz="1100" b="0" i="0" dirty="0" err="1">
                <a:solidFill>
                  <a:srgbClr val="9B9B9B"/>
                </a:solidFill>
                <a:latin typeface="Neo Tech Std Light"/>
                <a:ea typeface="Brixton" charset="0"/>
                <a:cs typeface="Neo Tech Std Light"/>
              </a:rPr>
              <a:t>voluptas</a:t>
            </a:r>
            <a:r>
              <a:rPr lang="en-US" sz="1100" b="0" i="0" dirty="0">
                <a:solidFill>
                  <a:srgbClr val="9B9B9B"/>
                </a:solidFill>
                <a:latin typeface="Neo Tech Std Light"/>
                <a:ea typeface="Brixton" charset="0"/>
                <a:cs typeface="Neo Tech Std Light"/>
              </a:rPr>
              <a:t> sit </a:t>
            </a:r>
            <a:r>
              <a:rPr lang="en-US" sz="1100" b="0" i="0" dirty="0" err="1">
                <a:solidFill>
                  <a:srgbClr val="9B9B9B"/>
                </a:solidFill>
                <a:latin typeface="Neo Tech Std Light"/>
                <a:ea typeface="Brixton" charset="0"/>
                <a:cs typeface="Neo Tech Std Light"/>
              </a:rPr>
              <a:t>aspernatur</a:t>
            </a:r>
            <a:r>
              <a:rPr lang="en-US" sz="1100" b="0" i="0" dirty="0">
                <a:solidFill>
                  <a:srgbClr val="9B9B9B"/>
                </a:solidFill>
                <a:latin typeface="Neo Tech Std Light"/>
                <a:ea typeface="Brixton" charset="0"/>
                <a:cs typeface="Neo Tech Std Light"/>
              </a:rPr>
              <a:t> </a:t>
            </a:r>
            <a:r>
              <a:rPr lang="en-US" sz="1100" b="0" i="0" dirty="0" err="1">
                <a:solidFill>
                  <a:srgbClr val="9B9B9B"/>
                </a:solidFill>
                <a:latin typeface="Neo Tech Std Light"/>
                <a:ea typeface="Brixton" charset="0"/>
                <a:cs typeface="Neo Tech Std Light"/>
              </a:rPr>
              <a:t>aut</a:t>
            </a:r>
            <a:r>
              <a:rPr lang="en-US" sz="1100" b="0" i="0" dirty="0">
                <a:solidFill>
                  <a:srgbClr val="9B9B9B"/>
                </a:solidFill>
                <a:latin typeface="Neo Tech Std Light"/>
                <a:ea typeface="Brixton" charset="0"/>
                <a:cs typeface="Neo Tech Std Light"/>
              </a:rPr>
              <a:t> </a:t>
            </a:r>
            <a:r>
              <a:rPr lang="en-US" sz="1100" b="0" i="0" dirty="0" err="1">
                <a:solidFill>
                  <a:srgbClr val="9B9B9B"/>
                </a:solidFill>
                <a:latin typeface="Neo Tech Std Light"/>
                <a:ea typeface="Brixton" charset="0"/>
                <a:cs typeface="Neo Tech Std Light"/>
              </a:rPr>
              <a:t>odit</a:t>
            </a:r>
            <a:r>
              <a:rPr lang="en-US" sz="1100" b="0" i="0" dirty="0">
                <a:solidFill>
                  <a:srgbClr val="9B9B9B"/>
                </a:solidFill>
                <a:latin typeface="Neo Tech Std Light"/>
                <a:ea typeface="Brixton" charset="0"/>
                <a:cs typeface="Neo Tech Std Light"/>
              </a:rPr>
              <a:t> </a:t>
            </a:r>
            <a:r>
              <a:rPr lang="en-US" sz="1100" b="0" i="0" dirty="0" err="1">
                <a:solidFill>
                  <a:srgbClr val="9B9B9B"/>
                </a:solidFill>
                <a:latin typeface="Neo Tech Std Light"/>
                <a:ea typeface="Brixton" charset="0"/>
                <a:cs typeface="Neo Tech Std Light"/>
              </a:rPr>
              <a:t>aut</a:t>
            </a:r>
            <a:r>
              <a:rPr lang="en-US" sz="1100" b="0" i="0" dirty="0">
                <a:solidFill>
                  <a:srgbClr val="9B9B9B"/>
                </a:solidFill>
                <a:latin typeface="Neo Tech Std Light"/>
                <a:ea typeface="Brixton" charset="0"/>
                <a:cs typeface="Neo Tech Std Light"/>
              </a:rPr>
              <a:t> fugit, </a:t>
            </a:r>
            <a:r>
              <a:rPr lang="en-US" sz="1100" b="0" i="0" dirty="0" err="1">
                <a:solidFill>
                  <a:srgbClr val="9B9B9B"/>
                </a:solidFill>
                <a:latin typeface="Neo Tech Std Light"/>
                <a:ea typeface="Brixton" charset="0"/>
                <a:cs typeface="Neo Tech Std Light"/>
              </a:rPr>
              <a:t>sed</a:t>
            </a:r>
            <a:r>
              <a:rPr lang="en-US" sz="1100" b="0" i="0" dirty="0">
                <a:solidFill>
                  <a:srgbClr val="9B9B9B"/>
                </a:solidFill>
                <a:latin typeface="Neo Tech Std Light"/>
                <a:ea typeface="Brixton" charset="0"/>
                <a:cs typeface="Neo Tech Std Light"/>
              </a:rPr>
              <a:t> </a:t>
            </a:r>
            <a:r>
              <a:rPr lang="en-US" sz="1100" b="0" i="0" dirty="0" err="1">
                <a:solidFill>
                  <a:srgbClr val="9B9B9B"/>
                </a:solidFill>
                <a:latin typeface="Neo Tech Std Light"/>
                <a:ea typeface="Brixton" charset="0"/>
                <a:cs typeface="Neo Tech Std Light"/>
              </a:rPr>
              <a:t>quia</a:t>
            </a:r>
            <a:r>
              <a:rPr lang="en-US" sz="1100" b="0" i="0" dirty="0">
                <a:solidFill>
                  <a:srgbClr val="9B9B9B"/>
                </a:solidFill>
                <a:latin typeface="Neo Tech Std Light"/>
                <a:ea typeface="Brixton" charset="0"/>
                <a:cs typeface="Neo Tech Std Light"/>
              </a:rPr>
              <a:t> </a:t>
            </a:r>
            <a:r>
              <a:rPr lang="en-US" sz="1100" b="0" i="0" dirty="0" err="1">
                <a:solidFill>
                  <a:srgbClr val="9B9B9B"/>
                </a:solidFill>
                <a:latin typeface="Neo Tech Std Light"/>
                <a:ea typeface="Brixton" charset="0"/>
                <a:cs typeface="Neo Tech Std Light"/>
              </a:rPr>
              <a:t>consequuntur</a:t>
            </a:r>
            <a:r>
              <a:rPr lang="en-US" sz="1100" b="0" i="0" dirty="0">
                <a:solidFill>
                  <a:srgbClr val="9B9B9B"/>
                </a:solidFill>
                <a:latin typeface="Neo Tech Std Light"/>
                <a:ea typeface="Brixton" charset="0"/>
                <a:cs typeface="Neo Tech Std Light"/>
              </a:rPr>
              <a:t> </a:t>
            </a:r>
            <a:r>
              <a:rPr lang="en-US" sz="1100" b="0" i="0" dirty="0" err="1">
                <a:solidFill>
                  <a:srgbClr val="9B9B9B"/>
                </a:solidFill>
                <a:latin typeface="Neo Tech Std Light"/>
                <a:ea typeface="Brixton" charset="0"/>
                <a:cs typeface="Neo Tech Std Light"/>
              </a:rPr>
              <a:t>magni</a:t>
            </a:r>
            <a:r>
              <a:rPr lang="en-US" sz="1100" b="0" i="0" dirty="0">
                <a:solidFill>
                  <a:srgbClr val="9B9B9B"/>
                </a:solidFill>
                <a:latin typeface="Neo Tech Std Light"/>
                <a:ea typeface="Brixton" charset="0"/>
                <a:cs typeface="Neo Tech Std Light"/>
              </a:rPr>
              <a:t>.</a:t>
            </a:r>
            <a:endParaRPr lang="bg-BG" sz="1100" b="0" i="0" dirty="0">
              <a:solidFill>
                <a:srgbClr val="9B9B9B"/>
              </a:solidFill>
              <a:latin typeface="Neo Tech Std Light"/>
              <a:ea typeface="Brixton" charset="0"/>
              <a:cs typeface="Neo Tech Std Light"/>
            </a:endParaRPr>
          </a:p>
        </p:txBody>
      </p:sp>
      <p:sp>
        <p:nvSpPr>
          <p:cNvPr id="7" name="TextBox 6"/>
          <p:cNvSpPr txBox="1"/>
          <p:nvPr userDrawn="1"/>
        </p:nvSpPr>
        <p:spPr>
          <a:xfrm>
            <a:off x="3389316" y="2918222"/>
            <a:ext cx="2397125" cy="1785104"/>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b="0" i="0">
                <a:solidFill>
                  <a:srgbClr val="7F7F7F"/>
                </a:solidFill>
                <a:latin typeface="Neo Tech Std Light"/>
                <a:cs typeface="Neo Tech Std Light"/>
              </a:rPr>
              <a:t>But perspiciatis unde omnis iste natus error sit voluptatem accusantium doloremque laudantium, totam rem aperiam, eaque ipsa quae ab illo inventore veritatis et quasi architecto beatae vitae dicta sunt explicabo. Nemo enim ipsam voluptatem quia voluptas sit aspernatur aut odsed quia consequuntur magni dolores eos qui ratione voluptatem sequi nesciu.</a:t>
            </a:r>
            <a:endParaRPr lang="bg-BG" sz="1100" b="0" i="0">
              <a:solidFill>
                <a:srgbClr val="7F7F7F"/>
              </a:solidFill>
              <a:latin typeface="Neo Tech Std Light"/>
              <a:cs typeface="Neo Tech Std Light"/>
            </a:endParaRPr>
          </a:p>
        </p:txBody>
      </p:sp>
      <p:sp>
        <p:nvSpPr>
          <p:cNvPr id="8" name="TextBox 7"/>
          <p:cNvSpPr txBox="1"/>
          <p:nvPr userDrawn="1"/>
        </p:nvSpPr>
        <p:spPr>
          <a:xfrm>
            <a:off x="5848350" y="2918222"/>
            <a:ext cx="2395538" cy="1785104"/>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b="0" i="0">
                <a:solidFill>
                  <a:srgbClr val="7F7F7F"/>
                </a:solidFill>
                <a:latin typeface="Neo Tech Std Light"/>
                <a:cs typeface="Neo Tech Std Light"/>
              </a:rPr>
              <a:t>Oiste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a:t>
            </a:r>
            <a:endParaRPr lang="bg-BG" sz="1100" b="0" i="0">
              <a:solidFill>
                <a:srgbClr val="7F7F7F"/>
              </a:solidFill>
              <a:latin typeface="Neo Tech Std Light"/>
              <a:cs typeface="Neo Tech Std Light"/>
            </a:endParaRPr>
          </a:p>
        </p:txBody>
      </p:sp>
      <p:sp>
        <p:nvSpPr>
          <p:cNvPr id="9" name="Rectangle 22"/>
          <p:cNvSpPr>
            <a:spLocks noChangeArrowheads="1"/>
          </p:cNvSpPr>
          <p:nvPr userDrawn="1"/>
        </p:nvSpPr>
        <p:spPr bwMode="auto">
          <a:xfrm>
            <a:off x="2880544" y="1578770"/>
            <a:ext cx="88578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2400">
                <a:solidFill>
                  <a:schemeClr val="bg1"/>
                </a:solidFill>
                <a:latin typeface="Neo Tech Std Light" charset="0"/>
                <a:cs typeface="Neo Tech Std Light" charset="0"/>
              </a:rPr>
              <a:t>Cloud</a:t>
            </a:r>
            <a:endParaRPr lang="bg-BG" sz="2400">
              <a:latin typeface="Neo Tech Std Light" charset="0"/>
              <a:cs typeface="Neo Tech Std Light" charset="0"/>
            </a:endParaRPr>
          </a:p>
        </p:txBody>
      </p:sp>
      <p:sp>
        <p:nvSpPr>
          <p:cNvPr id="10" name="Rectangle 23"/>
          <p:cNvSpPr>
            <a:spLocks noChangeArrowheads="1"/>
          </p:cNvSpPr>
          <p:nvPr userDrawn="1"/>
        </p:nvSpPr>
        <p:spPr bwMode="auto">
          <a:xfrm>
            <a:off x="4617448" y="1827610"/>
            <a:ext cx="5822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a:solidFill>
                  <a:schemeClr val="bg1"/>
                </a:solidFill>
                <a:latin typeface="Neo Tech Std Light" charset="0"/>
                <a:cs typeface="Neo Tech Std Light" charset="0"/>
              </a:rPr>
              <a:t>VPS</a:t>
            </a:r>
            <a:endParaRPr lang="bg-BG">
              <a:latin typeface="Neo Tech Std Light" charset="0"/>
              <a:cs typeface="Neo Tech Std Light" charset="0"/>
            </a:endParaRPr>
          </a:p>
        </p:txBody>
      </p:sp>
      <p:sp>
        <p:nvSpPr>
          <p:cNvPr id="11" name="Rectangle 24"/>
          <p:cNvSpPr>
            <a:spLocks noChangeArrowheads="1"/>
          </p:cNvSpPr>
          <p:nvPr userDrawn="1"/>
        </p:nvSpPr>
        <p:spPr bwMode="auto">
          <a:xfrm>
            <a:off x="5808553" y="1520428"/>
            <a:ext cx="64633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2000">
                <a:solidFill>
                  <a:schemeClr val="bg1"/>
                </a:solidFill>
                <a:latin typeface="Neo Tech Std Light" charset="0"/>
                <a:cs typeface="Neo Tech Std Light" charset="0"/>
              </a:rPr>
              <a:t>DNS</a:t>
            </a:r>
            <a:endParaRPr lang="bg-BG" sz="2000">
              <a:latin typeface="Neo Tech Std Light" charset="0"/>
              <a:cs typeface="Neo Tech Std Light" charset="0"/>
            </a:endParaRPr>
          </a:p>
        </p:txBody>
      </p:sp>
      <p:sp>
        <p:nvSpPr>
          <p:cNvPr id="12" name="Freeform 11"/>
          <p:cNvSpPr/>
          <p:nvPr userDrawn="1"/>
        </p:nvSpPr>
        <p:spPr>
          <a:xfrm>
            <a:off x="4310063" y="1252537"/>
            <a:ext cx="1109662" cy="190500"/>
          </a:xfrm>
          <a:custGeom>
            <a:avLst/>
            <a:gdLst>
              <a:gd name="connsiteX0" fmla="*/ 0 w 1109134"/>
              <a:gd name="connsiteY0" fmla="*/ 254290 h 254290"/>
              <a:gd name="connsiteX1" fmla="*/ 558800 w 1109134"/>
              <a:gd name="connsiteY1" fmla="*/ 290 h 254290"/>
              <a:gd name="connsiteX2" fmla="*/ 1109134 w 1109134"/>
              <a:gd name="connsiteY2" fmla="*/ 203490 h 254290"/>
            </a:gdLst>
            <a:ahLst/>
            <a:cxnLst>
              <a:cxn ang="0">
                <a:pos x="connsiteX0" y="connsiteY0"/>
              </a:cxn>
              <a:cxn ang="0">
                <a:pos x="connsiteX1" y="connsiteY1"/>
              </a:cxn>
              <a:cxn ang="0">
                <a:pos x="connsiteX2" y="connsiteY2"/>
              </a:cxn>
            </a:cxnLst>
            <a:rect l="l" t="t" r="r" b="b"/>
            <a:pathLst>
              <a:path w="1109134" h="254290">
                <a:moveTo>
                  <a:pt x="0" y="254290"/>
                </a:moveTo>
                <a:cubicBezTo>
                  <a:pt x="186972" y="131523"/>
                  <a:pt x="373944" y="8757"/>
                  <a:pt x="558800" y="290"/>
                </a:cubicBezTo>
                <a:cubicBezTo>
                  <a:pt x="743656" y="-8177"/>
                  <a:pt x="1006123" y="171035"/>
                  <a:pt x="1109134" y="203490"/>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3" name="Freeform 12"/>
          <p:cNvSpPr/>
          <p:nvPr userDrawn="1"/>
        </p:nvSpPr>
        <p:spPr>
          <a:xfrm>
            <a:off x="3768728" y="2141936"/>
            <a:ext cx="638175" cy="72628"/>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4" name="Freeform 13"/>
          <p:cNvSpPr/>
          <p:nvPr userDrawn="1"/>
        </p:nvSpPr>
        <p:spPr>
          <a:xfrm rot="19408626">
            <a:off x="5559428" y="2051449"/>
            <a:ext cx="379413" cy="86915"/>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5" name="Rectangle 29"/>
          <p:cNvSpPr>
            <a:spLocks noChangeArrowheads="1"/>
          </p:cNvSpPr>
          <p:nvPr userDrawn="1"/>
        </p:nvSpPr>
        <p:spPr bwMode="auto">
          <a:xfrm>
            <a:off x="931864" y="2636044"/>
            <a:ext cx="205004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800" b="0" i="0">
                <a:solidFill>
                  <a:srgbClr val="F82B7D"/>
                </a:solidFill>
                <a:latin typeface="Neo Tech Std Light"/>
                <a:cs typeface="Neo Tech Std Light"/>
              </a:rPr>
              <a:t>Lorem ipsum</a:t>
            </a:r>
            <a:endParaRPr lang="bg-BG" sz="2800" b="0" i="0">
              <a:solidFill>
                <a:srgbClr val="F82B7D"/>
              </a:solidFill>
              <a:latin typeface="Neo Tech Std Light"/>
              <a:cs typeface="Neo Tech Std Light"/>
            </a:endParaRPr>
          </a:p>
        </p:txBody>
      </p:sp>
      <p:sp>
        <p:nvSpPr>
          <p:cNvPr id="16" name="Rectangle 30"/>
          <p:cNvSpPr>
            <a:spLocks noChangeArrowheads="1"/>
          </p:cNvSpPr>
          <p:nvPr userDrawn="1"/>
        </p:nvSpPr>
        <p:spPr bwMode="auto">
          <a:xfrm>
            <a:off x="941389" y="2971801"/>
            <a:ext cx="219803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200" b="0" i="0">
                <a:latin typeface="Neo Tech Std Light"/>
                <a:cs typeface="Neo Tech Std Light"/>
              </a:rPr>
              <a:t>beatae vitae dicta sunt et apace</a:t>
            </a:r>
            <a:endParaRPr lang="bg-BG" sz="1200" b="0" i="0">
              <a:latin typeface="Neo Tech Std Light"/>
              <a:cs typeface="Neo Tech Std Light"/>
            </a:endParaRPr>
          </a:p>
        </p:txBody>
      </p:sp>
      <p:sp>
        <p:nvSpPr>
          <p:cNvPr id="2" name="Title 1"/>
          <p:cNvSpPr>
            <a:spLocks noGrp="1"/>
          </p:cNvSpPr>
          <p:nvPr>
            <p:ph type="title"/>
          </p:nvPr>
        </p:nvSpPr>
        <p:spPr/>
        <p:txBody>
          <a:bodyPr/>
          <a:lstStyle/>
          <a:p>
            <a:r>
              <a:rPr lang="sv-SE"/>
              <a:t>Click to edit Master title style</a:t>
            </a:r>
            <a:endParaRPr lang="en-US"/>
          </a:p>
        </p:txBody>
      </p:sp>
    </p:spTree>
    <p:extLst>
      <p:ext uri="{BB962C8B-B14F-4D97-AF65-F5344CB8AC3E}">
        <p14:creationId xmlns:p14="http://schemas.microsoft.com/office/powerpoint/2010/main" val="1106638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Oval 6"/>
          <p:cNvSpPr/>
          <p:nvPr userDrawn="1"/>
        </p:nvSpPr>
        <p:spPr>
          <a:xfrm>
            <a:off x="755653" y="2139555"/>
            <a:ext cx="1800225" cy="1350169"/>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8" name="Oval 7"/>
          <p:cNvSpPr/>
          <p:nvPr userDrawn="1"/>
        </p:nvSpPr>
        <p:spPr>
          <a:xfrm>
            <a:off x="2724153" y="2139555"/>
            <a:ext cx="1800225" cy="13501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9" name="Oval 8"/>
          <p:cNvSpPr/>
          <p:nvPr userDrawn="1"/>
        </p:nvSpPr>
        <p:spPr>
          <a:xfrm>
            <a:off x="4692653" y="2139555"/>
            <a:ext cx="1800225" cy="1350169"/>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0" name="Oval 9"/>
          <p:cNvSpPr/>
          <p:nvPr userDrawn="1"/>
        </p:nvSpPr>
        <p:spPr>
          <a:xfrm>
            <a:off x="6659566" y="2139555"/>
            <a:ext cx="1800225" cy="1350169"/>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grpSp>
        <p:nvGrpSpPr>
          <p:cNvPr id="11" name="Group 10"/>
          <p:cNvGrpSpPr>
            <a:grpSpLocks/>
          </p:cNvGrpSpPr>
          <p:nvPr userDrawn="1"/>
        </p:nvGrpSpPr>
        <p:grpSpPr bwMode="auto">
          <a:xfrm>
            <a:off x="3452816" y="1891904"/>
            <a:ext cx="388937" cy="355997"/>
            <a:chOff x="3605103" y="1665160"/>
            <a:chExt cx="388105" cy="474542"/>
          </a:xfrm>
          <a:solidFill>
            <a:schemeClr val="accent2"/>
          </a:solidFill>
        </p:grpSpPr>
        <p:sp>
          <p:nvSpPr>
            <p:cNvPr id="12" name="Oval 11"/>
            <p:cNvSpPr/>
            <p:nvPr/>
          </p:nvSpPr>
          <p:spPr>
            <a:xfrm>
              <a:off x="3841134" y="1795302"/>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3" name="Oval 12"/>
            <p:cNvSpPr/>
            <p:nvPr/>
          </p:nvSpPr>
          <p:spPr>
            <a:xfrm>
              <a:off x="3605103" y="1665160"/>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cxnSp>
          <p:nvCxnSpPr>
            <p:cNvPr id="14" name="Straight Connector 13"/>
            <p:cNvCxnSpPr/>
            <p:nvPr/>
          </p:nvCxnSpPr>
          <p:spPr>
            <a:xfrm flipH="1">
              <a:off x="3837966" y="1890528"/>
              <a:ext cx="79205" cy="211084"/>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81140" y="1795302"/>
              <a:ext cx="76037" cy="344400"/>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sv-SE"/>
              <a:t>Click to edit Master title style</a:t>
            </a:r>
            <a:endParaRPr lang="en-US"/>
          </a:p>
        </p:txBody>
      </p:sp>
      <p:sp>
        <p:nvSpPr>
          <p:cNvPr id="22" name="Text Placeholder 9"/>
          <p:cNvSpPr>
            <a:spLocks noGrp="1"/>
          </p:cNvSpPr>
          <p:nvPr>
            <p:ph type="body" sz="quarter" idx="14"/>
          </p:nvPr>
        </p:nvSpPr>
        <p:spPr>
          <a:xfrm>
            <a:off x="838200" y="2400300"/>
            <a:ext cx="1600200" cy="62865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
        <p:nvSpPr>
          <p:cNvPr id="23" name="Text Placeholder 9"/>
          <p:cNvSpPr>
            <a:spLocks noGrp="1"/>
          </p:cNvSpPr>
          <p:nvPr>
            <p:ph type="body" sz="quarter" idx="15"/>
          </p:nvPr>
        </p:nvSpPr>
        <p:spPr>
          <a:xfrm>
            <a:off x="2819400" y="2400300"/>
            <a:ext cx="1600200" cy="62865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
        <p:nvSpPr>
          <p:cNvPr id="24" name="Text Placeholder 9"/>
          <p:cNvSpPr>
            <a:spLocks noGrp="1"/>
          </p:cNvSpPr>
          <p:nvPr>
            <p:ph type="body" sz="quarter" idx="16"/>
          </p:nvPr>
        </p:nvSpPr>
        <p:spPr>
          <a:xfrm>
            <a:off x="4800600" y="2400300"/>
            <a:ext cx="1600200" cy="62865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
        <p:nvSpPr>
          <p:cNvPr id="25" name="Text Placeholder 9"/>
          <p:cNvSpPr>
            <a:spLocks noGrp="1"/>
          </p:cNvSpPr>
          <p:nvPr>
            <p:ph type="body" sz="quarter" idx="17"/>
          </p:nvPr>
        </p:nvSpPr>
        <p:spPr>
          <a:xfrm>
            <a:off x="6781800" y="2400300"/>
            <a:ext cx="1600200" cy="62865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Tree>
    <p:extLst>
      <p:ext uri="{BB962C8B-B14F-4D97-AF65-F5344CB8AC3E}">
        <p14:creationId xmlns:p14="http://schemas.microsoft.com/office/powerpoint/2010/main" val="1410082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Freeform 2"/>
          <p:cNvSpPr/>
          <p:nvPr userDrawn="1"/>
        </p:nvSpPr>
        <p:spPr>
          <a:xfrm rot="2601369">
            <a:off x="3381375" y="2338389"/>
            <a:ext cx="592138" cy="383381"/>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grpSp>
        <p:nvGrpSpPr>
          <p:cNvPr id="4" name="Group 14"/>
          <p:cNvGrpSpPr>
            <a:grpSpLocks/>
          </p:cNvGrpSpPr>
          <p:nvPr userDrawn="1"/>
        </p:nvGrpSpPr>
        <p:grpSpPr bwMode="auto">
          <a:xfrm>
            <a:off x="1820866" y="1420417"/>
            <a:ext cx="1728787" cy="1296590"/>
            <a:chOff x="1820753" y="2163316"/>
            <a:chExt cx="1728192" cy="1728192"/>
          </a:xfrm>
        </p:grpSpPr>
        <p:sp>
          <p:nvSpPr>
            <p:cNvPr id="5" name="Oval 4"/>
            <p:cNvSpPr/>
            <p:nvPr/>
          </p:nvSpPr>
          <p:spPr>
            <a:xfrm>
              <a:off x="1820753" y="2163316"/>
              <a:ext cx="1728192" cy="1728192"/>
            </a:xfrm>
            <a:prstGeom prst="ellipse">
              <a:avLst/>
            </a:prstGeom>
            <a:solidFill>
              <a:srgbClr val="E6E6E6"/>
            </a:solidFill>
            <a:ln w="76200">
              <a:solidFill>
                <a:srgbClr val="F82B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82B7D"/>
                </a:solidFill>
                <a:latin typeface="Neo Tech Std"/>
                <a:cs typeface="Neo Tech Std"/>
              </a:endParaRPr>
            </a:p>
          </p:txBody>
        </p:sp>
        <p:sp>
          <p:nvSpPr>
            <p:cNvPr id="6" name="Chord 5"/>
            <p:cNvSpPr/>
            <p:nvPr/>
          </p:nvSpPr>
          <p:spPr>
            <a:xfrm rot="14400000">
              <a:off x="1881057" y="2223620"/>
              <a:ext cx="1607584" cy="1607584"/>
            </a:xfrm>
            <a:prstGeom prst="chord">
              <a:avLst>
                <a:gd name="adj1" fmla="val 9213018"/>
                <a:gd name="adj2" fmla="val 1599539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grpSp>
      <p:grpSp>
        <p:nvGrpSpPr>
          <p:cNvPr id="7" name="Group 19"/>
          <p:cNvGrpSpPr>
            <a:grpSpLocks/>
          </p:cNvGrpSpPr>
          <p:nvPr userDrawn="1"/>
        </p:nvGrpSpPr>
        <p:grpSpPr bwMode="auto">
          <a:xfrm>
            <a:off x="3779841" y="1420417"/>
            <a:ext cx="1728787" cy="1296590"/>
            <a:chOff x="1820753" y="2163316"/>
            <a:chExt cx="1728192" cy="1728192"/>
          </a:xfrm>
        </p:grpSpPr>
        <p:sp>
          <p:nvSpPr>
            <p:cNvPr id="8" name="Oval 7"/>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sp>
          <p:nvSpPr>
            <p:cNvPr id="9" name="Chord 8"/>
            <p:cNvSpPr/>
            <p:nvPr/>
          </p:nvSpPr>
          <p:spPr>
            <a:xfrm rot="14400000">
              <a:off x="1881057" y="2223620"/>
              <a:ext cx="1607584" cy="1607584"/>
            </a:xfrm>
            <a:prstGeom prst="chord">
              <a:avLst>
                <a:gd name="adj1" fmla="val 7877904"/>
                <a:gd name="adj2" fmla="val 17235670"/>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grpSp>
      <p:grpSp>
        <p:nvGrpSpPr>
          <p:cNvPr id="10" name="Group 23"/>
          <p:cNvGrpSpPr>
            <a:grpSpLocks/>
          </p:cNvGrpSpPr>
          <p:nvPr userDrawn="1"/>
        </p:nvGrpSpPr>
        <p:grpSpPr bwMode="auto">
          <a:xfrm>
            <a:off x="5738816" y="1420417"/>
            <a:ext cx="1728787" cy="1296590"/>
            <a:chOff x="1820753" y="2163316"/>
            <a:chExt cx="1728192" cy="1728192"/>
          </a:xfrm>
        </p:grpSpPr>
        <p:sp>
          <p:nvSpPr>
            <p:cNvPr id="11" name="Oval 10"/>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sp>
          <p:nvSpPr>
            <p:cNvPr id="12" name="Chord 11"/>
            <p:cNvSpPr/>
            <p:nvPr/>
          </p:nvSpPr>
          <p:spPr>
            <a:xfrm rot="14400000">
              <a:off x="1881057" y="2223620"/>
              <a:ext cx="1607584" cy="1607584"/>
            </a:xfrm>
            <a:prstGeom prst="chord">
              <a:avLst>
                <a:gd name="adj1" fmla="val 6611009"/>
                <a:gd name="adj2" fmla="val 18598345"/>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grpSp>
      <p:sp>
        <p:nvSpPr>
          <p:cNvPr id="13" name="Freeform 12"/>
          <p:cNvSpPr/>
          <p:nvPr userDrawn="1"/>
        </p:nvSpPr>
        <p:spPr>
          <a:xfrm>
            <a:off x="3843338" y="2110978"/>
            <a:ext cx="1600200" cy="155972"/>
          </a:xfrm>
          <a:custGeom>
            <a:avLst/>
            <a:gdLst>
              <a:gd name="connsiteX0" fmla="*/ 0 w 1600200"/>
              <a:gd name="connsiteY0" fmla="*/ 115677 h 206566"/>
              <a:gd name="connsiteX1" fmla="*/ 90889 w 1600200"/>
              <a:gd name="connsiteY1" fmla="*/ 206566 h 206566"/>
              <a:gd name="connsiteX2" fmla="*/ 173515 w 1600200"/>
              <a:gd name="connsiteY2" fmla="*/ 123940 h 206566"/>
              <a:gd name="connsiteX3" fmla="*/ 245125 w 1600200"/>
              <a:gd name="connsiteY3" fmla="*/ 195550 h 206566"/>
              <a:gd name="connsiteX4" fmla="*/ 305718 w 1600200"/>
              <a:gd name="connsiteY4" fmla="*/ 134957 h 206566"/>
              <a:gd name="connsiteX5" fmla="*/ 316735 w 1600200"/>
              <a:gd name="connsiteY5" fmla="*/ 123940 h 206566"/>
              <a:gd name="connsiteX6" fmla="*/ 380082 w 1600200"/>
              <a:gd name="connsiteY6" fmla="*/ 187287 h 206566"/>
              <a:gd name="connsiteX7" fmla="*/ 443429 w 1600200"/>
              <a:gd name="connsiteY7" fmla="*/ 123940 h 206566"/>
              <a:gd name="connsiteX8" fmla="*/ 504021 w 1600200"/>
              <a:gd name="connsiteY8" fmla="*/ 184532 h 206566"/>
              <a:gd name="connsiteX9" fmla="*/ 567368 w 1600200"/>
              <a:gd name="connsiteY9" fmla="*/ 121185 h 206566"/>
              <a:gd name="connsiteX10" fmla="*/ 630715 w 1600200"/>
              <a:gd name="connsiteY10" fmla="*/ 184532 h 206566"/>
              <a:gd name="connsiteX11" fmla="*/ 699570 w 1600200"/>
              <a:gd name="connsiteY11" fmla="*/ 115677 h 206566"/>
              <a:gd name="connsiteX12" fmla="*/ 771180 w 1600200"/>
              <a:gd name="connsiteY12" fmla="*/ 187287 h 206566"/>
              <a:gd name="connsiteX13" fmla="*/ 842791 w 1600200"/>
              <a:gd name="connsiteY13" fmla="*/ 115676 h 206566"/>
              <a:gd name="connsiteX14" fmla="*/ 914402 w 1600200"/>
              <a:gd name="connsiteY14" fmla="*/ 187287 h 206566"/>
              <a:gd name="connsiteX15" fmla="*/ 991520 w 1600200"/>
              <a:gd name="connsiteY15" fmla="*/ 110169 h 206566"/>
              <a:gd name="connsiteX16" fmla="*/ 1060375 w 1600200"/>
              <a:gd name="connsiteY16" fmla="*/ 179024 h 206566"/>
              <a:gd name="connsiteX17" fmla="*/ 1126476 w 1600200"/>
              <a:gd name="connsiteY17" fmla="*/ 112923 h 206566"/>
              <a:gd name="connsiteX18" fmla="*/ 1187069 w 1600200"/>
              <a:gd name="connsiteY18" fmla="*/ 173516 h 206566"/>
              <a:gd name="connsiteX19" fmla="*/ 1255925 w 1600200"/>
              <a:gd name="connsiteY19" fmla="*/ 104660 h 206566"/>
              <a:gd name="connsiteX20" fmla="*/ 1324778 w 1600200"/>
              <a:gd name="connsiteY20" fmla="*/ 173513 h 206566"/>
              <a:gd name="connsiteX21" fmla="*/ 1396385 w 1600200"/>
              <a:gd name="connsiteY21" fmla="*/ 101906 h 206566"/>
              <a:gd name="connsiteX22" fmla="*/ 1462486 w 1600200"/>
              <a:gd name="connsiteY22" fmla="*/ 168007 h 206566"/>
              <a:gd name="connsiteX23" fmla="*/ 1525833 w 1600200"/>
              <a:gd name="connsiteY23" fmla="*/ 104660 h 206566"/>
              <a:gd name="connsiteX24" fmla="*/ 1567146 w 1600200"/>
              <a:gd name="connsiteY24" fmla="*/ 145973 h 206566"/>
              <a:gd name="connsiteX25" fmla="*/ 1600200 w 1600200"/>
              <a:gd name="connsiteY25" fmla="*/ 82626 h 206566"/>
              <a:gd name="connsiteX26" fmla="*/ 1520328 w 1600200"/>
              <a:gd name="connsiteY26" fmla="*/ 0 h 206566"/>
              <a:gd name="connsiteX27" fmla="*/ 77118 w 1600200"/>
              <a:gd name="connsiteY27" fmla="*/ 0 h 206566"/>
              <a:gd name="connsiteX28" fmla="*/ 0 w 1600200"/>
              <a:gd name="connsiteY28" fmla="*/ 115677 h 20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0200" h="206566">
                <a:moveTo>
                  <a:pt x="0" y="115677"/>
                </a:moveTo>
                <a:lnTo>
                  <a:pt x="90889" y="206566"/>
                </a:lnTo>
                <a:lnTo>
                  <a:pt x="173515" y="123940"/>
                </a:lnTo>
                <a:lnTo>
                  <a:pt x="245125" y="195550"/>
                </a:lnTo>
                <a:lnTo>
                  <a:pt x="305718" y="134957"/>
                </a:lnTo>
                <a:lnTo>
                  <a:pt x="316735" y="123940"/>
                </a:lnTo>
                <a:lnTo>
                  <a:pt x="380082" y="187287"/>
                </a:lnTo>
                <a:lnTo>
                  <a:pt x="443429" y="123940"/>
                </a:lnTo>
                <a:lnTo>
                  <a:pt x="504021" y="184532"/>
                </a:lnTo>
                <a:lnTo>
                  <a:pt x="567368" y="121185"/>
                </a:lnTo>
                <a:lnTo>
                  <a:pt x="630715" y="184532"/>
                </a:lnTo>
                <a:lnTo>
                  <a:pt x="699570" y="115677"/>
                </a:lnTo>
                <a:lnTo>
                  <a:pt x="771180" y="187287"/>
                </a:lnTo>
                <a:lnTo>
                  <a:pt x="842791" y="115676"/>
                </a:lnTo>
                <a:lnTo>
                  <a:pt x="914402" y="187287"/>
                </a:lnTo>
                <a:lnTo>
                  <a:pt x="991520" y="110169"/>
                </a:lnTo>
                <a:lnTo>
                  <a:pt x="1060375" y="179024"/>
                </a:lnTo>
                <a:lnTo>
                  <a:pt x="1126476" y="112923"/>
                </a:lnTo>
                <a:lnTo>
                  <a:pt x="1187069" y="173516"/>
                </a:lnTo>
                <a:lnTo>
                  <a:pt x="1255925" y="104660"/>
                </a:lnTo>
                <a:lnTo>
                  <a:pt x="1324778" y="173513"/>
                </a:lnTo>
                <a:lnTo>
                  <a:pt x="1396385" y="101906"/>
                </a:lnTo>
                <a:lnTo>
                  <a:pt x="1462486" y="168007"/>
                </a:lnTo>
                <a:lnTo>
                  <a:pt x="1525833" y="104660"/>
                </a:lnTo>
                <a:lnTo>
                  <a:pt x="1567146" y="145973"/>
                </a:lnTo>
                <a:lnTo>
                  <a:pt x="1600200" y="82626"/>
                </a:lnTo>
                <a:lnTo>
                  <a:pt x="1520328" y="0"/>
                </a:lnTo>
                <a:lnTo>
                  <a:pt x="77118" y="0"/>
                </a:lnTo>
                <a:lnTo>
                  <a:pt x="0" y="11567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sp>
        <p:nvSpPr>
          <p:cNvPr id="14" name="Rectangle 27"/>
          <p:cNvSpPr>
            <a:spLocks noChangeArrowheads="1"/>
          </p:cNvSpPr>
          <p:nvPr userDrawn="1"/>
        </p:nvSpPr>
        <p:spPr bwMode="auto">
          <a:xfrm>
            <a:off x="2298830" y="1996680"/>
            <a:ext cx="761747"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Empty</a:t>
            </a:r>
          </a:p>
          <a:p>
            <a:pPr algn="ctr"/>
            <a:r>
              <a:rPr lang="en-US" sz="1100">
                <a:solidFill>
                  <a:srgbClr val="7F7F7F"/>
                </a:solidFill>
                <a:latin typeface="Neo Tech Std"/>
                <a:cs typeface="Neo Tech Std"/>
              </a:rPr>
              <a:t>12.75%</a:t>
            </a:r>
            <a:endParaRPr lang="bg-BG" sz="1100">
              <a:solidFill>
                <a:srgbClr val="7F7F7F"/>
              </a:solidFill>
              <a:latin typeface="Neo Tech Std"/>
              <a:cs typeface="Neo Tech Std"/>
            </a:endParaRPr>
          </a:p>
        </p:txBody>
      </p:sp>
      <p:sp>
        <p:nvSpPr>
          <p:cNvPr id="15" name="Rectangle 29"/>
          <p:cNvSpPr>
            <a:spLocks noChangeArrowheads="1"/>
          </p:cNvSpPr>
          <p:nvPr userDrawn="1"/>
        </p:nvSpPr>
        <p:spPr bwMode="auto">
          <a:xfrm>
            <a:off x="4244125" y="1809752"/>
            <a:ext cx="800219"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Middle</a:t>
            </a:r>
          </a:p>
          <a:p>
            <a:pPr algn="ctr"/>
            <a:r>
              <a:rPr lang="en-US" sz="1100">
                <a:solidFill>
                  <a:srgbClr val="7F7F7F"/>
                </a:solidFill>
                <a:latin typeface="Neo Tech Std"/>
                <a:cs typeface="Neo Tech Std"/>
              </a:rPr>
              <a:t>34.25%</a:t>
            </a:r>
            <a:endParaRPr lang="bg-BG" sz="1100">
              <a:solidFill>
                <a:srgbClr val="7F7F7F"/>
              </a:solidFill>
              <a:latin typeface="Neo Tech Std"/>
              <a:cs typeface="Neo Tech Std"/>
            </a:endParaRPr>
          </a:p>
        </p:txBody>
      </p:sp>
      <p:sp>
        <p:nvSpPr>
          <p:cNvPr id="16" name="Rectangle 30"/>
          <p:cNvSpPr>
            <a:spLocks noChangeArrowheads="1"/>
          </p:cNvSpPr>
          <p:nvPr userDrawn="1"/>
        </p:nvSpPr>
        <p:spPr bwMode="auto">
          <a:xfrm>
            <a:off x="6267220" y="1566864"/>
            <a:ext cx="671979"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High</a:t>
            </a:r>
          </a:p>
          <a:p>
            <a:pPr algn="ctr"/>
            <a:r>
              <a:rPr lang="en-US" sz="1100">
                <a:solidFill>
                  <a:srgbClr val="7F7F7F"/>
                </a:solidFill>
                <a:latin typeface="Neo Tech Std"/>
                <a:cs typeface="Neo Tech Std"/>
              </a:rPr>
              <a:t>69.59%</a:t>
            </a:r>
            <a:endParaRPr lang="bg-BG" sz="1100">
              <a:solidFill>
                <a:srgbClr val="7F7F7F"/>
              </a:solidFill>
              <a:latin typeface="Neo Tech Std"/>
              <a:cs typeface="Neo Tech Std"/>
            </a:endParaRPr>
          </a:p>
        </p:txBody>
      </p:sp>
      <p:pic>
        <p:nvPicPr>
          <p:cNvPr id="17" name="Picture 4" descr="E:\Envato\Modern World\attention-51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76975" y="2094310"/>
            <a:ext cx="679450" cy="408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3200400" y="2857500"/>
            <a:ext cx="4751388"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a:solidFill>
                  <a:srgbClr val="545454"/>
                </a:solidFill>
                <a:latin typeface="Neo Tech Std"/>
                <a:cs typeface="Neo Tech Std"/>
              </a:rPr>
              <a:t>Tperspiciatis</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unde</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omnis</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iste</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natus</a:t>
            </a:r>
            <a:r>
              <a:rPr lang="en-US" sz="1600" dirty="0">
                <a:solidFill>
                  <a:srgbClr val="545454"/>
                </a:solidFill>
                <a:latin typeface="Neo Tech Std"/>
                <a:cs typeface="Neo Tech Std"/>
              </a:rPr>
              <a:t> error sit </a:t>
            </a:r>
            <a:r>
              <a:rPr lang="en-US" sz="1600" dirty="0" err="1">
                <a:solidFill>
                  <a:srgbClr val="545454"/>
                </a:solidFill>
                <a:latin typeface="Neo Tech Std"/>
                <a:cs typeface="Neo Tech Std"/>
              </a:rPr>
              <a:t>voluptatem</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accusantium</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doloreitrque</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laudantium</a:t>
            </a:r>
            <a:endParaRPr lang="bg-BG" sz="1600" dirty="0">
              <a:solidFill>
                <a:srgbClr val="545454"/>
              </a:solidFill>
              <a:latin typeface="Neo Tech Std"/>
              <a:cs typeface="Neo Tech Std"/>
            </a:endParaRPr>
          </a:p>
        </p:txBody>
      </p:sp>
      <p:sp>
        <p:nvSpPr>
          <p:cNvPr id="19" name="Rectangle 36"/>
          <p:cNvSpPr>
            <a:spLocks noChangeArrowheads="1"/>
          </p:cNvSpPr>
          <p:nvPr userDrawn="1"/>
        </p:nvSpPr>
        <p:spPr bwMode="auto">
          <a:xfrm>
            <a:off x="1763713" y="2921794"/>
            <a:ext cx="158756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800">
                <a:solidFill>
                  <a:schemeClr val="accent2"/>
                </a:solidFill>
                <a:latin typeface="Neo Tech Std"/>
                <a:cs typeface="Neo Tech Std"/>
              </a:rPr>
              <a:t>Warning!</a:t>
            </a:r>
            <a:endParaRPr lang="bg-BG" sz="2800">
              <a:solidFill>
                <a:schemeClr val="accent2"/>
              </a:solidFill>
              <a:latin typeface="Neo Tech Std"/>
              <a:cs typeface="Neo Tech Std"/>
            </a:endParaRPr>
          </a:p>
        </p:txBody>
      </p:sp>
      <p:sp>
        <p:nvSpPr>
          <p:cNvPr id="20" name="TextBox 19"/>
          <p:cNvSpPr txBox="1">
            <a:spLocks noChangeArrowheads="1"/>
          </p:cNvSpPr>
          <p:nvPr userDrawn="1"/>
        </p:nvSpPr>
        <p:spPr bwMode="auto">
          <a:xfrm>
            <a:off x="1763713" y="3314700"/>
            <a:ext cx="590391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a:solidFill>
                  <a:srgbClr val="545454"/>
                </a:solidFill>
                <a:latin typeface="Neo Tech Std"/>
                <a:cs typeface="Neo Tech Std"/>
              </a:rPr>
              <a:t>Nemo</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enim</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ipsam</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voluptatem</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quia</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voluptas</a:t>
            </a:r>
            <a:r>
              <a:rPr lang="en-US" sz="1600" dirty="0">
                <a:solidFill>
                  <a:srgbClr val="545454"/>
                </a:solidFill>
                <a:latin typeface="Neo Tech Std"/>
                <a:cs typeface="Neo Tech Std"/>
              </a:rPr>
              <a:t> sit </a:t>
            </a:r>
            <a:r>
              <a:rPr lang="en-US" sz="1600" dirty="0" err="1">
                <a:solidFill>
                  <a:srgbClr val="545454"/>
                </a:solidFill>
                <a:latin typeface="Neo Tech Std"/>
                <a:cs typeface="Neo Tech Std"/>
              </a:rPr>
              <a:t>aspernatur</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aut</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odit</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ak</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aut</a:t>
            </a:r>
            <a:r>
              <a:rPr lang="en-US" sz="1600" dirty="0">
                <a:solidFill>
                  <a:srgbClr val="545454"/>
                </a:solidFill>
                <a:latin typeface="Neo Tech Std"/>
                <a:cs typeface="Neo Tech Std"/>
              </a:rPr>
              <a:t> fugit, </a:t>
            </a:r>
            <a:r>
              <a:rPr lang="en-US" sz="1600" dirty="0" err="1">
                <a:solidFill>
                  <a:srgbClr val="545454"/>
                </a:solidFill>
                <a:latin typeface="Neo Tech Std"/>
                <a:cs typeface="Neo Tech Std"/>
              </a:rPr>
              <a:t>sed</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quia</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consequuntur</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magni</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dolores</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eos</a:t>
            </a:r>
            <a:r>
              <a:rPr lang="en-US" sz="1600" dirty="0">
                <a:solidFill>
                  <a:srgbClr val="545454"/>
                </a:solidFill>
                <a:latin typeface="Neo Tech Std"/>
                <a:cs typeface="Neo Tech Std"/>
              </a:rPr>
              <a:t> qui </a:t>
            </a:r>
            <a:r>
              <a:rPr lang="en-US" sz="1600" dirty="0" err="1">
                <a:solidFill>
                  <a:srgbClr val="545454"/>
                </a:solidFill>
                <a:latin typeface="Neo Tech Std"/>
                <a:cs typeface="Neo Tech Std"/>
              </a:rPr>
              <a:t>ratione</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voluptatem</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sequi</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nesciunt</a:t>
            </a:r>
            <a:r>
              <a:rPr lang="en-US" sz="1600" dirty="0">
                <a:solidFill>
                  <a:srgbClr val="545454"/>
                </a:solidFill>
                <a:latin typeface="Neo Tech Std"/>
                <a:cs typeface="Neo Tech Std"/>
              </a:rPr>
              <a:t>. . </a:t>
            </a:r>
            <a:r>
              <a:rPr lang="en-US" sz="1600" dirty="0" err="1">
                <a:solidFill>
                  <a:srgbClr val="545454"/>
                </a:solidFill>
                <a:latin typeface="Neo Tech Std"/>
                <a:cs typeface="Neo Tech Std"/>
              </a:rPr>
              <a:t>Nemo</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enim</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ipsam</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voluptat</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nsequuntu</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em</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quia</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voluptas</a:t>
            </a:r>
            <a:r>
              <a:rPr lang="en-US" sz="1600" dirty="0">
                <a:solidFill>
                  <a:srgbClr val="545454"/>
                </a:solidFill>
                <a:latin typeface="Neo Tech Std"/>
                <a:cs typeface="Neo Tech Std"/>
              </a:rPr>
              <a:t> sit </a:t>
            </a:r>
            <a:r>
              <a:rPr lang="en-US" sz="1600" dirty="0" err="1">
                <a:solidFill>
                  <a:srgbClr val="545454"/>
                </a:solidFill>
                <a:latin typeface="Neo Tech Std"/>
                <a:cs typeface="Neo Tech Std"/>
              </a:rPr>
              <a:t>aspernatdur</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aut</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odit</a:t>
            </a:r>
            <a:r>
              <a:rPr lang="en-US" sz="1600" dirty="0">
                <a:solidFill>
                  <a:srgbClr val="545454"/>
                </a:solidFill>
                <a:latin typeface="Neo Tech Std"/>
                <a:cs typeface="Neo Tech Std"/>
              </a:rPr>
              <a:t> </a:t>
            </a:r>
            <a:r>
              <a:rPr lang="en-US" sz="1600" dirty="0" err="1">
                <a:solidFill>
                  <a:srgbClr val="545454"/>
                </a:solidFill>
                <a:latin typeface="Neo Tech Std"/>
                <a:cs typeface="Neo Tech Std"/>
              </a:rPr>
              <a:t>aut</a:t>
            </a:r>
            <a:r>
              <a:rPr lang="en-US" sz="1600" dirty="0">
                <a:solidFill>
                  <a:srgbClr val="545454"/>
                </a:solidFill>
                <a:latin typeface="Neo Tech Std"/>
                <a:cs typeface="Neo Tech Std"/>
              </a:rPr>
              <a:t> fugit.</a:t>
            </a:r>
            <a:endParaRPr lang="bg-BG" sz="1600" dirty="0">
              <a:solidFill>
                <a:srgbClr val="545454"/>
              </a:solidFill>
              <a:latin typeface="Neo Tech Std"/>
              <a:cs typeface="Neo Tech Std"/>
            </a:endParaRPr>
          </a:p>
        </p:txBody>
      </p:sp>
      <p:grpSp>
        <p:nvGrpSpPr>
          <p:cNvPr id="21" name="Group 38"/>
          <p:cNvGrpSpPr>
            <a:grpSpLocks/>
          </p:cNvGrpSpPr>
          <p:nvPr userDrawn="1"/>
        </p:nvGrpSpPr>
        <p:grpSpPr bwMode="auto">
          <a:xfrm>
            <a:off x="4481516" y="1158479"/>
            <a:ext cx="325437" cy="276225"/>
            <a:chOff x="2921985" y="1148856"/>
            <a:chExt cx="388105" cy="438132"/>
          </a:xfrm>
        </p:grpSpPr>
        <p:sp>
          <p:nvSpPr>
            <p:cNvPr id="22" name="Oval 21"/>
            <p:cNvSpPr/>
            <p:nvPr/>
          </p:nvSpPr>
          <p:spPr>
            <a:xfrm>
              <a:off x="3158634" y="1279162"/>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sp>
          <p:nvSpPr>
            <p:cNvPr id="23" name="Oval 22"/>
            <p:cNvSpPr/>
            <p:nvPr/>
          </p:nvSpPr>
          <p:spPr>
            <a:xfrm>
              <a:off x="2921985" y="1148856"/>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cxnSp>
          <p:nvCxnSpPr>
            <p:cNvPr id="24" name="Straight Connector 23"/>
            <p:cNvCxnSpPr/>
            <p:nvPr/>
          </p:nvCxnSpPr>
          <p:spPr>
            <a:xfrm flipH="1">
              <a:off x="3154848" y="1373587"/>
              <a:ext cx="79514" cy="211512"/>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0140" y="1243281"/>
              <a:ext cx="75728" cy="343707"/>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grpSp>
      <p:sp>
        <p:nvSpPr>
          <p:cNvPr id="26" name="Freeform 25"/>
          <p:cNvSpPr/>
          <p:nvPr userDrawn="1"/>
        </p:nvSpPr>
        <p:spPr>
          <a:xfrm rot="13500000">
            <a:off x="5400083" y="1351957"/>
            <a:ext cx="444103" cy="509587"/>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sp>
        <p:nvSpPr>
          <p:cNvPr id="2" name="Title 1"/>
          <p:cNvSpPr>
            <a:spLocks noGrp="1"/>
          </p:cNvSpPr>
          <p:nvPr>
            <p:ph type="title"/>
          </p:nvPr>
        </p:nvSpPr>
        <p:spPr/>
        <p:txBody>
          <a:bodyPr/>
          <a:lstStyle>
            <a:lvl1pPr>
              <a:defRPr baseline="0"/>
            </a:lvl1pPr>
          </a:lstStyle>
          <a:p>
            <a:r>
              <a:rPr lang="sv-SE"/>
              <a:t>Click to edit Master title style</a:t>
            </a:r>
            <a:endParaRPr lang="en-US" dirty="0"/>
          </a:p>
        </p:txBody>
      </p:sp>
    </p:spTree>
    <p:extLst>
      <p:ext uri="{BB962C8B-B14F-4D97-AF65-F5344CB8AC3E}">
        <p14:creationId xmlns:p14="http://schemas.microsoft.com/office/powerpoint/2010/main" val="396102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09600" y="1143000"/>
            <a:ext cx="7772400" cy="1428750"/>
          </a:xfrm>
        </p:spPr>
        <p:txBody>
          <a:bodyPr/>
          <a:lstStyle>
            <a:lvl1pPr>
              <a:defRPr sz="4400"/>
            </a:lvl1pPr>
          </a:lstStyle>
          <a:p>
            <a:r>
              <a:rPr lang="en-US" dirty="0"/>
              <a:t>Click to edit Master title style</a:t>
            </a:r>
            <a:endParaRPr lang="en-JM" dirty="0"/>
          </a:p>
        </p:txBody>
      </p:sp>
      <p:pic>
        <p:nvPicPr>
          <p:cNvPr id="8" name="Picture 3" descr="Vergic_logo_tagline_CMYK.eps"/>
          <p:cNvPicPr>
            <a:picLocks noChangeAspect="1"/>
          </p:cNvPicPr>
          <p:nvPr userDrawn="1"/>
        </p:nvPicPr>
        <p:blipFill>
          <a:blip r:embed="rId3">
            <a:extLst>
              <a:ext uri="{28A0092B-C50C-407E-A947-70E740481C1C}">
                <a14:useLocalDpi xmlns:a14="http://schemas.microsoft.com/office/drawing/2010/main" val="0"/>
              </a:ext>
            </a:extLst>
          </a:blip>
          <a:srcRect b="20461"/>
          <a:stretch>
            <a:fillRect/>
          </a:stretch>
        </p:blipFill>
        <p:spPr bwMode="auto">
          <a:xfrm>
            <a:off x="7375779" y="4552950"/>
            <a:ext cx="1539621" cy="4363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2686050"/>
            <a:ext cx="6629400" cy="342900"/>
          </a:xfrm>
        </p:spPr>
        <p:txBody>
          <a:bodyPr/>
          <a:lstStyle>
            <a:lvl1pPr marL="0" indent="0">
              <a:buNone/>
              <a:defRPr sz="2000" baseline="0">
                <a:solidFill>
                  <a:schemeClr val="accent5"/>
                </a:solidFill>
                <a:latin typeface="Calibri"/>
                <a:cs typeface="Calibri"/>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a:t>Title</a:t>
            </a:r>
            <a:r>
              <a:rPr lang="sv-SE" dirty="0"/>
              <a:t> 2</a:t>
            </a:r>
          </a:p>
        </p:txBody>
      </p:sp>
      <p:sp>
        <p:nvSpPr>
          <p:cNvPr id="19" name="Content Placeholder 17"/>
          <p:cNvSpPr>
            <a:spLocks noGrp="1"/>
          </p:cNvSpPr>
          <p:nvPr>
            <p:ph sz="quarter" idx="11" hasCustomPrompt="1"/>
          </p:nvPr>
        </p:nvSpPr>
        <p:spPr>
          <a:xfrm>
            <a:off x="685800" y="3105150"/>
            <a:ext cx="6629400" cy="5715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600" baseline="0">
                <a:solidFill>
                  <a:schemeClr val="accent5"/>
                </a:solidFill>
                <a:latin typeface="Calibri"/>
                <a:cs typeface="Calibri"/>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r>
              <a:rPr lang="sv-SE" dirty="0" err="1"/>
              <a:t>adipisicing</a:t>
            </a:r>
            <a:r>
              <a:rPr lang="sv-SE" dirty="0"/>
              <a:t> elit.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r>
              <a:rPr lang="sv-SE" dirty="0" err="1"/>
              <a:t>adipisicing</a:t>
            </a:r>
            <a:r>
              <a:rPr lang="sv-SE" dirty="0"/>
              <a:t> elit.</a:t>
            </a:r>
          </a:p>
          <a:p>
            <a:pPr lvl="0"/>
            <a:endParaRPr lang="sv-SE" dirty="0"/>
          </a:p>
        </p:txBody>
      </p:sp>
    </p:spTree>
    <p:extLst>
      <p:ext uri="{BB962C8B-B14F-4D97-AF65-F5344CB8AC3E}">
        <p14:creationId xmlns:p14="http://schemas.microsoft.com/office/powerpoint/2010/main" val="3999032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Rectangle 4"/>
          <p:cNvSpPr/>
          <p:nvPr userDrawn="1"/>
        </p:nvSpPr>
        <p:spPr>
          <a:xfrm>
            <a:off x="0" y="0"/>
            <a:ext cx="92202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1145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2876550"/>
            <a:ext cx="5791200" cy="1600200"/>
          </a:xfrm>
        </p:spPr>
        <p:txBody>
          <a:bodyPr>
            <a:normAutofit/>
          </a:bodyPr>
          <a:lstStyle>
            <a:lvl1pPr>
              <a:buNone/>
              <a:defRPr sz="2400" b="0" i="0">
                <a:solidFill>
                  <a:schemeClr val="bg1"/>
                </a:solidFill>
                <a:latin typeface="Calibri"/>
                <a:cs typeface="Calibri"/>
              </a:defRPr>
            </a:lvl1pPr>
          </a:lstStyle>
          <a:p>
            <a:pPr lvl="0"/>
            <a:endParaRPr lang="en-JM" dirty="0"/>
          </a:p>
        </p:txBody>
      </p:sp>
      <p:sp>
        <p:nvSpPr>
          <p:cNvPr id="3" name="Content Placeholder 2"/>
          <p:cNvSpPr>
            <a:spLocks noGrp="1"/>
          </p:cNvSpPr>
          <p:nvPr>
            <p:ph sz="quarter" idx="15"/>
          </p:nvPr>
        </p:nvSpPr>
        <p:spPr>
          <a:xfrm>
            <a:off x="1905000" y="2057400"/>
            <a:ext cx="838200" cy="85725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2189296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pter slide">
    <p:spTree>
      <p:nvGrpSpPr>
        <p:cNvPr id="1" name=""/>
        <p:cNvGrpSpPr/>
        <p:nvPr/>
      </p:nvGrpSpPr>
      <p:grpSpPr>
        <a:xfrm>
          <a:off x="0" y="0"/>
          <a:ext cx="0" cy="0"/>
          <a:chOff x="0" y="0"/>
          <a:chExt cx="0" cy="0"/>
        </a:xfrm>
      </p:grpSpPr>
      <p:sp>
        <p:nvSpPr>
          <p:cNvPr id="5" name="Rectangle 4"/>
          <p:cNvSpPr/>
          <p:nvPr userDrawn="1"/>
        </p:nvSpPr>
        <p:spPr>
          <a:xfrm>
            <a:off x="0" y="0"/>
            <a:ext cx="9144000" cy="516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1145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2800350"/>
            <a:ext cx="5943600" cy="1943100"/>
          </a:xfrm>
        </p:spPr>
        <p:txBody>
          <a:bodyPr>
            <a:normAutofit/>
          </a:bodyPr>
          <a:lstStyle>
            <a:lvl1pPr>
              <a:buNone/>
              <a:defRPr sz="2400" b="0" i="0">
                <a:solidFill>
                  <a:schemeClr val="bg1"/>
                </a:solidFill>
                <a:latin typeface="Calibri"/>
                <a:cs typeface="Calibri"/>
              </a:defRPr>
            </a:lvl1pPr>
          </a:lstStyle>
          <a:p>
            <a:pPr lvl="0"/>
            <a:endParaRPr lang="en-JM" dirty="0"/>
          </a:p>
        </p:txBody>
      </p:sp>
      <p:sp>
        <p:nvSpPr>
          <p:cNvPr id="3" name="Content Placeholder 2"/>
          <p:cNvSpPr>
            <a:spLocks noGrp="1"/>
          </p:cNvSpPr>
          <p:nvPr>
            <p:ph sz="quarter" idx="15"/>
          </p:nvPr>
        </p:nvSpPr>
        <p:spPr>
          <a:xfrm>
            <a:off x="1905000" y="2057400"/>
            <a:ext cx="838200" cy="85725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1707806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hapter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1145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2838450"/>
            <a:ext cx="6019800" cy="1714500"/>
          </a:xfrm>
        </p:spPr>
        <p:txBody>
          <a:bodyPr>
            <a:normAutofit/>
          </a:bodyPr>
          <a:lstStyle>
            <a:lvl1pPr>
              <a:buNone/>
              <a:defRPr sz="2400" b="0" i="0">
                <a:solidFill>
                  <a:schemeClr val="bg1"/>
                </a:solidFill>
                <a:latin typeface="+mn-lt"/>
                <a:cs typeface="Cabin Bold"/>
              </a:defRPr>
            </a:lvl1pPr>
          </a:lstStyle>
          <a:p>
            <a:pPr lvl="0"/>
            <a:endParaRPr lang="en-JM" dirty="0"/>
          </a:p>
        </p:txBody>
      </p:sp>
      <p:sp>
        <p:nvSpPr>
          <p:cNvPr id="3" name="Content Placeholder 2"/>
          <p:cNvSpPr>
            <a:spLocks noGrp="1"/>
          </p:cNvSpPr>
          <p:nvPr>
            <p:ph sz="quarter" idx="15"/>
          </p:nvPr>
        </p:nvSpPr>
        <p:spPr>
          <a:xfrm>
            <a:off x="1905000" y="2057400"/>
            <a:ext cx="838200" cy="85725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1863773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hapter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1145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2800350"/>
            <a:ext cx="5791200" cy="1428750"/>
          </a:xfrm>
        </p:spPr>
        <p:txBody>
          <a:bodyPr>
            <a:normAutofit/>
          </a:bodyPr>
          <a:lstStyle>
            <a:lvl1pPr>
              <a:buNone/>
              <a:defRPr sz="2400" b="0" i="0">
                <a:solidFill>
                  <a:schemeClr val="bg1"/>
                </a:solidFill>
                <a:latin typeface="Calibri"/>
                <a:cs typeface="Calibri"/>
              </a:defRPr>
            </a:lvl1pPr>
          </a:lstStyle>
          <a:p>
            <a:pPr lvl="0"/>
            <a:endParaRPr lang="en-JM" dirty="0"/>
          </a:p>
        </p:txBody>
      </p:sp>
      <p:sp>
        <p:nvSpPr>
          <p:cNvPr id="3" name="Content Placeholder 2"/>
          <p:cNvSpPr>
            <a:spLocks noGrp="1"/>
          </p:cNvSpPr>
          <p:nvPr>
            <p:ph sz="quarter" idx="15"/>
          </p:nvPr>
        </p:nvSpPr>
        <p:spPr>
          <a:xfrm>
            <a:off x="1905000" y="2057400"/>
            <a:ext cx="838200" cy="85725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3681510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hapter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1145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2724150"/>
            <a:ext cx="5867400" cy="1733550"/>
          </a:xfrm>
        </p:spPr>
        <p:txBody>
          <a:bodyPr>
            <a:normAutofit/>
          </a:bodyPr>
          <a:lstStyle>
            <a:lvl1pPr>
              <a:buNone/>
              <a:defRPr sz="2400" b="0" i="0">
                <a:solidFill>
                  <a:schemeClr val="bg1"/>
                </a:solidFill>
                <a:latin typeface="Calibri"/>
                <a:cs typeface="Calibri"/>
              </a:defRPr>
            </a:lvl1pPr>
          </a:lstStyle>
          <a:p>
            <a:pPr lvl="0"/>
            <a:endParaRPr lang="en-JM" dirty="0"/>
          </a:p>
        </p:txBody>
      </p:sp>
      <p:sp>
        <p:nvSpPr>
          <p:cNvPr id="3" name="Content Placeholder 2"/>
          <p:cNvSpPr>
            <a:spLocks noGrp="1"/>
          </p:cNvSpPr>
          <p:nvPr>
            <p:ph sz="quarter" idx="15"/>
          </p:nvPr>
        </p:nvSpPr>
        <p:spPr>
          <a:xfrm>
            <a:off x="1905000" y="2057400"/>
            <a:ext cx="838200" cy="857250"/>
          </a:xfrm>
          <a:prstGeom prst="ellipse">
            <a:avLst/>
          </a:prstGeom>
          <a:solidFill>
            <a:schemeClr val="bg1"/>
          </a:solidFill>
          <a:ln>
            <a:noFill/>
          </a:ln>
        </p:spPr>
        <p:txBody>
          <a:bodyPr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38528375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jp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13085" y="0"/>
            <a:ext cx="9144000" cy="5143500"/>
          </a:xfrm>
          <a:prstGeom prst="rect">
            <a:avLst/>
          </a:prstGeom>
        </p:spPr>
      </p:pic>
      <p:sp>
        <p:nvSpPr>
          <p:cNvPr id="1028" name="Title Placeholder 1"/>
          <p:cNvSpPr>
            <a:spLocks noGrp="1"/>
          </p:cNvSpPr>
          <p:nvPr>
            <p:ph type="title"/>
          </p:nvPr>
        </p:nvSpPr>
        <p:spPr bwMode="auto">
          <a:xfrm>
            <a:off x="457200" y="205978"/>
            <a:ext cx="8229600" cy="536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noProof="0"/>
              <a:t>Click to edit Master title style</a:t>
            </a:r>
          </a:p>
        </p:txBody>
      </p:sp>
      <p:sp>
        <p:nvSpPr>
          <p:cNvPr id="1029" name="Text Placeholder 2"/>
          <p:cNvSpPr>
            <a:spLocks noGrp="1"/>
          </p:cNvSpPr>
          <p:nvPr>
            <p:ph type="body" idx="1"/>
          </p:nvPr>
        </p:nvSpPr>
        <p:spPr bwMode="auto">
          <a:xfrm>
            <a:off x="457200" y="1028701"/>
            <a:ext cx="8229600" cy="3394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Tree>
  </p:cSld>
  <p:clrMap bg1="lt1" tx1="dk1" bg2="lt2" tx2="dk2" accent1="accent1" accent2="accent2" accent3="accent3" accent4="accent4" accent5="accent5" accent6="accent6" hlink="hlink" folHlink="folHlink"/>
  <p:sldLayoutIdLst>
    <p:sldLayoutId id="2147483940" r:id="rId1"/>
    <p:sldLayoutId id="2147483945" r:id="rId2"/>
    <p:sldLayoutId id="2147483941" r:id="rId3"/>
    <p:sldLayoutId id="2147483922" r:id="rId4"/>
    <p:sldLayoutId id="2147483927" r:id="rId5"/>
    <p:sldLayoutId id="2147483936" r:id="rId6"/>
    <p:sldLayoutId id="2147483939" r:id="rId7"/>
    <p:sldLayoutId id="2147483937" r:id="rId8"/>
    <p:sldLayoutId id="2147483938" r:id="rId9"/>
    <p:sldLayoutId id="2147483942" r:id="rId10"/>
    <p:sldLayoutId id="2147483944" r:id="rId11"/>
    <p:sldLayoutId id="2147483911" r:id="rId12"/>
    <p:sldLayoutId id="2147483912" r:id="rId13"/>
    <p:sldLayoutId id="2147483923" r:id="rId14"/>
    <p:sldLayoutId id="2147483913" r:id="rId15"/>
    <p:sldLayoutId id="2147483924" r:id="rId16"/>
    <p:sldLayoutId id="2147483914" r:id="rId17"/>
    <p:sldLayoutId id="2147483915" r:id="rId18"/>
    <p:sldLayoutId id="2147483916" r:id="rId19"/>
    <p:sldLayoutId id="2147483917" r:id="rId20"/>
    <p:sldLayoutId id="2147483925" r:id="rId21"/>
    <p:sldLayoutId id="2147483926" r:id="rId22"/>
    <p:sldLayoutId id="2147483918" r:id="rId23"/>
    <p:sldLayoutId id="2147483919" r:id="rId24"/>
    <p:sldLayoutId id="2147483920" r:id="rId25"/>
    <p:sldLayoutId id="2147483921" r:id="rId26"/>
    <p:sldLayoutId id="2147483929" r:id="rId27"/>
    <p:sldLayoutId id="2147483930" r:id="rId28"/>
    <p:sldLayoutId id="2147483931" r:id="rId29"/>
    <p:sldLayoutId id="2147483932" r:id="rId30"/>
    <p:sldLayoutId id="2147483933" r:id="rId31"/>
    <p:sldLayoutId id="2147483934" r:id="rId32"/>
    <p:sldLayoutId id="2147483935" r:id="rId33"/>
  </p:sldLayoutIdLst>
  <p:hf hdr="0" dt="0"/>
  <p:txStyles>
    <p:titleStyle>
      <a:lvl1pPr algn="l" rtl="0" eaLnBrk="0" fontAlgn="base" hangingPunct="0">
        <a:spcBef>
          <a:spcPct val="0"/>
        </a:spcBef>
        <a:spcAft>
          <a:spcPct val="0"/>
        </a:spcAft>
        <a:defRPr sz="2800" kern="1200">
          <a:solidFill>
            <a:srgbClr val="961E90"/>
          </a:solidFill>
          <a:latin typeface="Calibri"/>
          <a:ea typeface="ＭＳ Ｐゴシック" charset="0"/>
          <a:cs typeface="Calibri"/>
        </a:defRPr>
      </a:lvl1pPr>
      <a:lvl2pPr algn="l" rtl="0" eaLnBrk="0" fontAlgn="base" hangingPunct="0">
        <a:spcBef>
          <a:spcPct val="0"/>
        </a:spcBef>
        <a:spcAft>
          <a:spcPct val="0"/>
        </a:spcAft>
        <a:defRPr sz="4400">
          <a:solidFill>
            <a:srgbClr val="961E90"/>
          </a:solidFill>
          <a:latin typeface="Neo Tech Std Light" charset="0"/>
          <a:ea typeface="ＭＳ Ｐゴシック" charset="0"/>
        </a:defRPr>
      </a:lvl2pPr>
      <a:lvl3pPr algn="l" rtl="0" eaLnBrk="0" fontAlgn="base" hangingPunct="0">
        <a:spcBef>
          <a:spcPct val="0"/>
        </a:spcBef>
        <a:spcAft>
          <a:spcPct val="0"/>
        </a:spcAft>
        <a:defRPr sz="4400">
          <a:solidFill>
            <a:srgbClr val="961E90"/>
          </a:solidFill>
          <a:latin typeface="Neo Tech Std Light" charset="0"/>
          <a:ea typeface="ＭＳ Ｐゴシック" charset="0"/>
        </a:defRPr>
      </a:lvl3pPr>
      <a:lvl4pPr algn="l" rtl="0" eaLnBrk="0" fontAlgn="base" hangingPunct="0">
        <a:spcBef>
          <a:spcPct val="0"/>
        </a:spcBef>
        <a:spcAft>
          <a:spcPct val="0"/>
        </a:spcAft>
        <a:defRPr sz="4400">
          <a:solidFill>
            <a:srgbClr val="961E90"/>
          </a:solidFill>
          <a:latin typeface="Neo Tech Std Light" charset="0"/>
          <a:ea typeface="ＭＳ Ｐゴシック" charset="0"/>
        </a:defRPr>
      </a:lvl4pPr>
      <a:lvl5pPr algn="l" rtl="0" eaLnBrk="0" fontAlgn="base" hangingPunct="0">
        <a:spcBef>
          <a:spcPct val="0"/>
        </a:spcBef>
        <a:spcAft>
          <a:spcPct val="0"/>
        </a:spcAft>
        <a:defRPr sz="4400">
          <a:solidFill>
            <a:srgbClr val="961E90"/>
          </a:solidFill>
          <a:latin typeface="Neo Tech Std Light" charset="0"/>
          <a:ea typeface="ＭＳ Ｐゴシック" charset="0"/>
        </a:defRPr>
      </a:lvl5pPr>
      <a:lvl6pPr marL="457200" algn="l" rtl="0" fontAlgn="base">
        <a:spcBef>
          <a:spcPct val="0"/>
        </a:spcBef>
        <a:spcAft>
          <a:spcPct val="0"/>
        </a:spcAft>
        <a:defRPr sz="4400">
          <a:solidFill>
            <a:srgbClr val="961E90"/>
          </a:solidFill>
          <a:latin typeface="PT Sans Narrow" pitchFamily="34" charset="0"/>
        </a:defRPr>
      </a:lvl6pPr>
      <a:lvl7pPr marL="914400" algn="l" rtl="0" fontAlgn="base">
        <a:spcBef>
          <a:spcPct val="0"/>
        </a:spcBef>
        <a:spcAft>
          <a:spcPct val="0"/>
        </a:spcAft>
        <a:defRPr sz="4400">
          <a:solidFill>
            <a:srgbClr val="961E90"/>
          </a:solidFill>
          <a:latin typeface="PT Sans Narrow" pitchFamily="34" charset="0"/>
        </a:defRPr>
      </a:lvl7pPr>
      <a:lvl8pPr marL="1371600" algn="l" rtl="0" fontAlgn="base">
        <a:spcBef>
          <a:spcPct val="0"/>
        </a:spcBef>
        <a:spcAft>
          <a:spcPct val="0"/>
        </a:spcAft>
        <a:defRPr sz="4400">
          <a:solidFill>
            <a:srgbClr val="961E90"/>
          </a:solidFill>
          <a:latin typeface="PT Sans Narrow" pitchFamily="34" charset="0"/>
        </a:defRPr>
      </a:lvl8pPr>
      <a:lvl9pPr marL="1828800" algn="l" rtl="0" fontAlgn="base">
        <a:spcBef>
          <a:spcPct val="0"/>
        </a:spcBef>
        <a:spcAft>
          <a:spcPct val="0"/>
        </a:spcAft>
        <a:defRPr sz="4400">
          <a:solidFill>
            <a:srgbClr val="961E90"/>
          </a:solidFill>
          <a:latin typeface="PT Sans Narrow" pitchFamily="34" charset="0"/>
        </a:defRPr>
      </a:lvl9pPr>
    </p:titleStyle>
    <p:bodyStyle>
      <a:lvl1pPr marL="342900" indent="-342900" algn="l" rtl="0" eaLnBrk="0" fontAlgn="base" hangingPunct="0">
        <a:spcBef>
          <a:spcPct val="20000"/>
        </a:spcBef>
        <a:spcAft>
          <a:spcPct val="0"/>
        </a:spcAft>
        <a:buClr>
          <a:schemeClr val="accent2"/>
        </a:buClr>
        <a:buFont typeface="Wingdings" charset="2"/>
        <a:buChar char="§"/>
        <a:defRPr sz="2800" b="0" i="0" kern="1200">
          <a:solidFill>
            <a:srgbClr val="404040"/>
          </a:solidFill>
          <a:latin typeface="Calibri"/>
          <a:ea typeface="ＭＳ Ｐゴシック" charset="0"/>
          <a:cs typeface="Calibri"/>
        </a:defRPr>
      </a:lvl1pPr>
      <a:lvl2pPr marL="742950" indent="-285750" algn="l" rtl="0" eaLnBrk="0" fontAlgn="base" hangingPunct="0">
        <a:spcBef>
          <a:spcPct val="20000"/>
        </a:spcBef>
        <a:spcAft>
          <a:spcPct val="0"/>
        </a:spcAft>
        <a:buFont typeface="Arial" charset="0"/>
        <a:buChar char="–"/>
        <a:defRPr sz="2400" b="0" i="0" kern="1200">
          <a:solidFill>
            <a:srgbClr val="404040"/>
          </a:solidFill>
          <a:latin typeface="Calibri"/>
          <a:ea typeface="ＭＳ Ｐゴシック" charset="0"/>
          <a:cs typeface="Calibri"/>
        </a:defRPr>
      </a:lvl2pPr>
      <a:lvl3pPr marL="1143000" indent="-228600" algn="l" rtl="0" eaLnBrk="0" fontAlgn="base" hangingPunct="0">
        <a:spcBef>
          <a:spcPct val="20000"/>
        </a:spcBef>
        <a:spcAft>
          <a:spcPct val="0"/>
        </a:spcAft>
        <a:buFont typeface="Arial" charset="0"/>
        <a:buChar char="•"/>
        <a:defRPr sz="2000" b="0" i="0" kern="1200">
          <a:solidFill>
            <a:srgbClr val="404040"/>
          </a:solidFill>
          <a:latin typeface="Calibri"/>
          <a:ea typeface="ＭＳ Ｐゴシック" charset="0"/>
          <a:cs typeface="Calibri"/>
        </a:defRPr>
      </a:lvl3pPr>
      <a:lvl4pPr marL="1600200" indent="-228600" algn="l" rtl="0" eaLnBrk="0" fontAlgn="base" hangingPunct="0">
        <a:spcBef>
          <a:spcPct val="20000"/>
        </a:spcBef>
        <a:spcAft>
          <a:spcPct val="0"/>
        </a:spcAft>
        <a:buFont typeface="Arial" charset="0"/>
        <a:buChar char="–"/>
        <a:defRPr b="0" i="0" kern="1200">
          <a:solidFill>
            <a:srgbClr val="404040"/>
          </a:solidFill>
          <a:latin typeface="Calibri"/>
          <a:ea typeface="ＭＳ Ｐゴシック" charset="0"/>
          <a:cs typeface="Calibri"/>
        </a:defRPr>
      </a:lvl4pPr>
      <a:lvl5pPr marL="2057400" indent="-228600" algn="l" rtl="0" eaLnBrk="0" fontAlgn="base" hangingPunct="0">
        <a:spcBef>
          <a:spcPct val="20000"/>
        </a:spcBef>
        <a:spcAft>
          <a:spcPct val="0"/>
        </a:spcAft>
        <a:buFont typeface="Arial" charset="0"/>
        <a:buChar char="»"/>
        <a:defRPr b="0" i="0" kern="1200">
          <a:solidFill>
            <a:srgbClr val="404040"/>
          </a:solidFill>
          <a:latin typeface="Calibri"/>
          <a:ea typeface="ＭＳ Ｐゴシック" charset="0"/>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533400" y="3105150"/>
            <a:ext cx="6705600" cy="1292662"/>
          </a:xfrm>
          <a:prstGeom prst="rect">
            <a:avLst/>
          </a:prstGeom>
          <a:noFill/>
        </p:spPr>
        <p:txBody>
          <a:bodyPr wrap="square" rtlCol="0">
            <a:spAutoFit/>
          </a:bodyPr>
          <a:lstStyle/>
          <a:p>
            <a:r>
              <a:rPr lang="en-US" sz="3400" b="1" dirty="0">
                <a:solidFill>
                  <a:schemeClr val="bg1"/>
                </a:solidFill>
                <a:effectLst>
                  <a:outerShdw blurRad="50800" dist="38100" dir="2700000" algn="tl" rotWithShape="0">
                    <a:prstClr val="black">
                      <a:alpha val="40000"/>
                    </a:prstClr>
                  </a:outerShdw>
                </a:effectLst>
              </a:rPr>
              <a:t>Digital lead generation tool</a:t>
            </a:r>
          </a:p>
          <a:p>
            <a:r>
              <a:rPr lang="en-US" sz="2200" b="1" dirty="0">
                <a:solidFill>
                  <a:schemeClr val="bg1"/>
                </a:solidFill>
                <a:effectLst>
                  <a:outerShdw blurRad="50800" dist="38100" dir="2700000" algn="tl" rotWithShape="0">
                    <a:prstClr val="black">
                      <a:alpha val="40000"/>
                    </a:prstClr>
                  </a:outerShdw>
                </a:effectLst>
              </a:rPr>
              <a:t>Let your customer book a meeting with your experts on your web site. Don’t miss </a:t>
            </a:r>
            <a:r>
              <a:rPr lang="en-US" sz="2200" b="1">
                <a:solidFill>
                  <a:schemeClr val="bg1"/>
                </a:solidFill>
                <a:effectLst>
                  <a:outerShdw blurRad="50800" dist="38100" dir="2700000" algn="tl" rotWithShape="0">
                    <a:prstClr val="black">
                      <a:alpha val="40000"/>
                    </a:prstClr>
                  </a:outerShdw>
                </a:effectLst>
              </a:rPr>
              <a:t>out any </a:t>
            </a:r>
            <a:r>
              <a:rPr lang="en-US" sz="2200" b="1" dirty="0">
                <a:solidFill>
                  <a:schemeClr val="bg1"/>
                </a:solidFill>
                <a:effectLst>
                  <a:outerShdw blurRad="50800" dist="38100" dir="2700000" algn="tl" rotWithShape="0">
                    <a:prstClr val="black">
                      <a:alpha val="40000"/>
                    </a:prstClr>
                  </a:outerShdw>
                </a:effectLst>
              </a:rPr>
              <a:t>opportunity. </a:t>
            </a:r>
          </a:p>
        </p:txBody>
      </p:sp>
      <p:pic>
        <p:nvPicPr>
          <p:cNvPr id="6" name="Picture 5" descr="Vergic-logo,-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5453" y="4476750"/>
            <a:ext cx="956147" cy="592762"/>
          </a:xfrm>
          <a:prstGeom prst="rect">
            <a:avLst/>
          </a:prstGeom>
        </p:spPr>
      </p:pic>
    </p:spTree>
    <p:extLst>
      <p:ext uri="{BB962C8B-B14F-4D97-AF65-F5344CB8AC3E}">
        <p14:creationId xmlns:p14="http://schemas.microsoft.com/office/powerpoint/2010/main" val="2515653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Content Placeholder 3"/>
          <p:cNvSpPr txBox="1">
            <a:spLocks/>
          </p:cNvSpPr>
          <p:nvPr/>
        </p:nvSpPr>
        <p:spPr>
          <a:xfrm>
            <a:off x="457200" y="285750"/>
            <a:ext cx="5638800" cy="4343400"/>
          </a:xfrm>
          <a:prstGeom prst="rect">
            <a:avLst/>
          </a:prstGeom>
        </p:spPr>
        <p:txBody>
          <a:bodyPr/>
          <a:lstStyle>
            <a:lvl1pPr marL="342900" indent="-342900" algn="l" rtl="0" eaLnBrk="0" fontAlgn="base" hangingPunct="0">
              <a:spcBef>
                <a:spcPct val="20000"/>
              </a:spcBef>
              <a:spcAft>
                <a:spcPct val="0"/>
              </a:spcAft>
              <a:buClr>
                <a:schemeClr val="accent2"/>
              </a:buClr>
              <a:buFont typeface="Wingdings" charset="2"/>
              <a:buChar char="§"/>
              <a:defRPr sz="2800" b="0" i="0" kern="1200">
                <a:solidFill>
                  <a:srgbClr val="404040"/>
                </a:solidFill>
                <a:latin typeface="Calibri"/>
                <a:ea typeface="ＭＳ Ｐゴシック" charset="0"/>
                <a:cs typeface="Calibri"/>
              </a:defRPr>
            </a:lvl1pPr>
            <a:lvl2pPr marL="742950" indent="-285750" algn="l" rtl="0" eaLnBrk="0" fontAlgn="base" hangingPunct="0">
              <a:spcBef>
                <a:spcPct val="20000"/>
              </a:spcBef>
              <a:spcAft>
                <a:spcPct val="0"/>
              </a:spcAft>
              <a:buFont typeface="Arial" charset="0"/>
              <a:buChar char="–"/>
              <a:defRPr sz="2400" b="0" i="0" kern="1200">
                <a:solidFill>
                  <a:srgbClr val="404040"/>
                </a:solidFill>
                <a:latin typeface="Calibri"/>
                <a:ea typeface="ＭＳ Ｐゴシック" charset="0"/>
                <a:cs typeface="Calibri"/>
              </a:defRPr>
            </a:lvl2pPr>
            <a:lvl3pPr marL="1143000" indent="-228600" algn="l" rtl="0" eaLnBrk="0" fontAlgn="base" hangingPunct="0">
              <a:spcBef>
                <a:spcPct val="20000"/>
              </a:spcBef>
              <a:spcAft>
                <a:spcPct val="0"/>
              </a:spcAft>
              <a:buFont typeface="Arial" charset="0"/>
              <a:buChar char="•"/>
              <a:defRPr sz="2000" b="0" i="0" kern="1200">
                <a:solidFill>
                  <a:srgbClr val="404040"/>
                </a:solidFill>
                <a:latin typeface="Calibri"/>
                <a:ea typeface="ＭＳ Ｐゴシック" charset="0"/>
                <a:cs typeface="Calibri"/>
              </a:defRPr>
            </a:lvl3pPr>
            <a:lvl4pPr marL="1600200" indent="-228600" algn="l" rtl="0" eaLnBrk="0" fontAlgn="base" hangingPunct="0">
              <a:spcBef>
                <a:spcPct val="20000"/>
              </a:spcBef>
              <a:spcAft>
                <a:spcPct val="0"/>
              </a:spcAft>
              <a:buFont typeface="Arial" charset="0"/>
              <a:buChar char="–"/>
              <a:defRPr b="0" i="0" kern="1200">
                <a:solidFill>
                  <a:srgbClr val="404040"/>
                </a:solidFill>
                <a:latin typeface="Calibri"/>
                <a:ea typeface="ＭＳ Ｐゴシック" charset="0"/>
                <a:cs typeface="Calibri"/>
              </a:defRPr>
            </a:lvl4pPr>
            <a:lvl5pPr marL="2057400" indent="-228600" algn="l" rtl="0" eaLnBrk="0" fontAlgn="base" hangingPunct="0">
              <a:spcBef>
                <a:spcPct val="20000"/>
              </a:spcBef>
              <a:spcAft>
                <a:spcPct val="0"/>
              </a:spcAft>
              <a:buFont typeface="Arial" charset="0"/>
              <a:buChar char="»"/>
              <a:defRPr b="0" i="0" kern="1200">
                <a:solidFill>
                  <a:srgbClr val="404040"/>
                </a:solidFill>
                <a:latin typeface="Calibri"/>
                <a:ea typeface="ＭＳ Ｐゴシック" charset="0"/>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032"/>
              </a:spcBef>
              <a:buNone/>
            </a:pPr>
            <a:r>
              <a:rPr lang="en-AU" b="1" dirty="0">
                <a:solidFill>
                  <a:srgbClr val="FFFFFF"/>
                </a:solidFill>
                <a:effectLst>
                  <a:outerShdw blurRad="50800" dist="38100" dir="2700000" algn="tl" rotWithShape="0">
                    <a:prstClr val="black">
                      <a:alpha val="40000"/>
                    </a:prstClr>
                  </a:outerShdw>
                </a:effectLst>
              </a:rPr>
              <a:t>What is 'Digital lead generation tool’</a:t>
            </a:r>
          </a:p>
          <a:p>
            <a:pPr marL="179388" indent="-179388">
              <a:spcBef>
                <a:spcPts val="1032"/>
              </a:spcBef>
            </a:pPr>
            <a:r>
              <a:rPr lang="en-AU" sz="1800" dirty="0">
                <a:solidFill>
                  <a:schemeClr val="bg1"/>
                </a:solidFill>
                <a:effectLst>
                  <a:outerShdw blurRad="50800" dist="38100" dir="2700000" algn="tl" rotWithShape="0">
                    <a:prstClr val="black">
                      <a:alpha val="40000"/>
                    </a:prstClr>
                  </a:outerShdw>
                </a:effectLst>
              </a:rPr>
              <a:t>The lead generation tool offers customers on your web site to </a:t>
            </a:r>
            <a:r>
              <a:rPr lang="en-AU" sz="1800" u="sng" dirty="0">
                <a:solidFill>
                  <a:schemeClr val="bg1"/>
                </a:solidFill>
                <a:effectLst>
                  <a:outerShdw blurRad="50800" dist="38100" dir="2700000" algn="tl" rotWithShape="0">
                    <a:prstClr val="black">
                      <a:alpha val="40000"/>
                    </a:prstClr>
                  </a:outerShdw>
                </a:effectLst>
              </a:rPr>
              <a:t>book a online meeting </a:t>
            </a:r>
            <a:r>
              <a:rPr lang="en-AU" sz="1800" dirty="0">
                <a:solidFill>
                  <a:schemeClr val="bg1"/>
                </a:solidFill>
                <a:effectLst>
                  <a:outerShdw blurRad="50800" dist="38100" dir="2700000" algn="tl" rotWithShape="0">
                    <a:prstClr val="black">
                      <a:alpha val="40000"/>
                    </a:prstClr>
                  </a:outerShdw>
                </a:effectLst>
              </a:rPr>
              <a:t>with a sales reps, service agent or expert.</a:t>
            </a:r>
          </a:p>
          <a:p>
            <a:pPr marL="179388" indent="-179388">
              <a:spcBef>
                <a:spcPts val="1032"/>
              </a:spcBef>
            </a:pPr>
            <a:r>
              <a:rPr lang="en-AU" sz="1800" dirty="0">
                <a:solidFill>
                  <a:schemeClr val="bg1"/>
                </a:solidFill>
                <a:effectLst>
                  <a:outerShdw blurRad="50800" dist="38100" dir="2700000" algn="tl" rotWithShape="0">
                    <a:prstClr val="black">
                      <a:alpha val="40000"/>
                    </a:prstClr>
                  </a:outerShdw>
                </a:effectLst>
              </a:rPr>
              <a:t>In the meeting the sales reps can communicate trough video or chat and together co-browse web pages and share documents.</a:t>
            </a:r>
          </a:p>
          <a:p>
            <a:pPr marL="179388" indent="-179388">
              <a:spcBef>
                <a:spcPts val="1032"/>
              </a:spcBef>
            </a:pPr>
            <a:r>
              <a:rPr lang="en-AU" sz="1800" dirty="0">
                <a:solidFill>
                  <a:schemeClr val="bg1"/>
                </a:solidFill>
                <a:effectLst>
                  <a:outerShdw blurRad="50800" dist="38100" dir="2700000" algn="tl" rotWithShape="0">
                    <a:prstClr val="black">
                      <a:alpha val="40000"/>
                    </a:prstClr>
                  </a:outerShdw>
                </a:effectLst>
              </a:rPr>
              <a:t>The tool can deflect contacts on buzzy or closed hours without loosing the lead by offer a meeting slot on a better time </a:t>
            </a:r>
          </a:p>
          <a:p>
            <a:pPr marL="179388" indent="-179388">
              <a:spcBef>
                <a:spcPts val="1032"/>
              </a:spcBef>
            </a:pPr>
            <a:r>
              <a:rPr lang="en-AU" sz="1800" dirty="0">
                <a:solidFill>
                  <a:schemeClr val="bg1"/>
                </a:solidFill>
                <a:effectLst>
                  <a:outerShdw blurRad="50800" dist="38100" dir="2700000" algn="tl" rotWithShape="0">
                    <a:prstClr val="black">
                      <a:alpha val="40000"/>
                    </a:prstClr>
                  </a:outerShdw>
                </a:effectLst>
              </a:rPr>
              <a:t>The meeting request can either be:</a:t>
            </a:r>
          </a:p>
          <a:p>
            <a:pPr marL="579438" lvl="1" indent="-179388">
              <a:spcBef>
                <a:spcPts val="1032"/>
              </a:spcBef>
            </a:pPr>
            <a:r>
              <a:rPr lang="en-AU" sz="1400" dirty="0">
                <a:solidFill>
                  <a:schemeClr val="bg1"/>
                </a:solidFill>
                <a:effectLst>
                  <a:outerShdw blurRad="50800" dist="38100" dir="2700000" algn="tl" rotWithShape="0">
                    <a:prstClr val="black">
                      <a:alpha val="40000"/>
                    </a:prstClr>
                  </a:outerShdw>
                </a:effectLst>
              </a:rPr>
              <a:t>Managed by </a:t>
            </a:r>
            <a:r>
              <a:rPr lang="en-AU" sz="1400" dirty="0" err="1">
                <a:solidFill>
                  <a:schemeClr val="bg1"/>
                </a:solidFill>
                <a:effectLst>
                  <a:outerShdw blurRad="50800" dist="38100" dir="2700000" algn="tl" rotWithShape="0">
                    <a:prstClr val="black">
                      <a:alpha val="40000"/>
                    </a:prstClr>
                  </a:outerShdw>
                </a:effectLst>
              </a:rPr>
              <a:t>Vergic’s</a:t>
            </a:r>
            <a:r>
              <a:rPr lang="en-AU" sz="1400" dirty="0">
                <a:solidFill>
                  <a:schemeClr val="bg1"/>
                </a:solidFill>
                <a:effectLst>
                  <a:outerShdw blurRad="50800" dist="38100" dir="2700000" algn="tl" rotWithShape="0">
                    <a:prstClr val="black">
                      <a:alpha val="40000"/>
                    </a:prstClr>
                  </a:outerShdw>
                </a:effectLst>
              </a:rPr>
              <a:t> calendar module to present and book available time slots and resources or…</a:t>
            </a:r>
          </a:p>
          <a:p>
            <a:pPr marL="579438" lvl="1" indent="-179388">
              <a:spcBef>
                <a:spcPts val="1032"/>
              </a:spcBef>
            </a:pPr>
            <a:r>
              <a:rPr lang="en-AU" sz="1400" dirty="0">
                <a:solidFill>
                  <a:schemeClr val="bg1"/>
                </a:solidFill>
                <a:effectLst>
                  <a:outerShdw blurRad="50800" dist="38100" dir="2700000" algn="tl" rotWithShape="0">
                    <a:prstClr val="black">
                      <a:alpha val="40000"/>
                    </a:prstClr>
                  </a:outerShdw>
                </a:effectLst>
              </a:rPr>
              <a:t>Sent to external booking system </a:t>
            </a:r>
          </a:p>
          <a:p>
            <a:pPr marL="579438" lvl="1" indent="-179388">
              <a:spcBef>
                <a:spcPts val="1032"/>
              </a:spcBef>
            </a:pPr>
            <a:endParaRPr lang="en-AU" sz="14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981585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Content Placeholder 3"/>
          <p:cNvSpPr txBox="1">
            <a:spLocks/>
          </p:cNvSpPr>
          <p:nvPr/>
        </p:nvSpPr>
        <p:spPr>
          <a:xfrm>
            <a:off x="457200" y="438150"/>
            <a:ext cx="6019800" cy="4191000"/>
          </a:xfrm>
          <a:prstGeom prst="rect">
            <a:avLst/>
          </a:prstGeom>
        </p:spPr>
        <p:txBody>
          <a:bodyPr/>
          <a:lstStyle>
            <a:lvl1pPr marL="342900" indent="-342900" algn="l" rtl="0" eaLnBrk="0" fontAlgn="base" hangingPunct="0">
              <a:spcBef>
                <a:spcPct val="20000"/>
              </a:spcBef>
              <a:spcAft>
                <a:spcPct val="0"/>
              </a:spcAft>
              <a:buClr>
                <a:schemeClr val="accent2"/>
              </a:buClr>
              <a:buFont typeface="Wingdings" charset="2"/>
              <a:buChar char="§"/>
              <a:defRPr sz="2800" b="0" i="0" kern="1200">
                <a:solidFill>
                  <a:srgbClr val="404040"/>
                </a:solidFill>
                <a:latin typeface="Calibri"/>
                <a:ea typeface="ＭＳ Ｐゴシック" charset="0"/>
                <a:cs typeface="Calibri"/>
              </a:defRPr>
            </a:lvl1pPr>
            <a:lvl2pPr marL="742950" indent="-285750" algn="l" rtl="0" eaLnBrk="0" fontAlgn="base" hangingPunct="0">
              <a:spcBef>
                <a:spcPct val="20000"/>
              </a:spcBef>
              <a:spcAft>
                <a:spcPct val="0"/>
              </a:spcAft>
              <a:buFont typeface="Arial" charset="0"/>
              <a:buChar char="–"/>
              <a:defRPr sz="2400" b="0" i="0" kern="1200">
                <a:solidFill>
                  <a:srgbClr val="404040"/>
                </a:solidFill>
                <a:latin typeface="Calibri"/>
                <a:ea typeface="ＭＳ Ｐゴシック" charset="0"/>
                <a:cs typeface="Calibri"/>
              </a:defRPr>
            </a:lvl2pPr>
            <a:lvl3pPr marL="1143000" indent="-228600" algn="l" rtl="0" eaLnBrk="0" fontAlgn="base" hangingPunct="0">
              <a:spcBef>
                <a:spcPct val="20000"/>
              </a:spcBef>
              <a:spcAft>
                <a:spcPct val="0"/>
              </a:spcAft>
              <a:buFont typeface="Arial" charset="0"/>
              <a:buChar char="•"/>
              <a:defRPr sz="2000" b="0" i="0" kern="1200">
                <a:solidFill>
                  <a:srgbClr val="404040"/>
                </a:solidFill>
                <a:latin typeface="Calibri"/>
                <a:ea typeface="ＭＳ Ｐゴシック" charset="0"/>
                <a:cs typeface="Calibri"/>
              </a:defRPr>
            </a:lvl3pPr>
            <a:lvl4pPr marL="1600200" indent="-228600" algn="l" rtl="0" eaLnBrk="0" fontAlgn="base" hangingPunct="0">
              <a:spcBef>
                <a:spcPct val="20000"/>
              </a:spcBef>
              <a:spcAft>
                <a:spcPct val="0"/>
              </a:spcAft>
              <a:buFont typeface="Arial" charset="0"/>
              <a:buChar char="–"/>
              <a:defRPr b="0" i="0" kern="1200">
                <a:solidFill>
                  <a:srgbClr val="404040"/>
                </a:solidFill>
                <a:latin typeface="Calibri"/>
                <a:ea typeface="ＭＳ Ｐゴシック" charset="0"/>
                <a:cs typeface="Calibri"/>
              </a:defRPr>
            </a:lvl4pPr>
            <a:lvl5pPr marL="2057400" indent="-228600" algn="l" rtl="0" eaLnBrk="0" fontAlgn="base" hangingPunct="0">
              <a:spcBef>
                <a:spcPct val="20000"/>
              </a:spcBef>
              <a:spcAft>
                <a:spcPct val="0"/>
              </a:spcAft>
              <a:buFont typeface="Arial" charset="0"/>
              <a:buChar char="»"/>
              <a:defRPr b="0" i="0" kern="1200">
                <a:solidFill>
                  <a:srgbClr val="404040"/>
                </a:solidFill>
                <a:latin typeface="Calibri"/>
                <a:ea typeface="ＭＳ Ｐゴシック" charset="0"/>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en-AU" b="1" dirty="0">
                <a:solidFill>
                  <a:srgbClr val="FFFFFF"/>
                </a:solidFill>
                <a:effectLst>
                  <a:outerShdw blurRad="50800" dist="38100" dir="2700000" algn="tl" rotWithShape="0">
                    <a:prstClr val="black">
                      <a:alpha val="40000"/>
                    </a:prstClr>
                  </a:outerShdw>
                </a:effectLst>
              </a:rPr>
              <a:t>What does 'Digital lead generation tool' solve for you </a:t>
            </a:r>
          </a:p>
          <a:p>
            <a:pPr>
              <a:spcBef>
                <a:spcPts val="600"/>
              </a:spcBef>
            </a:pPr>
            <a:r>
              <a:rPr lang="en-AU" sz="1800" dirty="0">
                <a:solidFill>
                  <a:srgbClr val="FFFFFF"/>
                </a:solidFill>
                <a:effectLst>
                  <a:outerShdw blurRad="50800" dist="38100" dir="2700000" algn="tl" rotWithShape="0">
                    <a:prstClr val="black">
                      <a:alpha val="40000"/>
                    </a:prstClr>
                  </a:outerShdw>
                </a:effectLst>
              </a:rPr>
              <a:t>Don't miss out a lead if your sales reps/agents are:</a:t>
            </a:r>
          </a:p>
          <a:p>
            <a:pPr marL="690563" lvl="1">
              <a:spcBef>
                <a:spcPts val="600"/>
              </a:spcBef>
            </a:pPr>
            <a:r>
              <a:rPr lang="en-AU" sz="1400" dirty="0">
                <a:solidFill>
                  <a:srgbClr val="FFFFFF"/>
                </a:solidFill>
                <a:effectLst>
                  <a:outerShdw blurRad="50800" dist="38100" dir="2700000" algn="tl" rotWithShape="0">
                    <a:prstClr val="black">
                      <a:alpha val="40000"/>
                    </a:prstClr>
                  </a:outerShdw>
                </a:effectLst>
              </a:rPr>
              <a:t>Buzzy or unavailable</a:t>
            </a:r>
          </a:p>
          <a:p>
            <a:pPr marL="690563" lvl="1">
              <a:spcBef>
                <a:spcPts val="600"/>
              </a:spcBef>
            </a:pPr>
            <a:r>
              <a:rPr lang="en-AU" sz="1400" dirty="0">
                <a:solidFill>
                  <a:srgbClr val="FFFFFF"/>
                </a:solidFill>
                <a:effectLst>
                  <a:outerShdw blurRad="50800" dist="38100" dir="2700000" algn="tl" rotWithShape="0">
                    <a:prstClr val="black">
                      <a:alpha val="40000"/>
                    </a:prstClr>
                  </a:outerShdw>
                </a:effectLst>
              </a:rPr>
              <a:t>The right competence is not available in that moment</a:t>
            </a:r>
          </a:p>
          <a:p>
            <a:pPr marL="690563" lvl="1">
              <a:spcBef>
                <a:spcPts val="600"/>
              </a:spcBef>
            </a:pPr>
            <a:r>
              <a:rPr lang="en-AU" sz="1400" dirty="0">
                <a:solidFill>
                  <a:srgbClr val="FFFFFF"/>
                </a:solidFill>
                <a:effectLst>
                  <a:outerShdw blurRad="50800" dist="38100" dir="2700000" algn="tl" rotWithShape="0">
                    <a:prstClr val="black">
                      <a:alpha val="40000"/>
                    </a:prstClr>
                  </a:outerShdw>
                </a:effectLst>
              </a:rPr>
              <a:t>Outside opening hours</a:t>
            </a:r>
          </a:p>
          <a:p>
            <a:pPr>
              <a:spcBef>
                <a:spcPts val="600"/>
              </a:spcBef>
            </a:pPr>
            <a:r>
              <a:rPr lang="en-AU" sz="1800" dirty="0">
                <a:solidFill>
                  <a:srgbClr val="FFFFFF"/>
                </a:solidFill>
                <a:effectLst>
                  <a:outerShdw blurRad="50800" dist="38100" dir="2700000" algn="tl" rotWithShape="0">
                    <a:prstClr val="black">
                      <a:alpha val="40000"/>
                    </a:prstClr>
                  </a:outerShdw>
                </a:effectLst>
              </a:rPr>
              <a:t>Workforce optimization:</a:t>
            </a:r>
          </a:p>
          <a:p>
            <a:pPr lvl="1">
              <a:spcBef>
                <a:spcPts val="600"/>
              </a:spcBef>
            </a:pPr>
            <a:r>
              <a:rPr lang="en-AU" sz="1400" dirty="0">
                <a:solidFill>
                  <a:srgbClr val="FFFFFF"/>
                </a:solidFill>
                <a:effectLst>
                  <a:outerShdw blurRad="50800" dist="38100" dir="2700000" algn="tl" rotWithShape="0">
                    <a:prstClr val="black">
                      <a:alpha val="40000"/>
                    </a:prstClr>
                  </a:outerShdw>
                </a:effectLst>
              </a:rPr>
              <a:t>Distribute contacts to periods where your sales reps/agents have less workload</a:t>
            </a:r>
          </a:p>
          <a:p>
            <a:pPr>
              <a:spcBef>
                <a:spcPts val="600"/>
              </a:spcBef>
            </a:pPr>
            <a:r>
              <a:rPr lang="en-AU" sz="1800" dirty="0">
                <a:solidFill>
                  <a:srgbClr val="FFFFFF"/>
                </a:solidFill>
                <a:effectLst>
                  <a:outerShdw blurRad="50800" dist="38100" dir="2700000" algn="tl" rotWithShape="0">
                    <a:prstClr val="black">
                      <a:alpha val="40000"/>
                    </a:prstClr>
                  </a:outerShdw>
                </a:effectLst>
              </a:rPr>
              <a:t>Meet customers on their terms</a:t>
            </a:r>
          </a:p>
          <a:p>
            <a:pPr lvl="1">
              <a:spcBef>
                <a:spcPts val="600"/>
              </a:spcBef>
            </a:pPr>
            <a:r>
              <a:rPr lang="en-AU" sz="1400" dirty="0">
                <a:solidFill>
                  <a:srgbClr val="FFFFFF"/>
                </a:solidFill>
                <a:effectLst>
                  <a:outerShdw blurRad="50800" dist="38100" dir="2700000" algn="tl" rotWithShape="0">
                    <a:prstClr val="black">
                      <a:alpha val="40000"/>
                    </a:prstClr>
                  </a:outerShdw>
                </a:effectLst>
              </a:rPr>
              <a:t>Let the customer select time and place that works the best for them</a:t>
            </a:r>
          </a:p>
          <a:p>
            <a:pPr>
              <a:spcBef>
                <a:spcPts val="600"/>
              </a:spcBef>
            </a:pPr>
            <a:r>
              <a:rPr lang="en-AU" sz="1800" dirty="0">
                <a:solidFill>
                  <a:srgbClr val="FFFFFF"/>
                </a:solidFill>
                <a:effectLst>
                  <a:outerShdw blurRad="50800" dist="38100" dir="2700000" algn="tl" rotWithShape="0">
                    <a:prstClr val="black">
                      <a:alpha val="40000"/>
                    </a:prstClr>
                  </a:outerShdw>
                </a:effectLst>
              </a:rPr>
              <a:t>Suitable for more complex sales processes that requires more than a simple chat</a:t>
            </a:r>
          </a:p>
        </p:txBody>
      </p:sp>
    </p:spTree>
    <p:extLst>
      <p:ext uri="{BB962C8B-B14F-4D97-AF65-F5344CB8AC3E}">
        <p14:creationId xmlns:p14="http://schemas.microsoft.com/office/powerpoint/2010/main" val="240152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jp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Content Placeholder 3"/>
          <p:cNvSpPr txBox="1">
            <a:spLocks/>
          </p:cNvSpPr>
          <p:nvPr/>
        </p:nvSpPr>
        <p:spPr>
          <a:xfrm>
            <a:off x="457200" y="247650"/>
            <a:ext cx="4572000" cy="3771900"/>
          </a:xfrm>
          <a:prstGeom prst="rect">
            <a:avLst/>
          </a:prstGeom>
        </p:spPr>
        <p:txBody>
          <a:bodyPr/>
          <a:lstStyle>
            <a:lvl1pPr marL="342900" indent="-342900" algn="l" rtl="0" eaLnBrk="0" fontAlgn="base" hangingPunct="0">
              <a:spcBef>
                <a:spcPct val="20000"/>
              </a:spcBef>
              <a:spcAft>
                <a:spcPct val="0"/>
              </a:spcAft>
              <a:buClr>
                <a:schemeClr val="accent2"/>
              </a:buClr>
              <a:buFont typeface="Wingdings" charset="2"/>
              <a:buChar char="§"/>
              <a:defRPr sz="2800" b="0" i="0" kern="1200">
                <a:solidFill>
                  <a:srgbClr val="404040"/>
                </a:solidFill>
                <a:latin typeface="Calibri"/>
                <a:ea typeface="ＭＳ Ｐゴシック" charset="0"/>
                <a:cs typeface="Calibri"/>
              </a:defRPr>
            </a:lvl1pPr>
            <a:lvl2pPr marL="742950" indent="-285750" algn="l" rtl="0" eaLnBrk="0" fontAlgn="base" hangingPunct="0">
              <a:spcBef>
                <a:spcPct val="20000"/>
              </a:spcBef>
              <a:spcAft>
                <a:spcPct val="0"/>
              </a:spcAft>
              <a:buFont typeface="Arial" charset="0"/>
              <a:buChar char="–"/>
              <a:defRPr sz="2400" b="0" i="0" kern="1200">
                <a:solidFill>
                  <a:srgbClr val="404040"/>
                </a:solidFill>
                <a:latin typeface="Calibri"/>
                <a:ea typeface="ＭＳ Ｐゴシック" charset="0"/>
                <a:cs typeface="Calibri"/>
              </a:defRPr>
            </a:lvl2pPr>
            <a:lvl3pPr marL="1143000" indent="-228600" algn="l" rtl="0" eaLnBrk="0" fontAlgn="base" hangingPunct="0">
              <a:spcBef>
                <a:spcPct val="20000"/>
              </a:spcBef>
              <a:spcAft>
                <a:spcPct val="0"/>
              </a:spcAft>
              <a:buFont typeface="Arial" charset="0"/>
              <a:buChar char="•"/>
              <a:defRPr sz="2000" b="0" i="0" kern="1200">
                <a:solidFill>
                  <a:srgbClr val="404040"/>
                </a:solidFill>
                <a:latin typeface="Calibri"/>
                <a:ea typeface="ＭＳ Ｐゴシック" charset="0"/>
                <a:cs typeface="Calibri"/>
              </a:defRPr>
            </a:lvl3pPr>
            <a:lvl4pPr marL="1600200" indent="-228600" algn="l" rtl="0" eaLnBrk="0" fontAlgn="base" hangingPunct="0">
              <a:spcBef>
                <a:spcPct val="20000"/>
              </a:spcBef>
              <a:spcAft>
                <a:spcPct val="0"/>
              </a:spcAft>
              <a:buFont typeface="Arial" charset="0"/>
              <a:buChar char="–"/>
              <a:defRPr b="0" i="0" kern="1200">
                <a:solidFill>
                  <a:srgbClr val="404040"/>
                </a:solidFill>
                <a:latin typeface="Calibri"/>
                <a:ea typeface="ＭＳ Ｐゴシック" charset="0"/>
                <a:cs typeface="Calibri"/>
              </a:defRPr>
            </a:lvl4pPr>
            <a:lvl5pPr marL="2057400" indent="-228600" algn="l" rtl="0" eaLnBrk="0" fontAlgn="base" hangingPunct="0">
              <a:spcBef>
                <a:spcPct val="20000"/>
              </a:spcBef>
              <a:spcAft>
                <a:spcPct val="0"/>
              </a:spcAft>
              <a:buFont typeface="Arial" charset="0"/>
              <a:buChar char="»"/>
              <a:defRPr b="0" i="0" kern="1200">
                <a:solidFill>
                  <a:srgbClr val="404040"/>
                </a:solidFill>
                <a:latin typeface="Calibri"/>
                <a:ea typeface="ＭＳ Ｐゴシック" charset="0"/>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032"/>
              </a:spcBef>
              <a:buNone/>
            </a:pPr>
            <a:r>
              <a:rPr lang="en-AU" b="1" dirty="0">
                <a:solidFill>
                  <a:srgbClr val="FFFFFF"/>
                </a:solidFill>
                <a:effectLst>
                  <a:outerShdw blurRad="50800" dist="38100" dir="2700000" algn="tl" rotWithShape="0">
                    <a:prstClr val="black">
                      <a:alpha val="40000"/>
                    </a:prstClr>
                  </a:outerShdw>
                </a:effectLst>
              </a:rPr>
              <a:t>How does it work</a:t>
            </a:r>
          </a:p>
          <a:p>
            <a:pPr marL="514350" lvl="0" indent="-514350">
              <a:spcBef>
                <a:spcPts val="1632"/>
              </a:spcBef>
              <a:buFont typeface="+mj-lt"/>
              <a:buAutoNum type="arabicPeriod"/>
            </a:pPr>
            <a:r>
              <a:rPr lang="en-AU" sz="1800" dirty="0">
                <a:solidFill>
                  <a:srgbClr val="FFFFFF"/>
                </a:solidFill>
              </a:rPr>
              <a:t>A page or banner offers available timeslots to the visitor. The visitor selects a suitable time slot</a:t>
            </a:r>
          </a:p>
          <a:p>
            <a:pPr marL="514350" lvl="0" indent="-514350">
              <a:spcBef>
                <a:spcPts val="1032"/>
              </a:spcBef>
              <a:buFont typeface="+mj-lt"/>
              <a:buAutoNum type="arabicPeriod"/>
            </a:pPr>
            <a:r>
              <a:rPr lang="en-AU" sz="1800" dirty="0">
                <a:solidFill>
                  <a:srgbClr val="FFFFFF"/>
                </a:solidFill>
              </a:rPr>
              <a:t>A meeting link is sent to the visitor from where the visitor can join or cancel the meeting</a:t>
            </a:r>
          </a:p>
          <a:p>
            <a:pPr marL="514350" lvl="0" indent="-514350">
              <a:spcBef>
                <a:spcPts val="1032"/>
              </a:spcBef>
              <a:buFont typeface="+mj-lt"/>
              <a:buAutoNum type="arabicPeriod"/>
            </a:pPr>
            <a:r>
              <a:rPr lang="en-AU" sz="1800" dirty="0">
                <a:solidFill>
                  <a:srgbClr val="FFFFFF"/>
                </a:solidFill>
              </a:rPr>
              <a:t>At the time for the meeting</a:t>
            </a:r>
          </a:p>
          <a:p>
            <a:pPr marL="914400" lvl="1" indent="-457200">
              <a:buFont typeface="+mj-lt"/>
              <a:buAutoNum type="arabicPeriod"/>
            </a:pPr>
            <a:r>
              <a:rPr lang="en-AU" sz="1600" dirty="0">
                <a:solidFill>
                  <a:srgbClr val="FFFFFF"/>
                </a:solidFill>
              </a:rPr>
              <a:t>The visitor clicks on the link and perform a online meeting with the agent or…</a:t>
            </a:r>
          </a:p>
          <a:p>
            <a:pPr marL="914400" lvl="1" indent="-457200">
              <a:buFont typeface="+mj-lt"/>
              <a:buAutoNum type="arabicPeriod"/>
            </a:pPr>
            <a:r>
              <a:rPr lang="en-AU" sz="1600" dirty="0">
                <a:solidFill>
                  <a:srgbClr val="FFFFFF"/>
                </a:solidFill>
              </a:rPr>
              <a:t>The visitor gets a call from the service agent. The meeting can be conducted over the phone but also with a shared browser if needed (Phone to co-browsing)</a:t>
            </a:r>
            <a:endParaRPr lang="en-AU" sz="3200" b="1" dirty="0">
              <a:solidFill>
                <a:srgbClr val="FFFFFF"/>
              </a:solidFill>
              <a:effectLst>
                <a:outerShdw blurRad="50800" dist="38100" dir="2700000" algn="tl" rotWithShape="0">
                  <a:prstClr val="black">
                    <a:alpha val="40000"/>
                  </a:prstClr>
                </a:outerShdw>
              </a:effectLst>
            </a:endParaRPr>
          </a:p>
        </p:txBody>
      </p:sp>
      <p:pic>
        <p:nvPicPr>
          <p:cNvPr id="6" name="Bildobjekt 5">
            <a:extLst>
              <a:ext uri="{FF2B5EF4-FFF2-40B4-BE49-F238E27FC236}">
                <a16:creationId xmlns:a16="http://schemas.microsoft.com/office/drawing/2014/main" id="{0E4EEB7A-F3BE-9843-A50F-E8F7AF80D848}"/>
              </a:ext>
            </a:extLst>
          </p:cNvPr>
          <p:cNvPicPr>
            <a:picLocks noChangeAspect="1"/>
          </p:cNvPicPr>
          <p:nvPr/>
        </p:nvPicPr>
        <p:blipFill rotWithShape="1">
          <a:blip r:embed="rId4">
            <a:extLst>
              <a:ext uri="{28A0092B-C50C-407E-A947-70E740481C1C}">
                <a14:useLocalDpi xmlns:a14="http://schemas.microsoft.com/office/drawing/2010/main" val="0"/>
              </a:ext>
            </a:extLst>
          </a:blip>
          <a:srcRect l="11748" r="11748"/>
          <a:stretch/>
        </p:blipFill>
        <p:spPr>
          <a:xfrm>
            <a:off x="5257800" y="514350"/>
            <a:ext cx="3497581" cy="4371975"/>
          </a:xfrm>
          <a:prstGeom prst="rect">
            <a:avLst/>
          </a:prstGeom>
        </p:spPr>
      </p:pic>
    </p:spTree>
    <p:extLst>
      <p:ext uri="{BB962C8B-B14F-4D97-AF65-F5344CB8AC3E}">
        <p14:creationId xmlns:p14="http://schemas.microsoft.com/office/powerpoint/2010/main" val="2522248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jp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Content Placeholder 3"/>
          <p:cNvSpPr txBox="1">
            <a:spLocks/>
          </p:cNvSpPr>
          <p:nvPr/>
        </p:nvSpPr>
        <p:spPr>
          <a:xfrm>
            <a:off x="457200" y="438150"/>
            <a:ext cx="3733800" cy="3771900"/>
          </a:xfrm>
          <a:prstGeom prst="rect">
            <a:avLst/>
          </a:prstGeom>
        </p:spPr>
        <p:txBody>
          <a:bodyPr/>
          <a:lstStyle>
            <a:lvl1pPr marL="342900" indent="-342900" algn="l" rtl="0" eaLnBrk="0" fontAlgn="base" hangingPunct="0">
              <a:spcBef>
                <a:spcPct val="20000"/>
              </a:spcBef>
              <a:spcAft>
                <a:spcPct val="0"/>
              </a:spcAft>
              <a:buClr>
                <a:schemeClr val="accent2"/>
              </a:buClr>
              <a:buFont typeface="Wingdings" charset="2"/>
              <a:buChar char="§"/>
              <a:defRPr sz="2800" b="0" i="0" kern="1200">
                <a:solidFill>
                  <a:srgbClr val="404040"/>
                </a:solidFill>
                <a:latin typeface="Calibri"/>
                <a:ea typeface="ＭＳ Ｐゴシック" charset="0"/>
                <a:cs typeface="Calibri"/>
              </a:defRPr>
            </a:lvl1pPr>
            <a:lvl2pPr marL="742950" indent="-285750" algn="l" rtl="0" eaLnBrk="0" fontAlgn="base" hangingPunct="0">
              <a:spcBef>
                <a:spcPct val="20000"/>
              </a:spcBef>
              <a:spcAft>
                <a:spcPct val="0"/>
              </a:spcAft>
              <a:buFont typeface="Arial" charset="0"/>
              <a:buChar char="–"/>
              <a:defRPr sz="2400" b="0" i="0" kern="1200">
                <a:solidFill>
                  <a:srgbClr val="404040"/>
                </a:solidFill>
                <a:latin typeface="Calibri"/>
                <a:ea typeface="ＭＳ Ｐゴシック" charset="0"/>
                <a:cs typeface="Calibri"/>
              </a:defRPr>
            </a:lvl2pPr>
            <a:lvl3pPr marL="1143000" indent="-228600" algn="l" rtl="0" eaLnBrk="0" fontAlgn="base" hangingPunct="0">
              <a:spcBef>
                <a:spcPct val="20000"/>
              </a:spcBef>
              <a:spcAft>
                <a:spcPct val="0"/>
              </a:spcAft>
              <a:buFont typeface="Arial" charset="0"/>
              <a:buChar char="•"/>
              <a:defRPr sz="2000" b="0" i="0" kern="1200">
                <a:solidFill>
                  <a:srgbClr val="404040"/>
                </a:solidFill>
                <a:latin typeface="Calibri"/>
                <a:ea typeface="ＭＳ Ｐゴシック" charset="0"/>
                <a:cs typeface="Calibri"/>
              </a:defRPr>
            </a:lvl3pPr>
            <a:lvl4pPr marL="1600200" indent="-228600" algn="l" rtl="0" eaLnBrk="0" fontAlgn="base" hangingPunct="0">
              <a:spcBef>
                <a:spcPct val="20000"/>
              </a:spcBef>
              <a:spcAft>
                <a:spcPct val="0"/>
              </a:spcAft>
              <a:buFont typeface="Arial" charset="0"/>
              <a:buChar char="–"/>
              <a:defRPr b="0" i="0" kern="1200">
                <a:solidFill>
                  <a:srgbClr val="404040"/>
                </a:solidFill>
                <a:latin typeface="Calibri"/>
                <a:ea typeface="ＭＳ Ｐゴシック" charset="0"/>
                <a:cs typeface="Calibri"/>
              </a:defRPr>
            </a:lvl4pPr>
            <a:lvl5pPr marL="2057400" indent="-228600" algn="l" rtl="0" eaLnBrk="0" fontAlgn="base" hangingPunct="0">
              <a:spcBef>
                <a:spcPct val="20000"/>
              </a:spcBef>
              <a:spcAft>
                <a:spcPct val="0"/>
              </a:spcAft>
              <a:buFont typeface="Arial" charset="0"/>
              <a:buChar char="»"/>
              <a:defRPr b="0" i="0" kern="1200">
                <a:solidFill>
                  <a:srgbClr val="404040"/>
                </a:solidFill>
                <a:latin typeface="Calibri"/>
                <a:ea typeface="ＭＳ Ｐゴシック" charset="0"/>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032"/>
              </a:spcBef>
              <a:buNone/>
            </a:pPr>
            <a:r>
              <a:rPr lang="sv-SE" b="1" dirty="0" err="1">
                <a:solidFill>
                  <a:srgbClr val="FFFFFF"/>
                </a:solidFill>
                <a:effectLst>
                  <a:outerShdw blurRad="50800" dist="38100" dir="2700000" algn="tl" rotWithShape="0">
                    <a:prstClr val="black">
                      <a:alpha val="40000"/>
                    </a:prstClr>
                  </a:outerShdw>
                </a:effectLst>
              </a:rPr>
              <a:t>ApoPro</a:t>
            </a:r>
            <a:endParaRPr lang="sv-SE" b="1" dirty="0">
              <a:solidFill>
                <a:srgbClr val="FFFFFF"/>
              </a:solidFill>
              <a:effectLst>
                <a:outerShdw blurRad="50800" dist="38100" dir="2700000" algn="tl" rotWithShape="0">
                  <a:prstClr val="black">
                    <a:alpha val="40000"/>
                  </a:prstClr>
                </a:outerShdw>
              </a:effectLst>
            </a:endParaRPr>
          </a:p>
          <a:p>
            <a:pPr marL="285750" indent="-285750">
              <a:spcBef>
                <a:spcPts val="1200"/>
              </a:spcBef>
              <a:buSzPct val="80000"/>
            </a:pPr>
            <a:r>
              <a:rPr lang="en-GB" sz="1800" dirty="0">
                <a:solidFill>
                  <a:srgbClr val="FFFFFF"/>
                </a:solidFill>
              </a:rPr>
              <a:t>Medical customer support</a:t>
            </a:r>
          </a:p>
          <a:p>
            <a:pPr marL="285750" indent="-285750">
              <a:spcBef>
                <a:spcPts val="1200"/>
              </a:spcBef>
              <a:buSzPct val="80000"/>
            </a:pPr>
            <a:r>
              <a:rPr lang="en-GB" sz="1800" dirty="0">
                <a:solidFill>
                  <a:srgbClr val="FFFFFF"/>
                </a:solidFill>
              </a:rPr>
              <a:t>Book a meeting with a pharmacist for medical advice</a:t>
            </a:r>
          </a:p>
          <a:p>
            <a:pPr marL="285750" indent="-285750">
              <a:spcBef>
                <a:spcPts val="1200"/>
              </a:spcBef>
              <a:buSzPct val="80000"/>
            </a:pPr>
            <a:r>
              <a:rPr lang="en-GB" sz="1800" dirty="0">
                <a:solidFill>
                  <a:srgbClr val="FFFFFF"/>
                </a:solidFill>
              </a:rPr>
              <a:t>Make special competence available in a simple way</a:t>
            </a:r>
          </a:p>
          <a:p>
            <a:pPr marL="285750" indent="-285750">
              <a:spcBef>
                <a:spcPts val="1200"/>
              </a:spcBef>
              <a:buSzPct val="80000"/>
            </a:pPr>
            <a:r>
              <a:rPr lang="en-GB" sz="1800" dirty="0">
                <a:solidFill>
                  <a:srgbClr val="FFFFFF"/>
                </a:solidFill>
              </a:rPr>
              <a:t>Usage of </a:t>
            </a:r>
            <a:r>
              <a:rPr lang="en-GB" sz="1800" dirty="0" err="1">
                <a:solidFill>
                  <a:srgbClr val="FFFFFF"/>
                </a:solidFill>
              </a:rPr>
              <a:t>Vergi’s</a:t>
            </a:r>
            <a:r>
              <a:rPr lang="en-GB" sz="1800" dirty="0">
                <a:solidFill>
                  <a:srgbClr val="FFFFFF"/>
                </a:solidFill>
              </a:rPr>
              <a:t> calendar module</a:t>
            </a:r>
            <a:endParaRPr lang="sv-SE" sz="1600" b="1" dirty="0">
              <a:solidFill>
                <a:srgbClr val="FFFFFF"/>
              </a:solidFill>
              <a:effectLst>
                <a:outerShdw blurRad="50800" dist="38100" dir="2700000" algn="tl" rotWithShape="0">
                  <a:prstClr val="black">
                    <a:alpha val="40000"/>
                  </a:prstClr>
                </a:outerShdw>
              </a:effectLst>
            </a:endParaRPr>
          </a:p>
        </p:txBody>
      </p:sp>
      <p:sp>
        <p:nvSpPr>
          <p:cNvPr id="5" name="textruta 4">
            <a:extLst>
              <a:ext uri="{FF2B5EF4-FFF2-40B4-BE49-F238E27FC236}">
                <a16:creationId xmlns:a16="http://schemas.microsoft.com/office/drawing/2014/main" id="{02480CD3-C7C1-B945-B382-A96EB2E94CC5}"/>
              </a:ext>
            </a:extLst>
          </p:cNvPr>
          <p:cNvSpPr txBox="1"/>
          <p:nvPr/>
        </p:nvSpPr>
        <p:spPr>
          <a:xfrm>
            <a:off x="457200" y="133350"/>
            <a:ext cx="623889" cy="369332"/>
          </a:xfrm>
          <a:prstGeom prst="rect">
            <a:avLst/>
          </a:prstGeom>
          <a:noFill/>
        </p:spPr>
        <p:txBody>
          <a:bodyPr wrap="none" rtlCol="0">
            <a:spAutoFit/>
          </a:bodyPr>
          <a:lstStyle/>
          <a:p>
            <a:r>
              <a:rPr lang="en-US" dirty="0">
                <a:solidFill>
                  <a:schemeClr val="accent4"/>
                </a:solidFill>
              </a:rPr>
              <a:t>Case</a:t>
            </a:r>
          </a:p>
        </p:txBody>
      </p:sp>
      <p:pic>
        <p:nvPicPr>
          <p:cNvPr id="7" name="Bildobjekt 6">
            <a:extLst>
              <a:ext uri="{FF2B5EF4-FFF2-40B4-BE49-F238E27FC236}">
                <a16:creationId xmlns:a16="http://schemas.microsoft.com/office/drawing/2014/main" id="{DAE9E306-3D83-854B-8AD7-8252932686D6}"/>
              </a:ext>
            </a:extLst>
          </p:cNvPr>
          <p:cNvPicPr>
            <a:picLocks noChangeAspect="1"/>
          </p:cNvPicPr>
          <p:nvPr/>
        </p:nvPicPr>
        <p:blipFill rotWithShape="1">
          <a:blip r:embed="rId4">
            <a:extLst>
              <a:ext uri="{28A0092B-C50C-407E-A947-70E740481C1C}">
                <a14:useLocalDpi xmlns:a14="http://schemas.microsoft.com/office/drawing/2010/main" val="0"/>
              </a:ext>
            </a:extLst>
          </a:blip>
          <a:srcRect l="13165" t="1111" r="14582" b="1111"/>
          <a:stretch/>
        </p:blipFill>
        <p:spPr>
          <a:xfrm>
            <a:off x="4953000" y="318016"/>
            <a:ext cx="3532910" cy="4572000"/>
          </a:xfrm>
          <a:prstGeom prst="rect">
            <a:avLst/>
          </a:prstGeom>
        </p:spPr>
      </p:pic>
    </p:spTree>
    <p:extLst>
      <p:ext uri="{BB962C8B-B14F-4D97-AF65-F5344CB8AC3E}">
        <p14:creationId xmlns:p14="http://schemas.microsoft.com/office/powerpoint/2010/main" val="1225167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jp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Content Placeholder 3"/>
          <p:cNvSpPr txBox="1">
            <a:spLocks/>
          </p:cNvSpPr>
          <p:nvPr/>
        </p:nvSpPr>
        <p:spPr>
          <a:xfrm>
            <a:off x="457200" y="438150"/>
            <a:ext cx="3962400" cy="3771900"/>
          </a:xfrm>
          <a:prstGeom prst="rect">
            <a:avLst/>
          </a:prstGeom>
        </p:spPr>
        <p:txBody>
          <a:bodyPr/>
          <a:lstStyle>
            <a:lvl1pPr marL="342900" indent="-342900" algn="l" rtl="0" eaLnBrk="0" fontAlgn="base" hangingPunct="0">
              <a:spcBef>
                <a:spcPct val="20000"/>
              </a:spcBef>
              <a:spcAft>
                <a:spcPct val="0"/>
              </a:spcAft>
              <a:buClr>
                <a:schemeClr val="accent2"/>
              </a:buClr>
              <a:buFont typeface="Wingdings" charset="2"/>
              <a:buChar char="§"/>
              <a:defRPr sz="2800" b="0" i="0" kern="1200">
                <a:solidFill>
                  <a:srgbClr val="404040"/>
                </a:solidFill>
                <a:latin typeface="Calibri"/>
                <a:ea typeface="ＭＳ Ｐゴシック" charset="0"/>
                <a:cs typeface="Calibri"/>
              </a:defRPr>
            </a:lvl1pPr>
            <a:lvl2pPr marL="742950" indent="-285750" algn="l" rtl="0" eaLnBrk="0" fontAlgn="base" hangingPunct="0">
              <a:spcBef>
                <a:spcPct val="20000"/>
              </a:spcBef>
              <a:spcAft>
                <a:spcPct val="0"/>
              </a:spcAft>
              <a:buFont typeface="Arial" charset="0"/>
              <a:buChar char="–"/>
              <a:defRPr sz="2400" b="0" i="0" kern="1200">
                <a:solidFill>
                  <a:srgbClr val="404040"/>
                </a:solidFill>
                <a:latin typeface="Calibri"/>
                <a:ea typeface="ＭＳ Ｐゴシック" charset="0"/>
                <a:cs typeface="Calibri"/>
              </a:defRPr>
            </a:lvl2pPr>
            <a:lvl3pPr marL="1143000" indent="-228600" algn="l" rtl="0" eaLnBrk="0" fontAlgn="base" hangingPunct="0">
              <a:spcBef>
                <a:spcPct val="20000"/>
              </a:spcBef>
              <a:spcAft>
                <a:spcPct val="0"/>
              </a:spcAft>
              <a:buFont typeface="Arial" charset="0"/>
              <a:buChar char="•"/>
              <a:defRPr sz="2000" b="0" i="0" kern="1200">
                <a:solidFill>
                  <a:srgbClr val="404040"/>
                </a:solidFill>
                <a:latin typeface="Calibri"/>
                <a:ea typeface="ＭＳ Ｐゴシック" charset="0"/>
                <a:cs typeface="Calibri"/>
              </a:defRPr>
            </a:lvl3pPr>
            <a:lvl4pPr marL="1600200" indent="-228600" algn="l" rtl="0" eaLnBrk="0" fontAlgn="base" hangingPunct="0">
              <a:spcBef>
                <a:spcPct val="20000"/>
              </a:spcBef>
              <a:spcAft>
                <a:spcPct val="0"/>
              </a:spcAft>
              <a:buFont typeface="Arial" charset="0"/>
              <a:buChar char="–"/>
              <a:defRPr b="0" i="0" kern="1200">
                <a:solidFill>
                  <a:srgbClr val="404040"/>
                </a:solidFill>
                <a:latin typeface="Calibri"/>
                <a:ea typeface="ＭＳ Ｐゴシック" charset="0"/>
                <a:cs typeface="Calibri"/>
              </a:defRPr>
            </a:lvl4pPr>
            <a:lvl5pPr marL="2057400" indent="-228600" algn="l" rtl="0" eaLnBrk="0" fontAlgn="base" hangingPunct="0">
              <a:spcBef>
                <a:spcPct val="20000"/>
              </a:spcBef>
              <a:spcAft>
                <a:spcPct val="0"/>
              </a:spcAft>
              <a:buFont typeface="Arial" charset="0"/>
              <a:buChar char="»"/>
              <a:defRPr b="0" i="0" kern="1200">
                <a:solidFill>
                  <a:srgbClr val="404040"/>
                </a:solidFill>
                <a:latin typeface="Calibri"/>
                <a:ea typeface="ＭＳ Ｐゴシック" charset="0"/>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032"/>
              </a:spcBef>
              <a:buNone/>
            </a:pPr>
            <a:r>
              <a:rPr lang="en-AU" b="1" dirty="0">
                <a:solidFill>
                  <a:srgbClr val="FFFFFF"/>
                </a:solidFill>
                <a:effectLst>
                  <a:outerShdw blurRad="50800" dist="38100" dir="2700000" algn="tl" rotWithShape="0">
                    <a:prstClr val="black">
                      <a:alpha val="40000"/>
                    </a:prstClr>
                  </a:outerShdw>
                </a:effectLst>
              </a:rPr>
              <a:t>Social Welfare institution</a:t>
            </a:r>
          </a:p>
          <a:p>
            <a:pPr marL="285750" indent="-285750">
              <a:spcBef>
                <a:spcPts val="1200"/>
              </a:spcBef>
              <a:buSzPct val="80000"/>
            </a:pPr>
            <a:r>
              <a:rPr lang="en-AU" sz="1800" dirty="0">
                <a:solidFill>
                  <a:srgbClr val="FFFFFF"/>
                </a:solidFill>
              </a:rPr>
              <a:t>Digitalisation of complex processing – based on life situations or language barriers</a:t>
            </a:r>
          </a:p>
          <a:p>
            <a:pPr marL="285750" indent="-285750">
              <a:spcBef>
                <a:spcPts val="1200"/>
              </a:spcBef>
              <a:buSzPct val="80000"/>
            </a:pPr>
            <a:r>
              <a:rPr lang="en-AU" sz="1800" dirty="0">
                <a:solidFill>
                  <a:srgbClr val="FFFFFF"/>
                </a:solidFill>
              </a:rPr>
              <a:t>Better availability and huge cost savings when going from personal physical meetings to personal digital meetings</a:t>
            </a:r>
          </a:p>
          <a:p>
            <a:pPr marL="285750" indent="-285750">
              <a:spcBef>
                <a:spcPts val="1200"/>
              </a:spcBef>
              <a:buSzPct val="80000"/>
            </a:pPr>
            <a:r>
              <a:rPr lang="en-AU" sz="1800" dirty="0">
                <a:solidFill>
                  <a:srgbClr val="FFFFFF"/>
                </a:solidFill>
              </a:rPr>
              <a:t>Client, agent/expert and (in applicable cases) interpreter can be booked simultaneously</a:t>
            </a:r>
          </a:p>
          <a:p>
            <a:pPr marL="285750" indent="-285750">
              <a:spcBef>
                <a:spcPts val="1200"/>
              </a:spcBef>
              <a:buSzPct val="80000"/>
            </a:pPr>
            <a:r>
              <a:rPr lang="en-GB" sz="1800" dirty="0">
                <a:solidFill>
                  <a:srgbClr val="FFFFFF"/>
                </a:solidFill>
              </a:rPr>
              <a:t>Usage of </a:t>
            </a:r>
            <a:r>
              <a:rPr lang="en-GB" sz="1800" dirty="0" err="1">
                <a:solidFill>
                  <a:srgbClr val="FFFFFF"/>
                </a:solidFill>
              </a:rPr>
              <a:t>Vergic’s</a:t>
            </a:r>
            <a:r>
              <a:rPr lang="en-GB" sz="1800" dirty="0">
                <a:solidFill>
                  <a:srgbClr val="FFFFFF"/>
                </a:solidFill>
              </a:rPr>
              <a:t> calendar module</a:t>
            </a:r>
          </a:p>
          <a:p>
            <a:pPr marL="0" indent="0">
              <a:spcBef>
                <a:spcPts val="1200"/>
              </a:spcBef>
              <a:buSzPct val="80000"/>
              <a:buNone/>
            </a:pPr>
            <a:endParaRPr lang="en-AU" sz="1800" dirty="0">
              <a:solidFill>
                <a:srgbClr val="FFFFFF"/>
              </a:solidFill>
            </a:endParaRPr>
          </a:p>
          <a:p>
            <a:pPr marL="0" indent="0">
              <a:spcBef>
                <a:spcPts val="1032"/>
              </a:spcBef>
              <a:buNone/>
            </a:pPr>
            <a:endParaRPr lang="en-AU" sz="1600" b="1" dirty="0">
              <a:solidFill>
                <a:srgbClr val="FFFFFF"/>
              </a:solidFill>
              <a:effectLst>
                <a:outerShdw blurRad="50800" dist="38100" dir="2700000" algn="tl" rotWithShape="0">
                  <a:prstClr val="black">
                    <a:alpha val="40000"/>
                  </a:prstClr>
                </a:outerShdw>
              </a:effectLst>
            </a:endParaRPr>
          </a:p>
        </p:txBody>
      </p:sp>
      <p:pic>
        <p:nvPicPr>
          <p:cNvPr id="5" name="Picture 4"/>
          <p:cNvPicPr>
            <a:picLocks noChangeAspect="1"/>
          </p:cNvPicPr>
          <p:nvPr/>
        </p:nvPicPr>
        <p:blipFill>
          <a:blip r:embed="rId4"/>
          <a:stretch>
            <a:fillRect/>
          </a:stretch>
        </p:blipFill>
        <p:spPr>
          <a:xfrm>
            <a:off x="4800600" y="361950"/>
            <a:ext cx="3733800" cy="4569388"/>
          </a:xfrm>
          <a:prstGeom prst="rect">
            <a:avLst/>
          </a:prstGeom>
        </p:spPr>
      </p:pic>
      <p:sp>
        <p:nvSpPr>
          <p:cNvPr id="3" name="textruta 2">
            <a:extLst>
              <a:ext uri="{FF2B5EF4-FFF2-40B4-BE49-F238E27FC236}">
                <a16:creationId xmlns:a16="http://schemas.microsoft.com/office/drawing/2014/main" id="{C012B119-1EE6-2346-8854-CE6790EF6C7D}"/>
              </a:ext>
            </a:extLst>
          </p:cNvPr>
          <p:cNvSpPr txBox="1"/>
          <p:nvPr/>
        </p:nvSpPr>
        <p:spPr>
          <a:xfrm>
            <a:off x="457200" y="133350"/>
            <a:ext cx="623889" cy="369332"/>
          </a:xfrm>
          <a:prstGeom prst="rect">
            <a:avLst/>
          </a:prstGeom>
          <a:noFill/>
        </p:spPr>
        <p:txBody>
          <a:bodyPr wrap="none" rtlCol="0">
            <a:spAutoFit/>
          </a:bodyPr>
          <a:lstStyle/>
          <a:p>
            <a:r>
              <a:rPr lang="en-US" dirty="0">
                <a:solidFill>
                  <a:schemeClr val="accent4"/>
                </a:solidFill>
              </a:rPr>
              <a:t>Case</a:t>
            </a:r>
          </a:p>
        </p:txBody>
      </p:sp>
    </p:spTree>
    <p:extLst>
      <p:ext uri="{BB962C8B-B14F-4D97-AF65-F5344CB8AC3E}">
        <p14:creationId xmlns:p14="http://schemas.microsoft.com/office/powerpoint/2010/main" val="1440532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jp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Content Placeholder 3"/>
          <p:cNvSpPr txBox="1">
            <a:spLocks/>
          </p:cNvSpPr>
          <p:nvPr/>
        </p:nvSpPr>
        <p:spPr>
          <a:xfrm>
            <a:off x="457199" y="438150"/>
            <a:ext cx="3733801" cy="3771900"/>
          </a:xfrm>
          <a:prstGeom prst="rect">
            <a:avLst/>
          </a:prstGeom>
        </p:spPr>
        <p:txBody>
          <a:bodyPr/>
          <a:lstStyle>
            <a:lvl1pPr marL="342900" indent="-342900" algn="l" rtl="0" eaLnBrk="0" fontAlgn="base" hangingPunct="0">
              <a:spcBef>
                <a:spcPct val="20000"/>
              </a:spcBef>
              <a:spcAft>
                <a:spcPct val="0"/>
              </a:spcAft>
              <a:buClr>
                <a:schemeClr val="accent2"/>
              </a:buClr>
              <a:buFont typeface="Wingdings" charset="2"/>
              <a:buChar char="§"/>
              <a:defRPr sz="2800" b="0" i="0" kern="1200">
                <a:solidFill>
                  <a:srgbClr val="404040"/>
                </a:solidFill>
                <a:latin typeface="Calibri"/>
                <a:ea typeface="ＭＳ Ｐゴシック" charset="0"/>
                <a:cs typeface="Calibri"/>
              </a:defRPr>
            </a:lvl1pPr>
            <a:lvl2pPr marL="742950" indent="-285750" algn="l" rtl="0" eaLnBrk="0" fontAlgn="base" hangingPunct="0">
              <a:spcBef>
                <a:spcPct val="20000"/>
              </a:spcBef>
              <a:spcAft>
                <a:spcPct val="0"/>
              </a:spcAft>
              <a:buFont typeface="Arial" charset="0"/>
              <a:buChar char="–"/>
              <a:defRPr sz="2400" b="0" i="0" kern="1200">
                <a:solidFill>
                  <a:srgbClr val="404040"/>
                </a:solidFill>
                <a:latin typeface="Calibri"/>
                <a:ea typeface="ＭＳ Ｐゴシック" charset="0"/>
                <a:cs typeface="Calibri"/>
              </a:defRPr>
            </a:lvl2pPr>
            <a:lvl3pPr marL="1143000" indent="-228600" algn="l" rtl="0" eaLnBrk="0" fontAlgn="base" hangingPunct="0">
              <a:spcBef>
                <a:spcPct val="20000"/>
              </a:spcBef>
              <a:spcAft>
                <a:spcPct val="0"/>
              </a:spcAft>
              <a:buFont typeface="Arial" charset="0"/>
              <a:buChar char="•"/>
              <a:defRPr sz="2000" b="0" i="0" kern="1200">
                <a:solidFill>
                  <a:srgbClr val="404040"/>
                </a:solidFill>
                <a:latin typeface="Calibri"/>
                <a:ea typeface="ＭＳ Ｐゴシック" charset="0"/>
                <a:cs typeface="Calibri"/>
              </a:defRPr>
            </a:lvl3pPr>
            <a:lvl4pPr marL="1600200" indent="-228600" algn="l" rtl="0" eaLnBrk="0" fontAlgn="base" hangingPunct="0">
              <a:spcBef>
                <a:spcPct val="20000"/>
              </a:spcBef>
              <a:spcAft>
                <a:spcPct val="0"/>
              </a:spcAft>
              <a:buFont typeface="Arial" charset="0"/>
              <a:buChar char="–"/>
              <a:defRPr b="0" i="0" kern="1200">
                <a:solidFill>
                  <a:srgbClr val="404040"/>
                </a:solidFill>
                <a:latin typeface="Calibri"/>
                <a:ea typeface="ＭＳ Ｐゴシック" charset="0"/>
                <a:cs typeface="Calibri"/>
              </a:defRPr>
            </a:lvl4pPr>
            <a:lvl5pPr marL="2057400" indent="-228600" algn="l" rtl="0" eaLnBrk="0" fontAlgn="base" hangingPunct="0">
              <a:spcBef>
                <a:spcPct val="20000"/>
              </a:spcBef>
              <a:spcAft>
                <a:spcPct val="0"/>
              </a:spcAft>
              <a:buFont typeface="Arial" charset="0"/>
              <a:buChar char="»"/>
              <a:defRPr b="0" i="0" kern="1200">
                <a:solidFill>
                  <a:srgbClr val="404040"/>
                </a:solidFill>
                <a:latin typeface="Calibri"/>
                <a:ea typeface="ＭＳ Ｐゴシック" charset="0"/>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032"/>
              </a:spcBef>
              <a:buNone/>
            </a:pPr>
            <a:r>
              <a:rPr lang="sv-SE" b="1" dirty="0">
                <a:solidFill>
                  <a:srgbClr val="FFFFFF"/>
                </a:solidFill>
                <a:effectLst>
                  <a:outerShdw blurRad="50800" dist="38100" dir="2700000" algn="tl" rotWithShape="0">
                    <a:prstClr val="black">
                      <a:alpha val="40000"/>
                    </a:prstClr>
                  </a:outerShdw>
                </a:effectLst>
              </a:rPr>
              <a:t>Trygg hansa</a:t>
            </a:r>
          </a:p>
          <a:p>
            <a:pPr marL="285750" indent="-285750">
              <a:spcBef>
                <a:spcPts val="1200"/>
              </a:spcBef>
              <a:buSzPct val="80000"/>
            </a:pPr>
            <a:r>
              <a:rPr lang="en-GB" sz="1800" dirty="0">
                <a:solidFill>
                  <a:srgbClr val="FFFFFF"/>
                </a:solidFill>
              </a:rPr>
              <a:t>Sales Focus, from a small test case to 500 booked digital sales meetings per week in just a month</a:t>
            </a:r>
          </a:p>
          <a:p>
            <a:pPr marL="285750" indent="-285750">
              <a:spcBef>
                <a:spcPts val="1200"/>
              </a:spcBef>
              <a:buSzPct val="80000"/>
            </a:pPr>
            <a:r>
              <a:rPr lang="en-GB" sz="1800" dirty="0">
                <a:solidFill>
                  <a:srgbClr val="FFFFFF"/>
                </a:solidFill>
              </a:rPr>
              <a:t>Lead to a quick redisposition in the Marketing Plan – was in focus for TV-Campaigns during the initial months of 2017</a:t>
            </a:r>
          </a:p>
          <a:p>
            <a:pPr marL="285750" indent="-285750">
              <a:spcBef>
                <a:spcPts val="1200"/>
              </a:spcBef>
              <a:buSzPct val="80000"/>
            </a:pPr>
            <a:r>
              <a:rPr lang="en-GB" sz="1800" dirty="0">
                <a:solidFill>
                  <a:srgbClr val="FFFFFF"/>
                </a:solidFill>
              </a:rPr>
              <a:t>Integrated part of different marketing campaigns</a:t>
            </a:r>
          </a:p>
          <a:p>
            <a:pPr marL="285750" indent="-285750">
              <a:spcBef>
                <a:spcPts val="1200"/>
              </a:spcBef>
              <a:buSzPct val="80000"/>
            </a:pPr>
            <a:r>
              <a:rPr lang="en-GB" sz="1800" dirty="0">
                <a:solidFill>
                  <a:srgbClr val="FFFFFF"/>
                </a:solidFill>
              </a:rPr>
              <a:t>Meeting request is sent to external booking system </a:t>
            </a:r>
          </a:p>
          <a:p>
            <a:pPr marL="0" indent="0">
              <a:spcBef>
                <a:spcPts val="1032"/>
              </a:spcBef>
              <a:buNone/>
            </a:pPr>
            <a:endParaRPr lang="sv-SE" sz="1600" b="1" dirty="0">
              <a:solidFill>
                <a:srgbClr val="FFFFFF"/>
              </a:solidFill>
              <a:effectLst>
                <a:outerShdw blurRad="50800" dist="38100" dir="2700000" algn="tl" rotWithShape="0">
                  <a:prstClr val="black">
                    <a:alpha val="40000"/>
                  </a:prstClr>
                </a:outerShdw>
              </a:effectLst>
            </a:endParaRPr>
          </a:p>
        </p:txBody>
      </p:sp>
      <p:pic>
        <p:nvPicPr>
          <p:cNvPr id="3" name="Picture 2"/>
          <p:cNvPicPr>
            <a:picLocks noChangeAspect="1"/>
          </p:cNvPicPr>
          <p:nvPr/>
        </p:nvPicPr>
        <p:blipFill>
          <a:blip r:embed="rId4"/>
          <a:stretch>
            <a:fillRect/>
          </a:stretch>
        </p:blipFill>
        <p:spPr>
          <a:xfrm>
            <a:off x="4419600" y="971550"/>
            <a:ext cx="4421335" cy="3334988"/>
          </a:xfrm>
          <a:prstGeom prst="rect">
            <a:avLst/>
          </a:prstGeom>
        </p:spPr>
      </p:pic>
      <p:sp>
        <p:nvSpPr>
          <p:cNvPr id="5" name="textruta 4">
            <a:extLst>
              <a:ext uri="{FF2B5EF4-FFF2-40B4-BE49-F238E27FC236}">
                <a16:creationId xmlns:a16="http://schemas.microsoft.com/office/drawing/2014/main" id="{02480CD3-C7C1-B945-B382-A96EB2E94CC5}"/>
              </a:ext>
            </a:extLst>
          </p:cNvPr>
          <p:cNvSpPr txBox="1"/>
          <p:nvPr/>
        </p:nvSpPr>
        <p:spPr>
          <a:xfrm>
            <a:off x="457200" y="133350"/>
            <a:ext cx="623889" cy="369332"/>
          </a:xfrm>
          <a:prstGeom prst="rect">
            <a:avLst/>
          </a:prstGeom>
          <a:noFill/>
        </p:spPr>
        <p:txBody>
          <a:bodyPr wrap="none" rtlCol="0">
            <a:spAutoFit/>
          </a:bodyPr>
          <a:lstStyle/>
          <a:p>
            <a:r>
              <a:rPr lang="en-US" dirty="0">
                <a:solidFill>
                  <a:schemeClr val="accent4"/>
                </a:solidFill>
              </a:rPr>
              <a:t>Case</a:t>
            </a:r>
          </a:p>
        </p:txBody>
      </p:sp>
    </p:spTree>
    <p:extLst>
      <p:ext uri="{BB962C8B-B14F-4D97-AF65-F5344CB8AC3E}">
        <p14:creationId xmlns:p14="http://schemas.microsoft.com/office/powerpoint/2010/main" val="4207788986"/>
      </p:ext>
    </p:extLst>
  </p:cSld>
  <p:clrMapOvr>
    <a:masterClrMapping/>
  </p:clrMapOvr>
</p:sld>
</file>

<file path=ppt/theme/theme1.xml><?xml version="1.0" encoding="utf-8"?>
<a:theme xmlns:a="http://schemas.openxmlformats.org/drawingml/2006/main" name="Office Theme">
  <a:themeElements>
    <a:clrScheme name="Vergic">
      <a:dk1>
        <a:srgbClr val="363636"/>
      </a:dk1>
      <a:lt1>
        <a:srgbClr val="FFFFFF"/>
      </a:lt1>
      <a:dk2>
        <a:srgbClr val="363636"/>
      </a:dk2>
      <a:lt2>
        <a:srgbClr val="8C8C8C"/>
      </a:lt2>
      <a:accent1>
        <a:srgbClr val="F04E5E"/>
      </a:accent1>
      <a:accent2>
        <a:srgbClr val="AB3192"/>
      </a:accent2>
      <a:accent3>
        <a:srgbClr val="00B7C9"/>
      </a:accent3>
      <a:accent4>
        <a:srgbClr val="FFCB05"/>
      </a:accent4>
      <a:accent5>
        <a:srgbClr val="6E6E6E"/>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lIns="0" tIns="0" rIns="0" bIns="0" rtlCol="0" anchor="ctr"/>
      <a:lstStyle>
        <a:defPPr algn="ctr">
          <a:defRPr sz="900"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76200" cmpd="sng">
          <a:solidFill>
            <a:schemeClr val="bg1"/>
          </a:solidFill>
          <a:headEnd type="none"/>
          <a:tailEnd type="triangle"/>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5140</TotalTime>
  <Words>445</Words>
  <Application>Microsoft Macintosh PowerPoint</Application>
  <PresentationFormat>Bildspel på skärmen (16:9)</PresentationFormat>
  <Paragraphs>44</Paragraphs>
  <Slides>7</Slides>
  <Notes>1</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7</vt:i4>
      </vt:variant>
    </vt:vector>
  </HeadingPairs>
  <TitlesOfParts>
    <vt:vector size="17" baseType="lpstr">
      <vt:lpstr>ＭＳ Ｐゴシック</vt:lpstr>
      <vt:lpstr>Arial</vt:lpstr>
      <vt:lpstr>Brixton</vt:lpstr>
      <vt:lpstr>Cabin Bold</vt:lpstr>
      <vt:lpstr>Calibri</vt:lpstr>
      <vt:lpstr>Neo Tech Std</vt:lpstr>
      <vt:lpstr>Neo Tech Std Light</vt:lpstr>
      <vt:lpstr>PT Sans Narrow</vt:lpstr>
      <vt:lpstr>Wingdings</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Project Review Powerpoint Presentation</dc:title>
  <cp:lastModifiedBy>Stellan Kristiansson</cp:lastModifiedBy>
  <cp:revision>440</cp:revision>
  <dcterms:created xsi:type="dcterms:W3CDTF">2011-12-10T01:15:11Z</dcterms:created>
  <dcterms:modified xsi:type="dcterms:W3CDTF">2018-02-02T14:08:52Z</dcterms:modified>
</cp:coreProperties>
</file>