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
  </p:notesMasterIdLst>
  <p:handoutMasterIdLst>
    <p:handoutMasterId r:id="rId8"/>
  </p:handoutMasterIdLst>
  <p:sldIdLst>
    <p:sldId id="316" r:id="rId2"/>
    <p:sldId id="310" r:id="rId3"/>
    <p:sldId id="318" r:id="rId4"/>
    <p:sldId id="319" r:id="rId5"/>
    <p:sldId id="320" r:id="rId6"/>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1E90"/>
    <a:srgbClr val="E6007A"/>
    <a:srgbClr val="D2006E"/>
    <a:srgbClr val="680036"/>
    <a:srgbClr val="7E0042"/>
    <a:srgbClr val="FF61B4"/>
    <a:srgbClr val="009ED6"/>
    <a:srgbClr val="7DDD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65" d="100"/>
          <a:sy n="165" d="100"/>
        </p:scale>
        <p:origin x="-2712" y="-1240"/>
      </p:cViewPr>
      <p:guideLst>
        <p:guide orient="horz" pos="1620"/>
        <p:guide pos="2880"/>
      </p:guideLst>
    </p:cSldViewPr>
  </p:slideViewPr>
  <p:notesTextViewPr>
    <p:cViewPr>
      <p:scale>
        <a:sx n="100" d="100"/>
        <a:sy n="100" d="100"/>
      </p:scale>
      <p:origin x="0" y="0"/>
    </p:cViewPr>
  </p:notesTextViewPr>
  <p:sorterViewPr>
    <p:cViewPr>
      <p:scale>
        <a:sx n="98" d="100"/>
        <a:sy n="98" d="100"/>
      </p:scale>
      <p:origin x="0" y="0"/>
    </p:cViewPr>
  </p:sorterViewPr>
  <p:notesViewPr>
    <p:cSldViewPr>
      <p:cViewPr varScale="1">
        <p:scale>
          <a:sx n="53" d="100"/>
          <a:sy n="53" d="100"/>
        </p:scale>
        <p:origin x="-294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JM" dirty="0">
              <a:latin typeface="Neo Tech Std Light"/>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cs typeface="Arial" charset="0"/>
              </a:defRPr>
            </a:lvl1pPr>
          </a:lstStyle>
          <a:p>
            <a:pPr>
              <a:defRPr/>
            </a:pPr>
            <a:fld id="{54C7EBFF-0816-5945-B3C1-4BE13FE95A53}" type="datetimeFigureOut">
              <a:rPr lang="en-JM">
                <a:latin typeface="Neo Tech Std Light"/>
              </a:rPr>
              <a:pPr>
                <a:defRPr/>
              </a:pPr>
              <a:t>17-03-15</a:t>
            </a:fld>
            <a:endParaRPr lang="en-JM" dirty="0">
              <a:latin typeface="Neo Tech Std Light"/>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JM" dirty="0">
              <a:latin typeface="Neo Tech Std Light"/>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cs typeface="Arial" charset="0"/>
              </a:defRPr>
            </a:lvl1pPr>
          </a:lstStyle>
          <a:p>
            <a:pPr>
              <a:defRPr/>
            </a:pPr>
            <a:fld id="{7D27AFDD-2505-1E4E-97AB-E12966E53A36}" type="slidenum">
              <a:rPr lang="en-JM">
                <a:latin typeface="Neo Tech Std Light"/>
              </a:rPr>
              <a:pPr>
                <a:defRPr/>
              </a:pPr>
              <a:t>‹#›</a:t>
            </a:fld>
            <a:endParaRPr lang="en-JM" dirty="0">
              <a:latin typeface="Neo Tech Std Light"/>
            </a:endParaRPr>
          </a:p>
        </p:txBody>
      </p:sp>
    </p:spTree>
    <p:extLst>
      <p:ext uri="{BB962C8B-B14F-4D97-AF65-F5344CB8AC3E}">
        <p14:creationId xmlns:p14="http://schemas.microsoft.com/office/powerpoint/2010/main" val="7921059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Neo Tech Std Light"/>
                <a:ea typeface="+mn-ea"/>
                <a:cs typeface="+mn-cs"/>
              </a:defRPr>
            </a:lvl1pPr>
          </a:lstStyle>
          <a:p>
            <a:pPr>
              <a:defRPr/>
            </a:pPr>
            <a:endParaRPr lang="en-JM"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Neo Tech Std Light"/>
                <a:cs typeface="Arial" charset="0"/>
              </a:defRPr>
            </a:lvl1pPr>
          </a:lstStyle>
          <a:p>
            <a:pPr>
              <a:defRPr/>
            </a:pPr>
            <a:fld id="{0775A983-D461-7045-AA5E-1AD6D6FC17BB}" type="datetimeFigureOut">
              <a:rPr lang="en-JM" smtClean="0"/>
              <a:pPr>
                <a:defRPr/>
              </a:pPr>
              <a:t>17-03-15</a:t>
            </a:fld>
            <a:endParaRPr lang="en-JM"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JM"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JM"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Neo Tech Std Light"/>
                <a:ea typeface="+mn-ea"/>
                <a:cs typeface="+mn-cs"/>
              </a:defRPr>
            </a:lvl1pPr>
          </a:lstStyle>
          <a:p>
            <a:pPr>
              <a:defRPr/>
            </a:pPr>
            <a:endParaRPr lang="en-JM"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Neo Tech Std Light"/>
                <a:cs typeface="Arial" charset="0"/>
              </a:defRPr>
            </a:lvl1pPr>
          </a:lstStyle>
          <a:p>
            <a:pPr>
              <a:defRPr/>
            </a:pPr>
            <a:fld id="{5E73DCF2-CCE5-5545-9408-03C36B8C4FD2}" type="slidenum">
              <a:rPr lang="en-JM" smtClean="0"/>
              <a:pPr>
                <a:defRPr/>
              </a:pPr>
              <a:t>‹#›</a:t>
            </a:fld>
            <a:endParaRPr lang="en-JM" dirty="0"/>
          </a:p>
        </p:txBody>
      </p:sp>
    </p:spTree>
    <p:extLst>
      <p:ext uri="{BB962C8B-B14F-4D97-AF65-F5344CB8AC3E}">
        <p14:creationId xmlns:p14="http://schemas.microsoft.com/office/powerpoint/2010/main" val="344273683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Neo Tech Std Ligh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Neo Tech Std Ligh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Neo Tech Std Ligh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Neo Tech Std Ligh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Neo Tech Std Ligh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image" Target="../media/image13.png"/><Relationship Id="rId20" Type="http://schemas.openxmlformats.org/officeDocument/2006/relationships/image" Target="../media/image24.png"/><Relationship Id="rId21" Type="http://schemas.openxmlformats.org/officeDocument/2006/relationships/image" Target="../media/image25.png"/><Relationship Id="rId22" Type="http://schemas.openxmlformats.org/officeDocument/2006/relationships/image" Target="../media/image26.png"/><Relationship Id="rId23" Type="http://schemas.openxmlformats.org/officeDocument/2006/relationships/image" Target="../media/image27.png"/><Relationship Id="rId24" Type="http://schemas.openxmlformats.org/officeDocument/2006/relationships/image" Target="../media/image28.png"/><Relationship Id="rId25" Type="http://schemas.openxmlformats.org/officeDocument/2006/relationships/image" Target="../media/image29.png"/><Relationship Id="rId26" Type="http://schemas.openxmlformats.org/officeDocument/2006/relationships/image" Target="../media/image30.png"/><Relationship Id="rId27" Type="http://schemas.openxmlformats.org/officeDocument/2006/relationships/image" Target="../media/image31.png"/><Relationship Id="rId28" Type="http://schemas.openxmlformats.org/officeDocument/2006/relationships/image" Target="../media/image32.png"/><Relationship Id="rId29" Type="http://schemas.openxmlformats.org/officeDocument/2006/relationships/image" Target="../media/image33.png"/><Relationship Id="rId30" Type="http://schemas.openxmlformats.org/officeDocument/2006/relationships/image" Target="../media/image34.png"/><Relationship Id="rId31" Type="http://schemas.openxmlformats.org/officeDocument/2006/relationships/image" Target="../media/image35.png"/><Relationship Id="rId10" Type="http://schemas.openxmlformats.org/officeDocument/2006/relationships/image" Target="../media/image14.png"/><Relationship Id="rId11" Type="http://schemas.openxmlformats.org/officeDocument/2006/relationships/image" Target="../media/image15.png"/><Relationship Id="rId12" Type="http://schemas.openxmlformats.org/officeDocument/2006/relationships/image" Target="../media/image16.png"/><Relationship Id="rId13" Type="http://schemas.openxmlformats.org/officeDocument/2006/relationships/image" Target="../media/image17.png"/><Relationship Id="rId14" Type="http://schemas.openxmlformats.org/officeDocument/2006/relationships/image" Target="../media/image18.png"/><Relationship Id="rId15" Type="http://schemas.openxmlformats.org/officeDocument/2006/relationships/image" Target="../media/image19.png"/><Relationship Id="rId16" Type="http://schemas.openxmlformats.org/officeDocument/2006/relationships/image" Target="../media/image20.png"/><Relationship Id="rId17" Type="http://schemas.openxmlformats.org/officeDocument/2006/relationships/image" Target="../media/image21.png"/><Relationship Id="rId18" Type="http://schemas.openxmlformats.org/officeDocument/2006/relationships/image" Target="../media/image22.png"/><Relationship Id="rId19" Type="http://schemas.openxmlformats.org/officeDocument/2006/relationships/image" Target="../media/image23.png"/><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noProof="0" smtClean="0"/>
              <a:t>Click to edit Master title style</a:t>
            </a:r>
            <a:endParaRPr lang="sv-SE" noProof="0"/>
          </a:p>
        </p:txBody>
      </p:sp>
      <p:sp>
        <p:nvSpPr>
          <p:cNvPr id="5" name="Content Placeholder 4"/>
          <p:cNvSpPr>
            <a:spLocks noGrp="1"/>
          </p:cNvSpPr>
          <p:nvPr>
            <p:ph sz="quarter" idx="11"/>
          </p:nvPr>
        </p:nvSpPr>
        <p:spPr>
          <a:xfrm>
            <a:off x="457200" y="971550"/>
            <a:ext cx="8153400" cy="3771900"/>
          </a:xfrm>
        </p:spPr>
        <p:txBody>
          <a:bodyPr/>
          <a:lstStyle/>
          <a:p>
            <a:pPr lvl="0"/>
            <a:r>
              <a:rPr lang="sv-SE" noProof="0" smtClean="0"/>
              <a:t>Click to edit Master text styles</a:t>
            </a:r>
          </a:p>
          <a:p>
            <a:pPr lvl="1"/>
            <a:r>
              <a:rPr lang="sv-SE" noProof="0" smtClean="0"/>
              <a:t>Second level</a:t>
            </a:r>
          </a:p>
          <a:p>
            <a:pPr lvl="2"/>
            <a:r>
              <a:rPr lang="sv-SE" noProof="0" smtClean="0"/>
              <a:t>Third level</a:t>
            </a:r>
          </a:p>
          <a:p>
            <a:pPr lvl="3"/>
            <a:r>
              <a:rPr lang="sv-SE" noProof="0" smtClean="0"/>
              <a:t>Fourth level</a:t>
            </a:r>
          </a:p>
          <a:p>
            <a:pPr lvl="4"/>
            <a:r>
              <a:rPr lang="sv-SE" noProof="0" smtClean="0"/>
              <a:t>Fifth level</a:t>
            </a:r>
            <a:endParaRPr lang="sv-SE" noProof="0"/>
          </a:p>
        </p:txBody>
      </p:sp>
    </p:spTree>
    <p:extLst>
      <p:ext uri="{BB962C8B-B14F-4D97-AF65-F5344CB8AC3E}">
        <p14:creationId xmlns:p14="http://schemas.microsoft.com/office/powerpoint/2010/main" val="1646393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spiration and Quot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Rectangle 4"/>
          <p:cNvSpPr/>
          <p:nvPr userDrawn="1"/>
        </p:nvSpPr>
        <p:spPr>
          <a:xfrm>
            <a:off x="1905000" y="0"/>
            <a:ext cx="7239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JM" dirty="0">
              <a:latin typeface="Neo Tech Std Light"/>
              <a:cs typeface="Neo Tech Std Light"/>
            </a:endParaRPr>
          </a:p>
        </p:txBody>
      </p:sp>
      <p:sp>
        <p:nvSpPr>
          <p:cNvPr id="7" name="Text Placeholder 9"/>
          <p:cNvSpPr>
            <a:spLocks noGrp="1"/>
          </p:cNvSpPr>
          <p:nvPr>
            <p:ph type="body" sz="quarter" idx="13"/>
          </p:nvPr>
        </p:nvSpPr>
        <p:spPr>
          <a:xfrm>
            <a:off x="2971800" y="1428750"/>
            <a:ext cx="4876800" cy="571500"/>
          </a:xfrm>
        </p:spPr>
        <p:txBody>
          <a:bodyPr>
            <a:normAutofit/>
          </a:bodyPr>
          <a:lstStyle>
            <a:lvl1pPr>
              <a:buNone/>
              <a:defRPr sz="4400" b="0" i="0">
                <a:solidFill>
                  <a:schemeClr val="bg1"/>
                </a:solidFill>
                <a:latin typeface="Neo Tech Std Light"/>
                <a:cs typeface="Neo Tech Std Light"/>
              </a:defRPr>
            </a:lvl1pPr>
          </a:lstStyle>
          <a:p>
            <a:pPr lvl="0"/>
            <a:endParaRPr lang="en-JM" dirty="0"/>
          </a:p>
        </p:txBody>
      </p:sp>
      <p:sp>
        <p:nvSpPr>
          <p:cNvPr id="8" name="Text Placeholder 9"/>
          <p:cNvSpPr>
            <a:spLocks noGrp="1"/>
          </p:cNvSpPr>
          <p:nvPr>
            <p:ph type="body" sz="quarter" idx="14"/>
          </p:nvPr>
        </p:nvSpPr>
        <p:spPr>
          <a:xfrm>
            <a:off x="2971800" y="2343150"/>
            <a:ext cx="4876800" cy="1885950"/>
          </a:xfrm>
        </p:spPr>
        <p:txBody>
          <a:bodyPr>
            <a:normAutofit/>
          </a:bodyPr>
          <a:lstStyle>
            <a:lvl1pPr marL="0" indent="0">
              <a:buNone/>
              <a:defRPr sz="2400" b="0" i="0">
                <a:solidFill>
                  <a:schemeClr val="bg1"/>
                </a:solidFill>
                <a:latin typeface="Calibri"/>
                <a:cs typeface="Calibri"/>
              </a:defRPr>
            </a:lvl1pPr>
          </a:lstStyle>
          <a:p>
            <a:pPr lvl="0"/>
            <a:endParaRPr lang="en-JM" dirty="0"/>
          </a:p>
        </p:txBody>
      </p:sp>
    </p:spTree>
    <p:extLst>
      <p:ext uri="{BB962C8B-B14F-4D97-AF65-F5344CB8AC3E}">
        <p14:creationId xmlns:p14="http://schemas.microsoft.com/office/powerpoint/2010/main" val="1058780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Inspiration and Quot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Rectangle 4"/>
          <p:cNvSpPr/>
          <p:nvPr userDrawn="1"/>
        </p:nvSpPr>
        <p:spPr>
          <a:xfrm>
            <a:off x="1910388" y="0"/>
            <a:ext cx="7239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JM" dirty="0">
              <a:latin typeface="Neo Tech Std Light"/>
              <a:cs typeface="Neo Tech Std Light"/>
            </a:endParaRPr>
          </a:p>
        </p:txBody>
      </p:sp>
      <p:sp>
        <p:nvSpPr>
          <p:cNvPr id="7" name="Text Placeholder 9"/>
          <p:cNvSpPr>
            <a:spLocks noGrp="1"/>
          </p:cNvSpPr>
          <p:nvPr>
            <p:ph type="body" sz="quarter" idx="13"/>
          </p:nvPr>
        </p:nvSpPr>
        <p:spPr>
          <a:xfrm>
            <a:off x="3053388" y="1428750"/>
            <a:ext cx="4876800" cy="571500"/>
          </a:xfrm>
        </p:spPr>
        <p:txBody>
          <a:bodyPr>
            <a:normAutofit/>
          </a:bodyPr>
          <a:lstStyle>
            <a:lvl1pPr>
              <a:buNone/>
              <a:defRPr sz="4400" b="0" i="0">
                <a:solidFill>
                  <a:schemeClr val="bg1"/>
                </a:solidFill>
                <a:latin typeface="Neo Tech Std Light"/>
                <a:cs typeface="Neo Tech Std Light"/>
              </a:defRPr>
            </a:lvl1pPr>
          </a:lstStyle>
          <a:p>
            <a:pPr lvl="0"/>
            <a:endParaRPr lang="en-JM" dirty="0"/>
          </a:p>
        </p:txBody>
      </p:sp>
      <p:sp>
        <p:nvSpPr>
          <p:cNvPr id="8" name="Text Placeholder 9"/>
          <p:cNvSpPr>
            <a:spLocks noGrp="1"/>
          </p:cNvSpPr>
          <p:nvPr>
            <p:ph type="body" sz="quarter" idx="14"/>
          </p:nvPr>
        </p:nvSpPr>
        <p:spPr>
          <a:xfrm>
            <a:off x="3048000" y="2343150"/>
            <a:ext cx="4876800" cy="1885950"/>
          </a:xfrm>
        </p:spPr>
        <p:txBody>
          <a:bodyPr>
            <a:normAutofit/>
          </a:bodyPr>
          <a:lstStyle>
            <a:lvl1pPr marL="0" indent="0">
              <a:buNone/>
              <a:defRPr sz="2400" b="0" i="0">
                <a:solidFill>
                  <a:schemeClr val="bg1"/>
                </a:solidFill>
                <a:latin typeface="Calibri"/>
                <a:cs typeface="Calibri"/>
              </a:defRPr>
            </a:lvl1pPr>
          </a:lstStyle>
          <a:p>
            <a:pPr lvl="0"/>
            <a:endParaRPr lang="en-JM" dirty="0"/>
          </a:p>
        </p:txBody>
      </p:sp>
    </p:spTree>
    <p:extLst>
      <p:ext uri="{BB962C8B-B14F-4D97-AF65-F5344CB8AC3E}">
        <p14:creationId xmlns:p14="http://schemas.microsoft.com/office/powerpoint/2010/main" val="17053836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3" name="Content Placeholder 2"/>
          <p:cNvSpPr>
            <a:spLocks noGrp="1"/>
          </p:cNvSpPr>
          <p:nvPr>
            <p:ph sz="half" idx="1"/>
          </p:nvPr>
        </p:nvSpPr>
        <p:spPr>
          <a:xfrm>
            <a:off x="457200" y="1200152"/>
            <a:ext cx="4038600" cy="3143249"/>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4" name="Content Placeholder 3"/>
          <p:cNvSpPr>
            <a:spLocks noGrp="1"/>
          </p:cNvSpPr>
          <p:nvPr>
            <p:ph sz="half" idx="2"/>
          </p:nvPr>
        </p:nvSpPr>
        <p:spPr>
          <a:xfrm>
            <a:off x="4648200" y="1200152"/>
            <a:ext cx="4038600" cy="3143249"/>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Tree>
    <p:extLst>
      <p:ext uri="{BB962C8B-B14F-4D97-AF65-F5344CB8AC3E}">
        <p14:creationId xmlns:p14="http://schemas.microsoft.com/office/powerpoint/2010/main" val="2025233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omething About 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JM" dirty="0"/>
          </a:p>
        </p:txBody>
      </p:sp>
      <p:sp>
        <p:nvSpPr>
          <p:cNvPr id="3" name="Content Placeholder 2"/>
          <p:cNvSpPr>
            <a:spLocks noGrp="1"/>
          </p:cNvSpPr>
          <p:nvPr>
            <p:ph sz="half" idx="1"/>
          </p:nvPr>
        </p:nvSpPr>
        <p:spPr>
          <a:xfrm>
            <a:off x="457200" y="1771652"/>
            <a:ext cx="3276600" cy="400049"/>
          </a:xfrm>
        </p:spPr>
        <p:txBody>
          <a:bodyPr>
            <a:normAutofit/>
          </a:bodyPr>
          <a:lstStyle>
            <a:lvl1pPr>
              <a:buNone/>
              <a:defRPr sz="1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endParaRPr lang="en-JM" dirty="0"/>
          </a:p>
        </p:txBody>
      </p:sp>
      <p:sp>
        <p:nvSpPr>
          <p:cNvPr id="4" name="Content Placeholder 3"/>
          <p:cNvSpPr>
            <a:spLocks noGrp="1"/>
          </p:cNvSpPr>
          <p:nvPr>
            <p:ph sz="half" idx="2"/>
          </p:nvPr>
        </p:nvSpPr>
        <p:spPr>
          <a:xfrm>
            <a:off x="4191000" y="1771651"/>
            <a:ext cx="4114800" cy="245745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
        <p:nvSpPr>
          <p:cNvPr id="9" name="Content Placeholder 8"/>
          <p:cNvSpPr>
            <a:spLocks noGrp="1"/>
          </p:cNvSpPr>
          <p:nvPr>
            <p:ph sz="quarter" idx="13"/>
          </p:nvPr>
        </p:nvSpPr>
        <p:spPr>
          <a:xfrm>
            <a:off x="457200" y="914400"/>
            <a:ext cx="8001000" cy="514350"/>
          </a:xfrm>
        </p:spPr>
        <p:txBody>
          <a:bodyPr>
            <a:noAutofit/>
          </a:bodyPr>
          <a:lstStyle>
            <a:lvl1pPr>
              <a:buNone/>
              <a:defRPr sz="1600"/>
            </a:lvl1pPr>
            <a:lvl2pPr>
              <a:defRPr sz="1600"/>
            </a:lvl2pPr>
            <a:lvl3pPr>
              <a:defRPr sz="1600"/>
            </a:lvl3pPr>
            <a:lvl4pPr>
              <a:defRPr sz="1600"/>
            </a:lvl4pPr>
            <a:lvl5pPr algn="l">
              <a:buNone/>
              <a:defRPr sz="1600"/>
            </a:lvl5pPr>
          </a:lstStyle>
          <a:p>
            <a:pPr lvl="0"/>
            <a:endParaRPr lang="en-JM" dirty="0"/>
          </a:p>
        </p:txBody>
      </p:sp>
    </p:spTree>
    <p:extLst>
      <p:ext uri="{BB962C8B-B14F-4D97-AF65-F5344CB8AC3E}">
        <p14:creationId xmlns:p14="http://schemas.microsoft.com/office/powerpoint/2010/main" val="4345633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omething About US (2)">
    <p:spTree>
      <p:nvGrpSpPr>
        <p:cNvPr id="1" name=""/>
        <p:cNvGrpSpPr/>
        <p:nvPr/>
      </p:nvGrpSpPr>
      <p:grpSpPr>
        <a:xfrm>
          <a:off x="0" y="0"/>
          <a:ext cx="0" cy="0"/>
          <a:chOff x="0" y="0"/>
          <a:chExt cx="0" cy="0"/>
        </a:xfrm>
      </p:grpSpPr>
      <p:sp>
        <p:nvSpPr>
          <p:cNvPr id="6" name="Ellipse 98"/>
          <p:cNvSpPr/>
          <p:nvPr userDrawn="1"/>
        </p:nvSpPr>
        <p:spPr bwMode="auto">
          <a:xfrm>
            <a:off x="685800" y="4000502"/>
            <a:ext cx="3733800" cy="228599"/>
          </a:xfrm>
          <a:prstGeom prst="ellipse">
            <a:avLst/>
          </a:prstGeom>
          <a:gradFill flip="none" rotWithShape="1">
            <a:gsLst>
              <a:gs pos="100000">
                <a:srgbClr val="FFFFFF">
                  <a:alpha val="0"/>
                </a:srgbClr>
              </a:gs>
              <a:gs pos="0">
                <a:schemeClr val="bg1">
                  <a:lumMod val="75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Neo Tech Std Light"/>
              <a:ea typeface="+mn-ea"/>
              <a:cs typeface="+mn-cs"/>
            </a:endParaRPr>
          </a:p>
        </p:txBody>
      </p:sp>
      <p:sp>
        <p:nvSpPr>
          <p:cNvPr id="7" name="Ellipse 98"/>
          <p:cNvSpPr/>
          <p:nvPr userDrawn="1"/>
        </p:nvSpPr>
        <p:spPr bwMode="auto">
          <a:xfrm>
            <a:off x="685800" y="3943352"/>
            <a:ext cx="3733800" cy="228599"/>
          </a:xfrm>
          <a:prstGeom prst="ellipse">
            <a:avLst/>
          </a:prstGeom>
          <a:gradFill flip="none" rotWithShape="1">
            <a:gsLst>
              <a:gs pos="100000">
                <a:srgbClr val="FFFFFF">
                  <a:alpha val="0"/>
                </a:srgbClr>
              </a:gs>
              <a:gs pos="0">
                <a:schemeClr val="bg1">
                  <a:lumMod val="75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Neo Tech Std Ligh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JM"/>
          </a:p>
        </p:txBody>
      </p:sp>
      <p:sp>
        <p:nvSpPr>
          <p:cNvPr id="4" name="Content Placeholder 3"/>
          <p:cNvSpPr>
            <a:spLocks noGrp="1"/>
          </p:cNvSpPr>
          <p:nvPr>
            <p:ph sz="half" idx="2"/>
          </p:nvPr>
        </p:nvSpPr>
        <p:spPr>
          <a:xfrm>
            <a:off x="4800600" y="2000250"/>
            <a:ext cx="3886200" cy="200025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9" name="Content Placeholder 8"/>
          <p:cNvSpPr>
            <a:spLocks noGrp="1"/>
          </p:cNvSpPr>
          <p:nvPr>
            <p:ph sz="quarter" idx="13"/>
          </p:nvPr>
        </p:nvSpPr>
        <p:spPr>
          <a:xfrm>
            <a:off x="457200" y="914400"/>
            <a:ext cx="8001000" cy="514350"/>
          </a:xfrm>
        </p:spPr>
        <p:txBody>
          <a:bodyPr>
            <a:noAutofit/>
          </a:bodyPr>
          <a:lstStyle>
            <a:lvl1pPr>
              <a:buNone/>
              <a:defRPr sz="1600"/>
            </a:lvl1pPr>
            <a:lvl2pPr>
              <a:defRPr sz="1600"/>
            </a:lvl2pPr>
            <a:lvl3pPr>
              <a:defRPr sz="1600"/>
            </a:lvl3pPr>
            <a:lvl4pPr>
              <a:defRPr sz="1600"/>
            </a:lvl4pPr>
            <a:lvl5pPr algn="l">
              <a:buNone/>
              <a:defRPr sz="1600"/>
            </a:lvl5pPr>
          </a:lstStyle>
          <a:p>
            <a:pPr lvl="0"/>
            <a:endParaRPr lang="en-JM" dirty="0"/>
          </a:p>
        </p:txBody>
      </p:sp>
      <p:sp>
        <p:nvSpPr>
          <p:cNvPr id="11" name="Picture Placeholder 10"/>
          <p:cNvSpPr>
            <a:spLocks noGrp="1"/>
          </p:cNvSpPr>
          <p:nvPr>
            <p:ph type="pic" sz="quarter" idx="14"/>
          </p:nvPr>
        </p:nvSpPr>
        <p:spPr>
          <a:xfrm>
            <a:off x="609600" y="1885951"/>
            <a:ext cx="3886200" cy="2185988"/>
          </a:xfrm>
          <a:ln w="57150" cap="sq">
            <a:solidFill>
              <a:schemeClr val="bg1"/>
            </a:solidFill>
            <a:miter lim="800000"/>
          </a:ln>
          <a:effectLst>
            <a:outerShdw blurRad="63500" algn="ctr" rotWithShape="0">
              <a:prstClr val="black">
                <a:alpha val="40000"/>
              </a:prstClr>
            </a:outerShdw>
          </a:effectLst>
        </p:spPr>
        <p:txBody>
          <a:bodyPr rtlCol="0">
            <a:normAutofit/>
          </a:bodyPr>
          <a:lstStyle>
            <a:lvl1pPr marL="0" indent="0">
              <a:buFontTx/>
              <a:buNone/>
              <a:defRPr sz="2000"/>
            </a:lvl1pPr>
          </a:lstStyle>
          <a:p>
            <a:pPr lvl="0"/>
            <a:endParaRPr lang="en-JM" noProof="0"/>
          </a:p>
        </p:txBody>
      </p:sp>
    </p:spTree>
    <p:extLst>
      <p:ext uri="{BB962C8B-B14F-4D97-AF65-F5344CB8AC3E}">
        <p14:creationId xmlns:p14="http://schemas.microsoft.com/office/powerpoint/2010/main" val="37041436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ase Stud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9" name="Content Placeholder 8"/>
          <p:cNvSpPr>
            <a:spLocks noGrp="1"/>
          </p:cNvSpPr>
          <p:nvPr>
            <p:ph sz="quarter" idx="13"/>
          </p:nvPr>
        </p:nvSpPr>
        <p:spPr>
          <a:xfrm>
            <a:off x="457200" y="914400"/>
            <a:ext cx="8001000" cy="514350"/>
          </a:xfrm>
        </p:spPr>
        <p:txBody>
          <a:bodyPr>
            <a:noAutofit/>
          </a:bodyPr>
          <a:lstStyle>
            <a:lvl1pPr>
              <a:buNone/>
              <a:defRPr sz="1600"/>
            </a:lvl1pPr>
            <a:lvl2pPr>
              <a:defRPr sz="1600"/>
            </a:lvl2pPr>
            <a:lvl3pPr>
              <a:defRPr sz="1600"/>
            </a:lvl3pPr>
            <a:lvl4pPr>
              <a:defRPr sz="1600"/>
            </a:lvl4pPr>
            <a:lvl5pPr algn="l">
              <a:buNone/>
              <a:defRPr sz="1600"/>
            </a:lvl5pPr>
          </a:lstStyle>
          <a:p>
            <a:pPr lvl="0"/>
            <a:endParaRPr lang="en-JM" dirty="0"/>
          </a:p>
        </p:txBody>
      </p:sp>
      <p:sp>
        <p:nvSpPr>
          <p:cNvPr id="11" name="Picture Placeholder 10"/>
          <p:cNvSpPr>
            <a:spLocks noGrp="1"/>
          </p:cNvSpPr>
          <p:nvPr>
            <p:ph type="pic" sz="quarter" idx="14"/>
          </p:nvPr>
        </p:nvSpPr>
        <p:spPr>
          <a:xfrm>
            <a:off x="609598" y="1657350"/>
            <a:ext cx="4434840" cy="2434590"/>
          </a:xfrm>
          <a:ln w="57150" cap="sq">
            <a:solidFill>
              <a:schemeClr val="bg1"/>
            </a:solidFill>
            <a:miter lim="800000"/>
          </a:ln>
          <a:effectLst>
            <a:outerShdw blurRad="63500" sx="101000" sy="101000" algn="ctr" rotWithShape="0">
              <a:prstClr val="black">
                <a:alpha val="40000"/>
              </a:prstClr>
            </a:outerShdw>
          </a:effectLst>
        </p:spPr>
        <p:txBody>
          <a:bodyPr rtlCol="0">
            <a:normAutofit/>
          </a:bodyPr>
          <a:lstStyle>
            <a:lvl1pPr marL="0" indent="0">
              <a:buFontTx/>
              <a:buNone/>
              <a:defRPr sz="2000"/>
            </a:lvl1pPr>
          </a:lstStyle>
          <a:p>
            <a:pPr lvl="0"/>
            <a:endParaRPr lang="en-JM" noProof="0"/>
          </a:p>
        </p:txBody>
      </p:sp>
      <p:sp>
        <p:nvSpPr>
          <p:cNvPr id="18" name="Content Placeholder 17"/>
          <p:cNvSpPr>
            <a:spLocks noGrp="1"/>
          </p:cNvSpPr>
          <p:nvPr>
            <p:ph sz="quarter" idx="15"/>
          </p:nvPr>
        </p:nvSpPr>
        <p:spPr>
          <a:xfrm>
            <a:off x="5410200" y="2457450"/>
            <a:ext cx="2362200" cy="108585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9" name="Content Placeholder 17"/>
          <p:cNvSpPr>
            <a:spLocks noGrp="1"/>
          </p:cNvSpPr>
          <p:nvPr>
            <p:ph sz="quarter" idx="16"/>
          </p:nvPr>
        </p:nvSpPr>
        <p:spPr>
          <a:xfrm>
            <a:off x="5410200" y="1771650"/>
            <a:ext cx="2362200" cy="51435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20" name="Content Placeholder 17"/>
          <p:cNvSpPr>
            <a:spLocks noGrp="1"/>
          </p:cNvSpPr>
          <p:nvPr>
            <p:ph sz="quarter" idx="17"/>
          </p:nvPr>
        </p:nvSpPr>
        <p:spPr>
          <a:xfrm>
            <a:off x="5410200" y="3657600"/>
            <a:ext cx="2362200" cy="40005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Tree>
    <p:extLst>
      <p:ext uri="{BB962C8B-B14F-4D97-AF65-F5344CB8AC3E}">
        <p14:creationId xmlns:p14="http://schemas.microsoft.com/office/powerpoint/2010/main" val="37894213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ct Us">
    <p:spTree>
      <p:nvGrpSpPr>
        <p:cNvPr id="1" name=""/>
        <p:cNvGrpSpPr/>
        <p:nvPr/>
      </p:nvGrpSpPr>
      <p:grpSpPr>
        <a:xfrm>
          <a:off x="0" y="0"/>
          <a:ext cx="0" cy="0"/>
          <a:chOff x="0" y="0"/>
          <a:chExt cx="0" cy="0"/>
        </a:xfrm>
      </p:grpSpPr>
      <p:sp>
        <p:nvSpPr>
          <p:cNvPr id="12" name="Ellipse 98"/>
          <p:cNvSpPr/>
          <p:nvPr userDrawn="1"/>
        </p:nvSpPr>
        <p:spPr bwMode="auto">
          <a:xfrm flipV="1">
            <a:off x="457200" y="3977931"/>
            <a:ext cx="4495800" cy="256150"/>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dirty="0">
              <a:solidFill>
                <a:srgbClr val="FFFFFF"/>
              </a:solidFill>
              <a:latin typeface="Neo Tech Std Ligh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JM"/>
          </a:p>
        </p:txBody>
      </p:sp>
      <p:sp>
        <p:nvSpPr>
          <p:cNvPr id="9" name="Content Placeholder 8"/>
          <p:cNvSpPr>
            <a:spLocks noGrp="1"/>
          </p:cNvSpPr>
          <p:nvPr>
            <p:ph sz="quarter" idx="13"/>
          </p:nvPr>
        </p:nvSpPr>
        <p:spPr>
          <a:xfrm>
            <a:off x="457200" y="914400"/>
            <a:ext cx="8001000" cy="514350"/>
          </a:xfrm>
        </p:spPr>
        <p:txBody>
          <a:bodyPr>
            <a:noAutofit/>
          </a:bodyPr>
          <a:lstStyle>
            <a:lvl1pPr>
              <a:spcBef>
                <a:spcPts val="0"/>
              </a:spcBef>
              <a:buNone/>
              <a:defRPr sz="1600"/>
            </a:lvl1pPr>
            <a:lvl2pPr>
              <a:defRPr sz="1600"/>
            </a:lvl2pPr>
            <a:lvl3pPr>
              <a:defRPr sz="1600"/>
            </a:lvl3pPr>
            <a:lvl4pPr>
              <a:defRPr sz="1600"/>
            </a:lvl4pPr>
            <a:lvl5pPr algn="l">
              <a:buNone/>
              <a:defRPr sz="1600"/>
            </a:lvl5pPr>
          </a:lstStyle>
          <a:p>
            <a:pPr lvl="0"/>
            <a:endParaRPr lang="en-JM" dirty="0"/>
          </a:p>
        </p:txBody>
      </p:sp>
      <p:sp>
        <p:nvSpPr>
          <p:cNvPr id="11" name="Picture Placeholder 10"/>
          <p:cNvSpPr>
            <a:spLocks noGrp="1"/>
          </p:cNvSpPr>
          <p:nvPr>
            <p:ph type="pic" sz="quarter" idx="14"/>
          </p:nvPr>
        </p:nvSpPr>
        <p:spPr>
          <a:xfrm>
            <a:off x="609598" y="1657350"/>
            <a:ext cx="4267202" cy="2434590"/>
          </a:xfrm>
          <a:ln w="57150" cap="sq">
            <a:solidFill>
              <a:schemeClr val="bg1"/>
            </a:solidFill>
            <a:miter lim="800000"/>
          </a:ln>
          <a:effectLst>
            <a:outerShdw blurRad="63500" sx="102000" sy="102000" algn="ctr" rotWithShape="0">
              <a:prstClr val="black">
                <a:alpha val="40000"/>
              </a:prstClr>
            </a:outerShdw>
          </a:effectLst>
        </p:spPr>
        <p:txBody>
          <a:bodyPr rtlCol="0">
            <a:normAutofit/>
          </a:bodyPr>
          <a:lstStyle>
            <a:lvl1pPr marL="0" indent="0">
              <a:buFontTx/>
              <a:buNone/>
              <a:defRPr sz="2000"/>
            </a:lvl1pPr>
          </a:lstStyle>
          <a:p>
            <a:pPr lvl="0"/>
            <a:endParaRPr lang="en-JM" noProof="0"/>
          </a:p>
        </p:txBody>
      </p:sp>
      <p:sp>
        <p:nvSpPr>
          <p:cNvPr id="4" name="Text Placeholder 3"/>
          <p:cNvSpPr>
            <a:spLocks noGrp="1"/>
          </p:cNvSpPr>
          <p:nvPr>
            <p:ph type="body" sz="quarter" idx="18"/>
          </p:nvPr>
        </p:nvSpPr>
        <p:spPr>
          <a:xfrm>
            <a:off x="5257800" y="1714500"/>
            <a:ext cx="3124200" cy="28575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3" name="Text Placeholder 3"/>
          <p:cNvSpPr>
            <a:spLocks noGrp="1"/>
          </p:cNvSpPr>
          <p:nvPr>
            <p:ph type="body" sz="quarter" idx="19"/>
          </p:nvPr>
        </p:nvSpPr>
        <p:spPr>
          <a:xfrm>
            <a:off x="5257800" y="2057400"/>
            <a:ext cx="3124200" cy="28575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4" name="Text Placeholder 3"/>
          <p:cNvSpPr>
            <a:spLocks noGrp="1"/>
          </p:cNvSpPr>
          <p:nvPr>
            <p:ph type="body" sz="quarter" idx="20"/>
          </p:nvPr>
        </p:nvSpPr>
        <p:spPr>
          <a:xfrm>
            <a:off x="5257800" y="2400300"/>
            <a:ext cx="3124200" cy="28575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5" name="Text Placeholder 3"/>
          <p:cNvSpPr>
            <a:spLocks noGrp="1"/>
          </p:cNvSpPr>
          <p:nvPr>
            <p:ph type="body" sz="quarter" idx="21"/>
          </p:nvPr>
        </p:nvSpPr>
        <p:spPr>
          <a:xfrm>
            <a:off x="5257800" y="2743200"/>
            <a:ext cx="3124200" cy="28575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6" name="Text Placeholder 3"/>
          <p:cNvSpPr>
            <a:spLocks noGrp="1"/>
          </p:cNvSpPr>
          <p:nvPr>
            <p:ph type="body" sz="quarter" idx="22"/>
          </p:nvPr>
        </p:nvSpPr>
        <p:spPr>
          <a:xfrm>
            <a:off x="5257800" y="3086100"/>
            <a:ext cx="3124200" cy="28575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7" name="Text Placeholder 3"/>
          <p:cNvSpPr>
            <a:spLocks noGrp="1"/>
          </p:cNvSpPr>
          <p:nvPr>
            <p:ph type="body" sz="quarter" idx="23"/>
          </p:nvPr>
        </p:nvSpPr>
        <p:spPr>
          <a:xfrm>
            <a:off x="5257800" y="3429000"/>
            <a:ext cx="3124200" cy="28575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
        <p:nvSpPr>
          <p:cNvPr id="18" name="Text Placeholder 3"/>
          <p:cNvSpPr>
            <a:spLocks noGrp="1"/>
          </p:cNvSpPr>
          <p:nvPr>
            <p:ph type="body" sz="quarter" idx="24"/>
          </p:nvPr>
        </p:nvSpPr>
        <p:spPr>
          <a:xfrm>
            <a:off x="5257800" y="3771900"/>
            <a:ext cx="3124200" cy="285750"/>
          </a:xfrm>
        </p:spPr>
        <p:txBody>
          <a:bodyPr>
            <a:noAutofit/>
          </a:bodyPr>
          <a:lstStyle>
            <a:lvl1pPr marL="0" indent="0">
              <a:buFontTx/>
              <a:buNone/>
              <a:defRPr sz="1600"/>
            </a:lvl1pPr>
            <a:lvl2pPr>
              <a:defRPr sz="1600"/>
            </a:lvl2pPr>
            <a:lvl3pPr>
              <a:defRPr sz="1400"/>
            </a:lvl3pPr>
            <a:lvl4pPr>
              <a:defRPr sz="1200"/>
            </a:lvl4pPr>
            <a:lvl5pPr>
              <a:defRPr sz="1200"/>
            </a:lvl5pPr>
          </a:lstStyle>
          <a:p>
            <a:pPr lvl="0"/>
            <a:endParaRPr lang="en-JM" dirty="0"/>
          </a:p>
        </p:txBody>
      </p:sp>
    </p:spTree>
    <p:extLst>
      <p:ext uri="{BB962C8B-B14F-4D97-AF65-F5344CB8AC3E}">
        <p14:creationId xmlns:p14="http://schemas.microsoft.com/office/powerpoint/2010/main" val="37176138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JM"/>
          </a:p>
        </p:txBody>
      </p:sp>
      <p:sp>
        <p:nvSpPr>
          <p:cNvPr id="3" name="Text Placeholder 2"/>
          <p:cNvSpPr>
            <a:spLocks noGrp="1"/>
          </p:cNvSpPr>
          <p:nvPr>
            <p:ph type="body" idx="1"/>
          </p:nvPr>
        </p:nvSpPr>
        <p:spPr>
          <a:xfrm>
            <a:off x="457200" y="1151335"/>
            <a:ext cx="4040188" cy="479822"/>
          </a:xfrm>
        </p:spPr>
        <p:txBody>
          <a:bodyPr anchor="b">
            <a:normAutofit/>
          </a:bodyPr>
          <a:lstStyle>
            <a:lvl1pPr marL="0" indent="0">
              <a:buNone/>
              <a:defRPr sz="1800" b="0" i="0">
                <a:solidFill>
                  <a:srgbClr val="961E90"/>
                </a:solidFill>
                <a:latin typeface="Neo Tech Std Light"/>
                <a:cs typeface="Neo Tech Std Ligh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7"/>
            <a:ext cx="4040188" cy="2769394"/>
          </a:xfrm>
        </p:spPr>
        <p:txBody>
          <a:bodyPr>
            <a:normAutofit/>
          </a:bodyPr>
          <a:lstStyle>
            <a:lvl1pPr>
              <a:defRPr sz="1600" b="0" i="0">
                <a:latin typeface="Neo Tech Std Light"/>
                <a:cs typeface="Neo Tech Std Light"/>
              </a:defRPr>
            </a:lvl1pPr>
            <a:lvl2pPr>
              <a:defRPr sz="1600" b="0" i="0">
                <a:latin typeface="Neo Tech Std Light"/>
                <a:cs typeface="Neo Tech Std Light"/>
              </a:defRPr>
            </a:lvl2pPr>
            <a:lvl3pPr>
              <a:defRPr sz="1600" b="0" i="0">
                <a:latin typeface="Neo Tech Std Light"/>
                <a:cs typeface="Neo Tech Std Light"/>
              </a:defRPr>
            </a:lvl3pPr>
            <a:lvl4pPr>
              <a:defRPr sz="1600" b="0" i="0">
                <a:latin typeface="Neo Tech Std Light"/>
                <a:cs typeface="Neo Tech Std Light"/>
              </a:defRPr>
            </a:lvl4pPr>
            <a:lvl5pPr>
              <a:defRPr sz="1600" b="0" i="0">
                <a:latin typeface="Neo Tech Std Light"/>
                <a:cs typeface="Neo Tech Std Ligh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5" name="Text Placeholder 4"/>
          <p:cNvSpPr>
            <a:spLocks noGrp="1"/>
          </p:cNvSpPr>
          <p:nvPr>
            <p:ph type="body" sz="quarter" idx="3"/>
          </p:nvPr>
        </p:nvSpPr>
        <p:spPr>
          <a:xfrm>
            <a:off x="4645028" y="1151335"/>
            <a:ext cx="4041775" cy="479822"/>
          </a:xfrm>
        </p:spPr>
        <p:txBody>
          <a:bodyPr anchor="b">
            <a:normAutofit/>
          </a:bodyPr>
          <a:lstStyle>
            <a:lvl1pPr marL="0" indent="0">
              <a:buNone/>
              <a:defRPr sz="1800" b="0" i="0">
                <a:solidFill>
                  <a:srgbClr val="961E90"/>
                </a:solidFill>
                <a:latin typeface="Neo Tech Std Light"/>
                <a:cs typeface="Neo Tech Std Ligh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1631157"/>
            <a:ext cx="4041775" cy="2769394"/>
          </a:xfrm>
        </p:spPr>
        <p:txBody>
          <a:bodyPr>
            <a:normAutofit/>
          </a:bodyPr>
          <a:lstStyle>
            <a:lvl1pPr>
              <a:defRPr sz="1600" b="0" i="0">
                <a:latin typeface="Neo Tech Std Light"/>
                <a:cs typeface="Neo Tech Std Light"/>
              </a:defRPr>
            </a:lvl1pPr>
            <a:lvl2pPr>
              <a:defRPr sz="1600" b="0" i="0">
                <a:latin typeface="Neo Tech Std Light"/>
                <a:cs typeface="Neo Tech Std Light"/>
              </a:defRPr>
            </a:lvl2pPr>
            <a:lvl3pPr>
              <a:defRPr sz="1600" b="0" i="0">
                <a:latin typeface="Neo Tech Std Light"/>
                <a:cs typeface="Neo Tech Std Light"/>
              </a:defRPr>
            </a:lvl3pPr>
            <a:lvl4pPr>
              <a:defRPr sz="1600" b="0" i="0">
                <a:latin typeface="Neo Tech Std Light"/>
                <a:cs typeface="Neo Tech Std Light"/>
              </a:defRPr>
            </a:lvl4pPr>
            <a:lvl5pPr>
              <a:defRPr sz="1600" b="0" i="0">
                <a:latin typeface="Neo Tech Std Light"/>
                <a:cs typeface="Neo Tech Std Ligh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Tree>
    <p:extLst>
      <p:ext uri="{BB962C8B-B14F-4D97-AF65-F5344CB8AC3E}">
        <p14:creationId xmlns:p14="http://schemas.microsoft.com/office/powerpoint/2010/main" val="42312076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13" name="Content Placeholder 12"/>
          <p:cNvSpPr>
            <a:spLocks noGrp="1"/>
          </p:cNvSpPr>
          <p:nvPr>
            <p:ph sz="quarter" idx="13"/>
          </p:nvPr>
        </p:nvSpPr>
        <p:spPr>
          <a:xfrm>
            <a:off x="533400" y="1085850"/>
            <a:ext cx="2590800" cy="342900"/>
          </a:xfrm>
        </p:spPr>
        <p:txBody>
          <a:bodyPr>
            <a:noAutofit/>
          </a:bodyPr>
          <a:lstStyle>
            <a:lvl1pPr>
              <a:buNone/>
              <a:defRPr sz="1800" b="0" i="0">
                <a:solidFill>
                  <a:srgbClr val="961E90"/>
                </a:solidFill>
                <a:latin typeface="Neo Tech Std Light"/>
                <a:cs typeface="Neo Tech Std Light"/>
              </a:defRPr>
            </a:lvl1pPr>
            <a:lvl2pPr>
              <a:defRPr sz="1800"/>
            </a:lvl2pPr>
            <a:lvl3pPr>
              <a:defRPr sz="1800"/>
            </a:lvl3pPr>
            <a:lvl4pPr>
              <a:defRPr sz="1800"/>
            </a:lvl4pPr>
            <a:lvl5pPr>
              <a:defRPr sz="1800"/>
            </a:lvl5pPr>
          </a:lstStyle>
          <a:p>
            <a:pPr lvl="0"/>
            <a:endParaRPr lang="en-JM" dirty="0"/>
          </a:p>
        </p:txBody>
      </p:sp>
      <p:sp>
        <p:nvSpPr>
          <p:cNvPr id="15" name="Content Placeholder 14"/>
          <p:cNvSpPr>
            <a:spLocks noGrp="1"/>
          </p:cNvSpPr>
          <p:nvPr>
            <p:ph sz="quarter" idx="14"/>
          </p:nvPr>
        </p:nvSpPr>
        <p:spPr>
          <a:xfrm>
            <a:off x="533400" y="1543050"/>
            <a:ext cx="2667000" cy="2800350"/>
          </a:xfrm>
        </p:spPr>
        <p:txBody>
          <a:bodyPr>
            <a:normAutofit/>
          </a:bodyPr>
          <a:lstStyle>
            <a:lvl1pPr>
              <a:buNone/>
              <a:defRPr sz="1600" b="0" i="0">
                <a:latin typeface="Neo Tech Std Light"/>
                <a:cs typeface="Neo Tech Std Light"/>
              </a:defRPr>
            </a:lvl1pPr>
            <a:lvl2pPr>
              <a:defRPr sz="1600"/>
            </a:lvl2pPr>
            <a:lvl3pPr>
              <a:defRPr sz="1600"/>
            </a:lvl3pPr>
            <a:lvl4pPr>
              <a:defRPr sz="1600"/>
            </a:lvl4pPr>
            <a:lvl5pPr>
              <a:defRPr sz="1600"/>
            </a:lvl5pPr>
          </a:lstStyle>
          <a:p>
            <a:pPr lvl="0"/>
            <a:endParaRPr lang="en-JM" dirty="0"/>
          </a:p>
        </p:txBody>
      </p:sp>
      <p:sp>
        <p:nvSpPr>
          <p:cNvPr id="16" name="Content Placeholder 14"/>
          <p:cNvSpPr>
            <a:spLocks noGrp="1"/>
          </p:cNvSpPr>
          <p:nvPr>
            <p:ph sz="quarter" idx="15"/>
          </p:nvPr>
        </p:nvSpPr>
        <p:spPr>
          <a:xfrm>
            <a:off x="3352800" y="1543050"/>
            <a:ext cx="2667000" cy="2800350"/>
          </a:xfrm>
        </p:spPr>
        <p:txBody>
          <a:bodyPr>
            <a:normAutofit/>
          </a:bodyPr>
          <a:lstStyle>
            <a:lvl1pPr>
              <a:buNone/>
              <a:defRPr sz="1600" b="0" i="0">
                <a:latin typeface="Neo Tech Std Light"/>
                <a:cs typeface="Neo Tech Std Light"/>
              </a:defRPr>
            </a:lvl1pPr>
            <a:lvl2pPr>
              <a:defRPr sz="1600"/>
            </a:lvl2pPr>
            <a:lvl3pPr>
              <a:defRPr sz="1600"/>
            </a:lvl3pPr>
            <a:lvl4pPr>
              <a:defRPr sz="1600"/>
            </a:lvl4pPr>
            <a:lvl5pPr>
              <a:defRPr sz="1600"/>
            </a:lvl5pPr>
          </a:lstStyle>
          <a:p>
            <a:pPr lvl="0"/>
            <a:endParaRPr lang="en-JM" dirty="0"/>
          </a:p>
        </p:txBody>
      </p:sp>
      <p:sp>
        <p:nvSpPr>
          <p:cNvPr id="17" name="Content Placeholder 14"/>
          <p:cNvSpPr>
            <a:spLocks noGrp="1"/>
          </p:cNvSpPr>
          <p:nvPr>
            <p:ph sz="quarter" idx="16"/>
          </p:nvPr>
        </p:nvSpPr>
        <p:spPr>
          <a:xfrm>
            <a:off x="6172200" y="1543050"/>
            <a:ext cx="2667000" cy="2800350"/>
          </a:xfrm>
        </p:spPr>
        <p:txBody>
          <a:bodyPr>
            <a:normAutofit/>
          </a:bodyPr>
          <a:lstStyle>
            <a:lvl1pPr>
              <a:buNone/>
              <a:defRPr sz="1600" b="0" i="0">
                <a:latin typeface="Neo Tech Std Light"/>
                <a:cs typeface="Neo Tech Std Light"/>
              </a:defRPr>
            </a:lvl1pPr>
            <a:lvl2pPr>
              <a:defRPr sz="1600"/>
            </a:lvl2pPr>
            <a:lvl3pPr>
              <a:defRPr sz="1600"/>
            </a:lvl3pPr>
            <a:lvl4pPr>
              <a:defRPr sz="1600"/>
            </a:lvl4pPr>
            <a:lvl5pPr>
              <a:defRPr sz="1600"/>
            </a:lvl5pPr>
          </a:lstStyle>
          <a:p>
            <a:pPr lvl="0"/>
            <a:endParaRPr lang="en-JM" dirty="0"/>
          </a:p>
        </p:txBody>
      </p:sp>
      <p:sp>
        <p:nvSpPr>
          <p:cNvPr id="18" name="Content Placeholder 12"/>
          <p:cNvSpPr>
            <a:spLocks noGrp="1"/>
          </p:cNvSpPr>
          <p:nvPr>
            <p:ph sz="quarter" idx="17"/>
          </p:nvPr>
        </p:nvSpPr>
        <p:spPr>
          <a:xfrm>
            <a:off x="3352800" y="1085850"/>
            <a:ext cx="2590800" cy="342900"/>
          </a:xfrm>
        </p:spPr>
        <p:txBody>
          <a:bodyPr>
            <a:noAutofit/>
          </a:bodyPr>
          <a:lstStyle>
            <a:lvl1pPr>
              <a:buNone/>
              <a:defRPr sz="1800" b="0" i="0">
                <a:solidFill>
                  <a:srgbClr val="961E90"/>
                </a:solidFill>
                <a:latin typeface="Neo Tech Std Light"/>
                <a:cs typeface="Neo Tech Std Light"/>
              </a:defRPr>
            </a:lvl1pPr>
            <a:lvl2pPr>
              <a:defRPr sz="1800"/>
            </a:lvl2pPr>
            <a:lvl3pPr>
              <a:defRPr sz="1800"/>
            </a:lvl3pPr>
            <a:lvl4pPr>
              <a:defRPr sz="1800"/>
            </a:lvl4pPr>
            <a:lvl5pPr>
              <a:defRPr sz="1800"/>
            </a:lvl5pPr>
          </a:lstStyle>
          <a:p>
            <a:pPr lvl="0"/>
            <a:endParaRPr lang="en-JM" dirty="0"/>
          </a:p>
        </p:txBody>
      </p:sp>
      <p:sp>
        <p:nvSpPr>
          <p:cNvPr id="19" name="Content Placeholder 12"/>
          <p:cNvSpPr>
            <a:spLocks noGrp="1"/>
          </p:cNvSpPr>
          <p:nvPr>
            <p:ph sz="quarter" idx="18"/>
          </p:nvPr>
        </p:nvSpPr>
        <p:spPr>
          <a:xfrm>
            <a:off x="6172200" y="1085850"/>
            <a:ext cx="2590800" cy="342900"/>
          </a:xfrm>
        </p:spPr>
        <p:txBody>
          <a:bodyPr>
            <a:noAutofit/>
          </a:bodyPr>
          <a:lstStyle>
            <a:lvl1pPr>
              <a:buNone/>
              <a:defRPr sz="1800" b="0" i="0">
                <a:solidFill>
                  <a:srgbClr val="961E90"/>
                </a:solidFill>
                <a:latin typeface="Neo Tech Std Light"/>
                <a:cs typeface="Neo Tech Std Light"/>
              </a:defRPr>
            </a:lvl1pPr>
            <a:lvl2pPr>
              <a:defRPr sz="1800"/>
            </a:lvl2pPr>
            <a:lvl3pPr>
              <a:defRPr sz="1800"/>
            </a:lvl3pPr>
            <a:lvl4pPr>
              <a:defRPr sz="1800"/>
            </a:lvl4pPr>
            <a:lvl5pPr>
              <a:defRPr sz="1800"/>
            </a:lvl5pPr>
          </a:lstStyle>
          <a:p>
            <a:pPr lvl="0"/>
            <a:endParaRPr lang="en-JM" dirty="0"/>
          </a:p>
        </p:txBody>
      </p:sp>
    </p:spTree>
    <p:extLst>
      <p:ext uri="{BB962C8B-B14F-4D97-AF65-F5344CB8AC3E}">
        <p14:creationId xmlns:p14="http://schemas.microsoft.com/office/powerpoint/2010/main" val="11369572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Tree>
    <p:extLst>
      <p:ext uri="{BB962C8B-B14F-4D97-AF65-F5344CB8AC3E}">
        <p14:creationId xmlns:p14="http://schemas.microsoft.com/office/powerpoint/2010/main" val="2540665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9188428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ortfolio Layout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JM" dirty="0"/>
          </a:p>
        </p:txBody>
      </p:sp>
      <p:sp>
        <p:nvSpPr>
          <p:cNvPr id="19" name="Picture Placeholder 18"/>
          <p:cNvSpPr>
            <a:spLocks noGrp="1"/>
          </p:cNvSpPr>
          <p:nvPr>
            <p:ph type="pic" sz="quarter" idx="13"/>
          </p:nvPr>
        </p:nvSpPr>
        <p:spPr>
          <a:xfrm>
            <a:off x="533400" y="1543050"/>
            <a:ext cx="2438400" cy="2400300"/>
          </a:xfrm>
          <a:ln w="57150" cap="sq">
            <a:solidFill>
              <a:schemeClr val="bg1"/>
            </a:solidFill>
            <a:miter lim="800000"/>
          </a:ln>
          <a:effectLst>
            <a:outerShdw blurRad="50800" dist="38100" dir="2700000" sx="99000" sy="99000" algn="tl" rotWithShape="0">
              <a:prstClr val="black">
                <a:alpha val="40000"/>
              </a:prstClr>
            </a:outerShdw>
          </a:effectLst>
        </p:spPr>
        <p:txBody>
          <a:bodyPr rtlCol="0">
            <a:normAutofit/>
          </a:bodyPr>
          <a:lstStyle>
            <a:lvl1pPr marL="0" indent="0">
              <a:buFontTx/>
              <a:buNone/>
              <a:defRPr sz="1600" b="0" i="0">
                <a:solidFill>
                  <a:schemeClr val="tx1">
                    <a:lumMod val="75000"/>
                    <a:lumOff val="25000"/>
                  </a:schemeClr>
                </a:solidFill>
                <a:latin typeface="Neo Tech Std Light"/>
                <a:cs typeface="Neo Tech Std Light"/>
              </a:defRPr>
            </a:lvl1pPr>
          </a:lstStyle>
          <a:p>
            <a:pPr lvl="0"/>
            <a:endParaRPr lang="en-JM" noProof="0" dirty="0"/>
          </a:p>
        </p:txBody>
      </p:sp>
      <p:sp>
        <p:nvSpPr>
          <p:cNvPr id="21" name="Picture Placeholder 20"/>
          <p:cNvSpPr>
            <a:spLocks noGrp="1"/>
          </p:cNvSpPr>
          <p:nvPr>
            <p:ph type="pic" sz="quarter" idx="14"/>
          </p:nvPr>
        </p:nvSpPr>
        <p:spPr>
          <a:xfrm>
            <a:off x="3276600" y="1543050"/>
            <a:ext cx="2438400" cy="2400300"/>
          </a:xfrm>
          <a:ln w="57150" cap="sq">
            <a:solidFill>
              <a:schemeClr val="bg1"/>
            </a:solidFill>
            <a:miter lim="800000"/>
          </a:ln>
          <a:effectLst>
            <a:outerShdw blurRad="50800" dist="38100" dir="2700000" sx="99000" sy="99000" algn="tl" rotWithShape="0">
              <a:prstClr val="black">
                <a:alpha val="40000"/>
              </a:prstClr>
            </a:outerShdw>
          </a:effectLst>
        </p:spPr>
        <p:txBody>
          <a:bodyPr rtlCol="0">
            <a:normAutofit/>
          </a:bodyPr>
          <a:lstStyle>
            <a:lvl1pPr marL="0" indent="0">
              <a:buFontTx/>
              <a:buNone/>
              <a:defRPr sz="1600" b="0" i="0">
                <a:solidFill>
                  <a:schemeClr val="tx1">
                    <a:lumMod val="75000"/>
                    <a:lumOff val="25000"/>
                  </a:schemeClr>
                </a:solidFill>
                <a:latin typeface="Neo Tech Std Light"/>
                <a:cs typeface="Neo Tech Std Light"/>
              </a:defRPr>
            </a:lvl1pPr>
          </a:lstStyle>
          <a:p>
            <a:pPr lvl="0"/>
            <a:endParaRPr lang="en-JM" noProof="0"/>
          </a:p>
        </p:txBody>
      </p:sp>
      <p:sp>
        <p:nvSpPr>
          <p:cNvPr id="23" name="Picture Placeholder 18"/>
          <p:cNvSpPr>
            <a:spLocks noGrp="1"/>
          </p:cNvSpPr>
          <p:nvPr>
            <p:ph type="pic" sz="quarter" idx="16"/>
          </p:nvPr>
        </p:nvSpPr>
        <p:spPr>
          <a:xfrm>
            <a:off x="6019800" y="1543050"/>
            <a:ext cx="2438400" cy="2400300"/>
          </a:xfrm>
          <a:ln w="57150" cap="sq">
            <a:solidFill>
              <a:schemeClr val="bg1"/>
            </a:solidFill>
            <a:miter lim="800000"/>
          </a:ln>
          <a:effectLst>
            <a:outerShdw blurRad="50800" dist="38100" dir="2700000" sx="99000" sy="99000" algn="tl" rotWithShape="0">
              <a:prstClr val="black">
                <a:alpha val="40000"/>
              </a:prstClr>
            </a:outerShdw>
          </a:effectLst>
        </p:spPr>
        <p:txBody>
          <a:bodyPr rtlCol="0">
            <a:normAutofit/>
          </a:bodyPr>
          <a:lstStyle>
            <a:lvl1pPr marL="0" indent="0">
              <a:buFontTx/>
              <a:buNone/>
              <a:defRPr sz="1600" b="0" i="0">
                <a:solidFill>
                  <a:schemeClr val="tx1">
                    <a:lumMod val="75000"/>
                    <a:lumOff val="25000"/>
                  </a:schemeClr>
                </a:solidFill>
                <a:latin typeface="Neo Tech Std Light"/>
                <a:cs typeface="Neo Tech Std Light"/>
              </a:defRPr>
            </a:lvl1pPr>
          </a:lstStyle>
          <a:p>
            <a:pPr lvl="0"/>
            <a:endParaRPr lang="en-JM" noProof="0" dirty="0"/>
          </a:p>
        </p:txBody>
      </p:sp>
      <p:sp>
        <p:nvSpPr>
          <p:cNvPr id="26" name="Text Placeholder 24"/>
          <p:cNvSpPr>
            <a:spLocks noGrp="1"/>
          </p:cNvSpPr>
          <p:nvPr>
            <p:ph type="body" sz="quarter" idx="18"/>
          </p:nvPr>
        </p:nvSpPr>
        <p:spPr>
          <a:xfrm>
            <a:off x="609600" y="3943350"/>
            <a:ext cx="2286000" cy="228600"/>
          </a:xfrm>
        </p:spPr>
        <p:txBody>
          <a:bodyPr>
            <a:noAutofit/>
          </a:bodyPr>
          <a:lstStyle>
            <a:lvl1pPr algn="ctr">
              <a:buNone/>
              <a:defRPr sz="1600" b="0" i="0">
                <a:solidFill>
                  <a:schemeClr val="tx1">
                    <a:lumMod val="75000"/>
                    <a:lumOff val="25000"/>
                  </a:schemeClr>
                </a:solidFill>
                <a:latin typeface="Neo Tech Std Light"/>
                <a:cs typeface="Neo Tech Std Light"/>
              </a:defRPr>
            </a:lvl1pPr>
          </a:lstStyle>
          <a:p>
            <a:pPr lvl="0"/>
            <a:endParaRPr lang="en-JM" dirty="0"/>
          </a:p>
        </p:txBody>
      </p:sp>
      <p:sp>
        <p:nvSpPr>
          <p:cNvPr id="30" name="Text Placeholder 24"/>
          <p:cNvSpPr>
            <a:spLocks noGrp="1"/>
          </p:cNvSpPr>
          <p:nvPr>
            <p:ph type="body" sz="quarter" idx="19"/>
          </p:nvPr>
        </p:nvSpPr>
        <p:spPr>
          <a:xfrm>
            <a:off x="3352800" y="3943350"/>
            <a:ext cx="2286000" cy="228600"/>
          </a:xfrm>
        </p:spPr>
        <p:txBody>
          <a:bodyPr>
            <a:noAutofit/>
          </a:bodyPr>
          <a:lstStyle>
            <a:lvl1pPr algn="ctr">
              <a:buNone/>
              <a:defRPr sz="1600" b="0" i="0">
                <a:solidFill>
                  <a:schemeClr val="tx1">
                    <a:lumMod val="75000"/>
                    <a:lumOff val="25000"/>
                  </a:schemeClr>
                </a:solidFill>
                <a:latin typeface="Neo Tech Std Light"/>
                <a:cs typeface="Neo Tech Std Light"/>
              </a:defRPr>
            </a:lvl1pPr>
          </a:lstStyle>
          <a:p>
            <a:pPr lvl="0"/>
            <a:endParaRPr lang="en-JM" dirty="0"/>
          </a:p>
        </p:txBody>
      </p:sp>
      <p:sp>
        <p:nvSpPr>
          <p:cNvPr id="31" name="Text Placeholder 24"/>
          <p:cNvSpPr>
            <a:spLocks noGrp="1"/>
          </p:cNvSpPr>
          <p:nvPr>
            <p:ph type="body" sz="quarter" idx="20"/>
          </p:nvPr>
        </p:nvSpPr>
        <p:spPr>
          <a:xfrm>
            <a:off x="6096000" y="3943350"/>
            <a:ext cx="2286000" cy="228600"/>
          </a:xfrm>
        </p:spPr>
        <p:txBody>
          <a:bodyPr>
            <a:noAutofit/>
          </a:bodyPr>
          <a:lstStyle>
            <a:lvl1pPr algn="ctr">
              <a:buNone/>
              <a:defRPr sz="1600" b="0" i="0">
                <a:solidFill>
                  <a:schemeClr val="tx1">
                    <a:lumMod val="75000"/>
                    <a:lumOff val="25000"/>
                  </a:schemeClr>
                </a:solidFill>
                <a:latin typeface="Neo Tech Std Light"/>
                <a:cs typeface="Neo Tech Std Light"/>
              </a:defRPr>
            </a:lvl1pPr>
          </a:lstStyle>
          <a:p>
            <a:pPr lvl="0"/>
            <a:endParaRPr lang="en-JM" dirty="0"/>
          </a:p>
        </p:txBody>
      </p:sp>
    </p:spTree>
    <p:extLst>
      <p:ext uri="{BB962C8B-B14F-4D97-AF65-F5344CB8AC3E}">
        <p14:creationId xmlns:p14="http://schemas.microsoft.com/office/powerpoint/2010/main" val="19898601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ortfolio">
    <p:spTree>
      <p:nvGrpSpPr>
        <p:cNvPr id="1" name=""/>
        <p:cNvGrpSpPr/>
        <p:nvPr/>
      </p:nvGrpSpPr>
      <p:grpSpPr>
        <a:xfrm>
          <a:off x="0" y="0"/>
          <a:ext cx="0" cy="0"/>
          <a:chOff x="0" y="0"/>
          <a:chExt cx="0" cy="0"/>
        </a:xfrm>
      </p:grpSpPr>
      <p:grpSp>
        <p:nvGrpSpPr>
          <p:cNvPr id="15" name="Group 21"/>
          <p:cNvGrpSpPr>
            <a:grpSpLocks/>
          </p:cNvGrpSpPr>
          <p:nvPr userDrawn="1"/>
        </p:nvGrpSpPr>
        <p:grpSpPr bwMode="auto">
          <a:xfrm>
            <a:off x="5791200" y="3982642"/>
            <a:ext cx="2444750" cy="189309"/>
            <a:chOff x="440599" y="3024512"/>
            <a:chExt cx="2445425" cy="252488"/>
          </a:xfrm>
        </p:grpSpPr>
        <p:sp>
          <p:nvSpPr>
            <p:cNvPr id="16"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a:solidFill>
                  <a:srgbClr val="FFFFFF"/>
                </a:solidFill>
                <a:latin typeface="Neo Tech Std"/>
                <a:ea typeface="+mn-ea"/>
                <a:cs typeface="Neo Tech Std"/>
              </a:endParaRPr>
            </a:p>
          </p:txBody>
        </p:sp>
        <p:sp>
          <p:nvSpPr>
            <p:cNvPr id="18"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a:solidFill>
                  <a:srgbClr val="FFFFFF"/>
                </a:solidFill>
                <a:latin typeface="Neo Tech Std"/>
                <a:ea typeface="+mn-ea"/>
                <a:cs typeface="Neo Tech Std"/>
              </a:endParaRPr>
            </a:p>
          </p:txBody>
        </p:sp>
      </p:grpSp>
      <p:grpSp>
        <p:nvGrpSpPr>
          <p:cNvPr id="19" name="Group 32"/>
          <p:cNvGrpSpPr>
            <a:grpSpLocks/>
          </p:cNvGrpSpPr>
          <p:nvPr userDrawn="1"/>
        </p:nvGrpSpPr>
        <p:grpSpPr bwMode="auto">
          <a:xfrm>
            <a:off x="3124200" y="3982642"/>
            <a:ext cx="2444750" cy="189309"/>
            <a:chOff x="440599" y="3024512"/>
            <a:chExt cx="2445425" cy="252488"/>
          </a:xfrm>
        </p:grpSpPr>
        <p:sp>
          <p:nvSpPr>
            <p:cNvPr id="21"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a:solidFill>
                  <a:srgbClr val="FFFFFF"/>
                </a:solidFill>
                <a:latin typeface="Neo Tech Std"/>
                <a:ea typeface="+mn-ea"/>
                <a:cs typeface="Neo Tech Std"/>
              </a:endParaRPr>
            </a:p>
          </p:txBody>
        </p:sp>
        <p:sp>
          <p:nvSpPr>
            <p:cNvPr id="22"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a:solidFill>
                  <a:srgbClr val="FFFFFF"/>
                </a:solidFill>
                <a:latin typeface="Neo Tech Std"/>
                <a:ea typeface="+mn-ea"/>
                <a:cs typeface="Neo Tech Std"/>
              </a:endParaRPr>
            </a:p>
          </p:txBody>
        </p:sp>
      </p:grpSp>
      <p:grpSp>
        <p:nvGrpSpPr>
          <p:cNvPr id="24" name="Group 35"/>
          <p:cNvGrpSpPr>
            <a:grpSpLocks/>
          </p:cNvGrpSpPr>
          <p:nvPr userDrawn="1"/>
        </p:nvGrpSpPr>
        <p:grpSpPr bwMode="auto">
          <a:xfrm>
            <a:off x="450850" y="3982642"/>
            <a:ext cx="2444750" cy="189309"/>
            <a:chOff x="440599" y="3024512"/>
            <a:chExt cx="2445425" cy="252488"/>
          </a:xfrm>
        </p:grpSpPr>
        <p:sp>
          <p:nvSpPr>
            <p:cNvPr id="25"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a:solidFill>
                  <a:srgbClr val="FFFFFF"/>
                </a:solidFill>
                <a:latin typeface="Neo Tech Std"/>
                <a:ea typeface="+mn-ea"/>
                <a:cs typeface="Neo Tech Std"/>
              </a:endParaRPr>
            </a:p>
          </p:txBody>
        </p:sp>
        <p:sp>
          <p:nvSpPr>
            <p:cNvPr id="27"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a:solidFill>
                  <a:srgbClr val="FFFFFF"/>
                </a:solidFill>
                <a:latin typeface="Neo Tech Std"/>
                <a:ea typeface="+mn-ea"/>
                <a:cs typeface="Neo Tech Std"/>
              </a:endParaRPr>
            </a:p>
          </p:txBody>
        </p:sp>
      </p:grpSp>
      <p:grpSp>
        <p:nvGrpSpPr>
          <p:cNvPr id="29" name="Group 38"/>
          <p:cNvGrpSpPr>
            <a:grpSpLocks/>
          </p:cNvGrpSpPr>
          <p:nvPr userDrawn="1"/>
        </p:nvGrpSpPr>
        <p:grpSpPr bwMode="auto">
          <a:xfrm>
            <a:off x="5784850" y="2268142"/>
            <a:ext cx="2444750" cy="189309"/>
            <a:chOff x="440599" y="3024512"/>
            <a:chExt cx="2445425" cy="252488"/>
          </a:xfrm>
        </p:grpSpPr>
        <p:sp>
          <p:nvSpPr>
            <p:cNvPr id="31"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a:solidFill>
                  <a:srgbClr val="FFFFFF"/>
                </a:solidFill>
                <a:latin typeface="Neo Tech Std"/>
                <a:ea typeface="+mn-ea"/>
                <a:cs typeface="Neo Tech Std"/>
              </a:endParaRPr>
            </a:p>
          </p:txBody>
        </p:sp>
        <p:sp>
          <p:nvSpPr>
            <p:cNvPr id="33"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a:solidFill>
                  <a:srgbClr val="FFFFFF"/>
                </a:solidFill>
                <a:latin typeface="Neo Tech Std"/>
                <a:ea typeface="+mn-ea"/>
                <a:cs typeface="Neo Tech Std"/>
              </a:endParaRPr>
            </a:p>
          </p:txBody>
        </p:sp>
      </p:grpSp>
      <p:grpSp>
        <p:nvGrpSpPr>
          <p:cNvPr id="35" name="Group 41"/>
          <p:cNvGrpSpPr>
            <a:grpSpLocks/>
          </p:cNvGrpSpPr>
          <p:nvPr userDrawn="1"/>
        </p:nvGrpSpPr>
        <p:grpSpPr bwMode="auto">
          <a:xfrm>
            <a:off x="3194050" y="2268142"/>
            <a:ext cx="2444750" cy="189309"/>
            <a:chOff x="440599" y="3024512"/>
            <a:chExt cx="2445425" cy="252488"/>
          </a:xfrm>
        </p:grpSpPr>
        <p:sp>
          <p:nvSpPr>
            <p:cNvPr id="37"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a:solidFill>
                  <a:srgbClr val="FFFFFF"/>
                </a:solidFill>
                <a:latin typeface="Neo Tech Std"/>
                <a:ea typeface="+mn-ea"/>
                <a:cs typeface="Neo Tech Std"/>
              </a:endParaRPr>
            </a:p>
          </p:txBody>
        </p:sp>
        <p:sp>
          <p:nvSpPr>
            <p:cNvPr id="39"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a:solidFill>
                  <a:srgbClr val="FFFFFF"/>
                </a:solidFill>
                <a:latin typeface="Neo Tech Std"/>
                <a:ea typeface="+mn-ea"/>
                <a:cs typeface="Neo Tech Std"/>
              </a:endParaRPr>
            </a:p>
          </p:txBody>
        </p:sp>
      </p:grpSp>
      <p:grpSp>
        <p:nvGrpSpPr>
          <p:cNvPr id="40" name="Group 44"/>
          <p:cNvGrpSpPr>
            <a:grpSpLocks/>
          </p:cNvGrpSpPr>
          <p:nvPr userDrawn="1"/>
        </p:nvGrpSpPr>
        <p:grpSpPr bwMode="auto">
          <a:xfrm>
            <a:off x="441325" y="2268142"/>
            <a:ext cx="2444750" cy="189309"/>
            <a:chOff x="440599" y="3024512"/>
            <a:chExt cx="2445425" cy="252488"/>
          </a:xfrm>
        </p:grpSpPr>
        <p:sp>
          <p:nvSpPr>
            <p:cNvPr id="41" name="Ellipse 98"/>
            <p:cNvSpPr/>
            <p:nvPr userDrawn="1"/>
          </p:nvSpPr>
          <p:spPr bwMode="auto">
            <a:xfrm rot="11175434" flipH="1" flipV="1">
              <a:off x="148130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a:solidFill>
                  <a:srgbClr val="FFFFFF"/>
                </a:solidFill>
                <a:latin typeface="Neo Tech Std"/>
                <a:ea typeface="+mn-ea"/>
                <a:cs typeface="Neo Tech Std"/>
              </a:endParaRPr>
            </a:p>
          </p:txBody>
        </p:sp>
        <p:sp>
          <p:nvSpPr>
            <p:cNvPr id="42" name="Ellipse 98"/>
            <p:cNvSpPr/>
            <p:nvPr userDrawn="1"/>
          </p:nvSpPr>
          <p:spPr bwMode="auto">
            <a:xfrm rot="10424566" flipV="1">
              <a:off x="440599" y="3024512"/>
              <a:ext cx="1404715" cy="252488"/>
            </a:xfrm>
            <a:prstGeom prst="ellipse">
              <a:avLst/>
            </a:prstGeom>
            <a:gradFill flip="none" rotWithShape="1">
              <a:gsLst>
                <a:gs pos="100000">
                  <a:srgbClr val="FFFFFF">
                    <a:alpha val="0"/>
                  </a:srgbClr>
                </a:gs>
                <a:gs pos="0">
                  <a:schemeClr val="tx1">
                    <a:lumMod val="40000"/>
                    <a:lumOff val="60000"/>
                  </a:schemeClr>
                </a:gs>
              </a:gsLst>
              <a:path path="shape">
                <a:fillToRect l="50000" t="50000" r="50000" b="50000"/>
              </a:path>
              <a:tileRect/>
            </a:gradFill>
            <a:ln w="9525" cap="flat" cmpd="sng" algn="ctr">
              <a:noFill/>
              <a:prstDash val="solid"/>
            </a:ln>
            <a:effectLst/>
          </p:spPr>
          <p:txBody>
            <a:bodyPr anchor="ctr"/>
            <a:lstStyle/>
            <a:p>
              <a:pPr algn="ctr" fontAlgn="auto">
                <a:spcBef>
                  <a:spcPts val="0"/>
                </a:spcBef>
                <a:spcAft>
                  <a:spcPts val="0"/>
                </a:spcAft>
                <a:defRPr/>
              </a:pPr>
              <a:endParaRPr lang="en-US">
                <a:solidFill>
                  <a:srgbClr val="FFFFFF"/>
                </a:solidFill>
                <a:latin typeface="Neo Tech Std"/>
                <a:ea typeface="+mn-ea"/>
                <a:cs typeface="Neo Tech Std"/>
              </a:endParaRPr>
            </a:p>
          </p:txBody>
        </p:sp>
      </p:grpSp>
      <p:sp>
        <p:nvSpPr>
          <p:cNvPr id="2" name="Title 1"/>
          <p:cNvSpPr>
            <a:spLocks noGrp="1"/>
          </p:cNvSpPr>
          <p:nvPr>
            <p:ph type="title"/>
          </p:nvPr>
        </p:nvSpPr>
        <p:spPr/>
        <p:txBody>
          <a:bodyPr/>
          <a:lstStyle/>
          <a:p>
            <a:r>
              <a:rPr lang="en-US" smtClean="0"/>
              <a:t>Click to edit Master title style</a:t>
            </a:r>
            <a:endParaRPr lang="en-JM"/>
          </a:p>
        </p:txBody>
      </p:sp>
      <p:sp>
        <p:nvSpPr>
          <p:cNvPr id="11" name="Text Placeholder 10"/>
          <p:cNvSpPr>
            <a:spLocks noGrp="1"/>
          </p:cNvSpPr>
          <p:nvPr>
            <p:ph type="body" sz="quarter" idx="14"/>
          </p:nvPr>
        </p:nvSpPr>
        <p:spPr>
          <a:xfrm>
            <a:off x="609600" y="2400300"/>
            <a:ext cx="2133600" cy="285750"/>
          </a:xfrm>
        </p:spPr>
        <p:txBody>
          <a:bodyPr>
            <a:normAutofit/>
          </a:bodyPr>
          <a:lstStyle>
            <a:lvl1pPr algn="ctr">
              <a:buNone/>
              <a:defRPr sz="1400" b="0" i="0">
                <a:solidFill>
                  <a:schemeClr val="tx1">
                    <a:lumMod val="75000"/>
                    <a:lumOff val="25000"/>
                  </a:schemeClr>
                </a:solidFill>
                <a:latin typeface="Neo Tech Std"/>
                <a:cs typeface="Neo Tech Std"/>
              </a:defRPr>
            </a:lvl1pPr>
          </a:lstStyle>
          <a:p>
            <a:pPr lvl="0"/>
            <a:endParaRPr lang="en-JM" dirty="0"/>
          </a:p>
        </p:txBody>
      </p:sp>
      <p:sp>
        <p:nvSpPr>
          <p:cNvPr id="14" name="Text Placeholder 10"/>
          <p:cNvSpPr>
            <a:spLocks noGrp="1"/>
          </p:cNvSpPr>
          <p:nvPr>
            <p:ph type="body" sz="quarter" idx="16"/>
          </p:nvPr>
        </p:nvSpPr>
        <p:spPr>
          <a:xfrm>
            <a:off x="3276600" y="2400300"/>
            <a:ext cx="2133600" cy="285750"/>
          </a:xfrm>
        </p:spPr>
        <p:txBody>
          <a:bodyPr>
            <a:normAutofit/>
          </a:bodyPr>
          <a:lstStyle>
            <a:lvl1pPr algn="ctr">
              <a:buNone/>
              <a:defRPr sz="1400" b="0" i="0">
                <a:solidFill>
                  <a:schemeClr val="tx1">
                    <a:lumMod val="75000"/>
                    <a:lumOff val="25000"/>
                  </a:schemeClr>
                </a:solidFill>
                <a:latin typeface="Neo Tech Std"/>
                <a:cs typeface="Neo Tech Std"/>
              </a:defRPr>
            </a:lvl1pPr>
          </a:lstStyle>
          <a:p>
            <a:pPr lvl="0"/>
            <a:endParaRPr lang="en-JM" dirty="0"/>
          </a:p>
        </p:txBody>
      </p:sp>
      <p:sp>
        <p:nvSpPr>
          <p:cNvPr id="17" name="Text Placeholder 10"/>
          <p:cNvSpPr>
            <a:spLocks noGrp="1"/>
          </p:cNvSpPr>
          <p:nvPr>
            <p:ph type="body" sz="quarter" idx="18"/>
          </p:nvPr>
        </p:nvSpPr>
        <p:spPr>
          <a:xfrm>
            <a:off x="5867400" y="2400300"/>
            <a:ext cx="2133600" cy="285750"/>
          </a:xfrm>
        </p:spPr>
        <p:txBody>
          <a:bodyPr>
            <a:normAutofit/>
          </a:bodyPr>
          <a:lstStyle>
            <a:lvl1pPr algn="ctr">
              <a:buNone/>
              <a:defRPr sz="1400" b="0" i="0">
                <a:solidFill>
                  <a:schemeClr val="tx1">
                    <a:lumMod val="75000"/>
                    <a:lumOff val="25000"/>
                  </a:schemeClr>
                </a:solidFill>
                <a:latin typeface="Neo Tech Std"/>
                <a:cs typeface="Neo Tech Std"/>
              </a:defRPr>
            </a:lvl1pPr>
          </a:lstStyle>
          <a:p>
            <a:pPr lvl="0"/>
            <a:endParaRPr lang="en-JM" dirty="0"/>
          </a:p>
        </p:txBody>
      </p:sp>
      <p:sp>
        <p:nvSpPr>
          <p:cNvPr id="20" name="Text Placeholder 10"/>
          <p:cNvSpPr>
            <a:spLocks noGrp="1"/>
          </p:cNvSpPr>
          <p:nvPr>
            <p:ph type="body" sz="quarter" idx="20"/>
          </p:nvPr>
        </p:nvSpPr>
        <p:spPr>
          <a:xfrm>
            <a:off x="609600" y="4114800"/>
            <a:ext cx="2133600" cy="285750"/>
          </a:xfrm>
        </p:spPr>
        <p:txBody>
          <a:bodyPr>
            <a:normAutofit/>
          </a:bodyPr>
          <a:lstStyle>
            <a:lvl1pPr algn="ctr">
              <a:buNone/>
              <a:defRPr sz="1400" b="0" i="0">
                <a:solidFill>
                  <a:schemeClr val="tx1">
                    <a:lumMod val="75000"/>
                    <a:lumOff val="25000"/>
                  </a:schemeClr>
                </a:solidFill>
                <a:latin typeface="Neo Tech Std"/>
                <a:cs typeface="Neo Tech Std"/>
              </a:defRPr>
            </a:lvl1pPr>
          </a:lstStyle>
          <a:p>
            <a:pPr lvl="0"/>
            <a:endParaRPr lang="en-JM" dirty="0"/>
          </a:p>
        </p:txBody>
      </p:sp>
      <p:sp>
        <p:nvSpPr>
          <p:cNvPr id="23" name="Text Placeholder 10"/>
          <p:cNvSpPr>
            <a:spLocks noGrp="1"/>
          </p:cNvSpPr>
          <p:nvPr>
            <p:ph type="body" sz="quarter" idx="22"/>
          </p:nvPr>
        </p:nvSpPr>
        <p:spPr>
          <a:xfrm>
            <a:off x="3276600" y="4114800"/>
            <a:ext cx="2133600" cy="285750"/>
          </a:xfrm>
        </p:spPr>
        <p:txBody>
          <a:bodyPr>
            <a:normAutofit/>
          </a:bodyPr>
          <a:lstStyle>
            <a:lvl1pPr algn="ctr">
              <a:buNone/>
              <a:defRPr sz="1400" b="0" i="0">
                <a:solidFill>
                  <a:schemeClr val="tx1">
                    <a:lumMod val="75000"/>
                    <a:lumOff val="25000"/>
                  </a:schemeClr>
                </a:solidFill>
                <a:latin typeface="Neo Tech Std"/>
                <a:cs typeface="Neo Tech Std"/>
              </a:defRPr>
            </a:lvl1pPr>
          </a:lstStyle>
          <a:p>
            <a:pPr lvl="0"/>
            <a:endParaRPr lang="en-JM" dirty="0"/>
          </a:p>
        </p:txBody>
      </p:sp>
      <p:sp>
        <p:nvSpPr>
          <p:cNvPr id="26" name="Text Placeholder 10"/>
          <p:cNvSpPr>
            <a:spLocks noGrp="1"/>
          </p:cNvSpPr>
          <p:nvPr>
            <p:ph type="body" sz="quarter" idx="24"/>
          </p:nvPr>
        </p:nvSpPr>
        <p:spPr>
          <a:xfrm>
            <a:off x="5943600" y="4114800"/>
            <a:ext cx="2133600" cy="285750"/>
          </a:xfrm>
        </p:spPr>
        <p:txBody>
          <a:bodyPr>
            <a:normAutofit/>
          </a:bodyPr>
          <a:lstStyle>
            <a:lvl1pPr algn="ctr">
              <a:buNone/>
              <a:defRPr sz="1400" b="0" i="0">
                <a:solidFill>
                  <a:schemeClr val="tx1">
                    <a:lumMod val="75000"/>
                    <a:lumOff val="25000"/>
                  </a:schemeClr>
                </a:solidFill>
                <a:latin typeface="Neo Tech Std"/>
                <a:cs typeface="Neo Tech Std"/>
              </a:defRPr>
            </a:lvl1pPr>
          </a:lstStyle>
          <a:p>
            <a:pPr lvl="0"/>
            <a:endParaRPr lang="en-JM" dirty="0"/>
          </a:p>
        </p:txBody>
      </p:sp>
      <p:sp>
        <p:nvSpPr>
          <p:cNvPr id="28" name="Picture Placeholder 18"/>
          <p:cNvSpPr>
            <a:spLocks noGrp="1" noChangeAspect="1"/>
          </p:cNvSpPr>
          <p:nvPr>
            <p:ph type="pic" sz="quarter" idx="13"/>
          </p:nvPr>
        </p:nvSpPr>
        <p:spPr>
          <a:xfrm>
            <a:off x="516799" y="1117855"/>
            <a:ext cx="2164202" cy="1225296"/>
          </a:xfrm>
          <a:ln w="57150" cap="sq">
            <a:solidFill>
              <a:schemeClr val="bg1"/>
            </a:solidFill>
            <a:miter lim="800000"/>
          </a:ln>
          <a:effectLst>
            <a:outerShdw blurRad="63500" sx="99000" sy="99000" algn="ctr" rotWithShape="0">
              <a:prstClr val="black">
                <a:alpha val="40000"/>
              </a:prstClr>
            </a:outerShdw>
          </a:effectLst>
        </p:spPr>
        <p:txBody>
          <a:bodyPr rtlCol="0">
            <a:normAutofit/>
          </a:bodyPr>
          <a:lstStyle>
            <a:lvl1pPr marL="0" indent="0">
              <a:buFontTx/>
              <a:buNone/>
              <a:defRPr sz="1400" b="0" i="0">
                <a:solidFill>
                  <a:schemeClr val="tx1">
                    <a:lumMod val="75000"/>
                    <a:lumOff val="25000"/>
                  </a:schemeClr>
                </a:solidFill>
                <a:latin typeface="Neo Tech Std"/>
                <a:cs typeface="Neo Tech Std"/>
              </a:defRPr>
            </a:lvl1pPr>
          </a:lstStyle>
          <a:p>
            <a:pPr lvl="0"/>
            <a:endParaRPr lang="en-JM" noProof="0"/>
          </a:p>
        </p:txBody>
      </p:sp>
      <p:sp>
        <p:nvSpPr>
          <p:cNvPr id="30" name="Picture Placeholder 18"/>
          <p:cNvSpPr>
            <a:spLocks noGrp="1" noChangeAspect="1"/>
          </p:cNvSpPr>
          <p:nvPr>
            <p:ph type="pic" sz="quarter" idx="25"/>
          </p:nvPr>
        </p:nvSpPr>
        <p:spPr>
          <a:xfrm>
            <a:off x="3183799" y="1117855"/>
            <a:ext cx="2164202" cy="1225296"/>
          </a:xfrm>
          <a:ln w="57150" cap="sq">
            <a:solidFill>
              <a:schemeClr val="bg1"/>
            </a:solidFill>
            <a:miter lim="800000"/>
          </a:ln>
          <a:effectLst>
            <a:outerShdw blurRad="63500" sx="99000" sy="99000" algn="ctr" rotWithShape="0">
              <a:prstClr val="black">
                <a:alpha val="40000"/>
              </a:prstClr>
            </a:outerShdw>
          </a:effectLst>
        </p:spPr>
        <p:txBody>
          <a:bodyPr rtlCol="0">
            <a:normAutofit/>
          </a:bodyPr>
          <a:lstStyle>
            <a:lvl1pPr marL="0" indent="0">
              <a:buFontTx/>
              <a:buNone/>
              <a:defRPr sz="1400" b="0" i="0">
                <a:solidFill>
                  <a:schemeClr val="tx1">
                    <a:lumMod val="75000"/>
                    <a:lumOff val="25000"/>
                  </a:schemeClr>
                </a:solidFill>
                <a:latin typeface="Neo Tech Std"/>
                <a:cs typeface="Neo Tech Std"/>
              </a:defRPr>
            </a:lvl1pPr>
          </a:lstStyle>
          <a:p>
            <a:pPr lvl="0"/>
            <a:endParaRPr lang="en-JM" noProof="0"/>
          </a:p>
        </p:txBody>
      </p:sp>
      <p:sp>
        <p:nvSpPr>
          <p:cNvPr id="32" name="Picture Placeholder 18"/>
          <p:cNvSpPr>
            <a:spLocks noGrp="1" noChangeAspect="1"/>
          </p:cNvSpPr>
          <p:nvPr>
            <p:ph type="pic" sz="quarter" idx="26"/>
          </p:nvPr>
        </p:nvSpPr>
        <p:spPr>
          <a:xfrm>
            <a:off x="5873649" y="1117855"/>
            <a:ext cx="2164202" cy="1225296"/>
          </a:xfrm>
          <a:ln w="57150" cap="sq">
            <a:solidFill>
              <a:schemeClr val="bg1"/>
            </a:solidFill>
            <a:miter lim="800000"/>
          </a:ln>
          <a:effectLst>
            <a:outerShdw blurRad="63500" sx="99000" sy="99000" algn="ctr" rotWithShape="0">
              <a:prstClr val="black">
                <a:alpha val="40000"/>
              </a:prstClr>
            </a:outerShdw>
          </a:effectLst>
        </p:spPr>
        <p:txBody>
          <a:bodyPr rtlCol="0">
            <a:normAutofit/>
          </a:bodyPr>
          <a:lstStyle>
            <a:lvl1pPr marL="0" indent="0">
              <a:buFontTx/>
              <a:buNone/>
              <a:defRPr sz="1400" b="0" i="0">
                <a:solidFill>
                  <a:schemeClr val="tx1">
                    <a:lumMod val="75000"/>
                    <a:lumOff val="25000"/>
                  </a:schemeClr>
                </a:solidFill>
                <a:latin typeface="Neo Tech Std"/>
                <a:cs typeface="Neo Tech Std"/>
              </a:defRPr>
            </a:lvl1pPr>
          </a:lstStyle>
          <a:p>
            <a:pPr lvl="0"/>
            <a:endParaRPr lang="en-JM" noProof="0"/>
          </a:p>
        </p:txBody>
      </p:sp>
      <p:sp>
        <p:nvSpPr>
          <p:cNvPr id="34" name="Picture Placeholder 18"/>
          <p:cNvSpPr>
            <a:spLocks noGrp="1" noChangeAspect="1"/>
          </p:cNvSpPr>
          <p:nvPr>
            <p:ph type="pic" sz="quarter" idx="27"/>
          </p:nvPr>
        </p:nvSpPr>
        <p:spPr>
          <a:xfrm>
            <a:off x="576072" y="2832355"/>
            <a:ext cx="2164202" cy="1225296"/>
          </a:xfrm>
          <a:ln w="57150" cap="sq">
            <a:solidFill>
              <a:schemeClr val="bg1"/>
            </a:solidFill>
            <a:miter lim="800000"/>
          </a:ln>
          <a:effectLst>
            <a:outerShdw blurRad="63500" sx="99000" sy="99000" algn="ctr" rotWithShape="0">
              <a:prstClr val="black">
                <a:alpha val="40000"/>
              </a:prstClr>
            </a:outerShdw>
          </a:effectLst>
        </p:spPr>
        <p:txBody>
          <a:bodyPr rtlCol="0">
            <a:normAutofit/>
          </a:bodyPr>
          <a:lstStyle>
            <a:lvl1pPr marL="0" indent="0">
              <a:buFontTx/>
              <a:buNone/>
              <a:defRPr sz="1400" b="0" i="0">
                <a:solidFill>
                  <a:schemeClr val="tx1">
                    <a:lumMod val="75000"/>
                    <a:lumOff val="25000"/>
                  </a:schemeClr>
                </a:solidFill>
                <a:latin typeface="Neo Tech Std"/>
                <a:cs typeface="Neo Tech Std"/>
              </a:defRPr>
            </a:lvl1pPr>
          </a:lstStyle>
          <a:p>
            <a:pPr lvl="0"/>
            <a:endParaRPr lang="en-JM" noProof="0"/>
          </a:p>
        </p:txBody>
      </p:sp>
      <p:sp>
        <p:nvSpPr>
          <p:cNvPr id="36" name="Picture Placeholder 18"/>
          <p:cNvSpPr>
            <a:spLocks noGrp="1" noChangeAspect="1"/>
          </p:cNvSpPr>
          <p:nvPr>
            <p:ph type="pic" sz="quarter" idx="28"/>
          </p:nvPr>
        </p:nvSpPr>
        <p:spPr>
          <a:xfrm>
            <a:off x="3243072" y="2832355"/>
            <a:ext cx="2164202" cy="1225296"/>
          </a:xfrm>
          <a:ln w="57150" cap="sq">
            <a:solidFill>
              <a:schemeClr val="bg1"/>
            </a:solidFill>
            <a:miter lim="800000"/>
          </a:ln>
          <a:effectLst>
            <a:outerShdw blurRad="63500" sx="99000" sy="99000" algn="ctr" rotWithShape="0">
              <a:prstClr val="black">
                <a:alpha val="40000"/>
              </a:prstClr>
            </a:outerShdw>
          </a:effectLst>
        </p:spPr>
        <p:txBody>
          <a:bodyPr rtlCol="0">
            <a:normAutofit/>
          </a:bodyPr>
          <a:lstStyle>
            <a:lvl1pPr marL="0" indent="0">
              <a:buFontTx/>
              <a:buNone/>
              <a:defRPr sz="1400" b="0" i="0">
                <a:solidFill>
                  <a:schemeClr val="tx1">
                    <a:lumMod val="75000"/>
                    <a:lumOff val="25000"/>
                  </a:schemeClr>
                </a:solidFill>
                <a:latin typeface="Neo Tech Std"/>
                <a:cs typeface="Neo Tech Std"/>
              </a:defRPr>
            </a:lvl1pPr>
          </a:lstStyle>
          <a:p>
            <a:pPr lvl="0"/>
            <a:endParaRPr lang="en-JM" noProof="0"/>
          </a:p>
        </p:txBody>
      </p:sp>
      <p:sp>
        <p:nvSpPr>
          <p:cNvPr id="38" name="Picture Placeholder 18"/>
          <p:cNvSpPr>
            <a:spLocks noGrp="1" noChangeAspect="1"/>
          </p:cNvSpPr>
          <p:nvPr>
            <p:ph type="pic" sz="quarter" idx="29"/>
          </p:nvPr>
        </p:nvSpPr>
        <p:spPr>
          <a:xfrm>
            <a:off x="5873649" y="2832355"/>
            <a:ext cx="2164202" cy="1225296"/>
          </a:xfrm>
          <a:ln w="57150" cap="sq">
            <a:solidFill>
              <a:schemeClr val="bg1"/>
            </a:solidFill>
            <a:miter lim="800000"/>
          </a:ln>
          <a:effectLst>
            <a:outerShdw blurRad="63500" sx="99000" sy="99000" algn="ctr" rotWithShape="0">
              <a:prstClr val="black">
                <a:alpha val="40000"/>
              </a:prstClr>
            </a:outerShdw>
          </a:effectLst>
        </p:spPr>
        <p:txBody>
          <a:bodyPr rtlCol="0">
            <a:normAutofit/>
          </a:bodyPr>
          <a:lstStyle>
            <a:lvl1pPr marL="0" indent="0">
              <a:buFontTx/>
              <a:buNone/>
              <a:defRPr sz="1400" b="0" i="0">
                <a:solidFill>
                  <a:schemeClr val="tx1">
                    <a:lumMod val="75000"/>
                    <a:lumOff val="25000"/>
                  </a:schemeClr>
                </a:solidFill>
                <a:latin typeface="Neo Tech Std"/>
                <a:cs typeface="Neo Tech Std"/>
              </a:defRPr>
            </a:lvl1pPr>
          </a:lstStyle>
          <a:p>
            <a:pPr lvl="0"/>
            <a:endParaRPr lang="en-JM" noProof="0" dirty="0"/>
          </a:p>
        </p:txBody>
      </p:sp>
    </p:spTree>
    <p:extLst>
      <p:ext uri="{BB962C8B-B14F-4D97-AF65-F5344CB8AC3E}">
        <p14:creationId xmlns:p14="http://schemas.microsoft.com/office/powerpoint/2010/main" val="33222353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Meet The Team">
    <p:spTree>
      <p:nvGrpSpPr>
        <p:cNvPr id="1" name=""/>
        <p:cNvGrpSpPr/>
        <p:nvPr/>
      </p:nvGrpSpPr>
      <p:grpSpPr>
        <a:xfrm>
          <a:off x="0" y="0"/>
          <a:ext cx="0" cy="0"/>
          <a:chOff x="0" y="0"/>
          <a:chExt cx="0" cy="0"/>
        </a:xfrm>
      </p:grpSpPr>
      <p:sp>
        <p:nvSpPr>
          <p:cNvPr id="15" name="Rectangle 14"/>
          <p:cNvSpPr/>
          <p:nvPr userDrawn="1"/>
        </p:nvSpPr>
        <p:spPr>
          <a:xfrm>
            <a:off x="533400" y="2514600"/>
            <a:ext cx="46038" cy="285750"/>
          </a:xfrm>
          <a:prstGeom prst="rect">
            <a:avLst/>
          </a:prstGeom>
          <a:solidFill>
            <a:srgbClr val="961E90"/>
          </a:solidFill>
          <a:ln>
            <a:solidFill>
              <a:srgbClr val="961E9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JM" b="0" i="0">
              <a:latin typeface="Neo Tech Std Light"/>
              <a:cs typeface="Neo Tech Std Light"/>
            </a:endParaRPr>
          </a:p>
        </p:txBody>
      </p:sp>
      <p:sp>
        <p:nvSpPr>
          <p:cNvPr id="16" name="Rectangle 15"/>
          <p:cNvSpPr/>
          <p:nvPr userDrawn="1"/>
        </p:nvSpPr>
        <p:spPr>
          <a:xfrm>
            <a:off x="2667000" y="2514600"/>
            <a:ext cx="46038" cy="285750"/>
          </a:xfrm>
          <a:prstGeom prst="rect">
            <a:avLst/>
          </a:prstGeom>
          <a:solidFill>
            <a:srgbClr val="961E90"/>
          </a:solidFill>
          <a:ln>
            <a:solidFill>
              <a:srgbClr val="961E9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JM" b="0" i="0">
              <a:latin typeface="Neo Tech Std Light"/>
              <a:cs typeface="Neo Tech Std Light"/>
            </a:endParaRPr>
          </a:p>
        </p:txBody>
      </p:sp>
      <p:sp>
        <p:nvSpPr>
          <p:cNvPr id="17" name="Rectangle 16"/>
          <p:cNvSpPr/>
          <p:nvPr userDrawn="1"/>
        </p:nvSpPr>
        <p:spPr>
          <a:xfrm>
            <a:off x="4800600" y="2514600"/>
            <a:ext cx="46038" cy="285750"/>
          </a:xfrm>
          <a:prstGeom prst="rect">
            <a:avLst/>
          </a:prstGeom>
          <a:solidFill>
            <a:srgbClr val="961E90"/>
          </a:solidFill>
          <a:ln>
            <a:solidFill>
              <a:srgbClr val="961E9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JM" b="0" i="0">
              <a:latin typeface="Neo Tech Std Light"/>
              <a:cs typeface="Neo Tech Std Light"/>
            </a:endParaRPr>
          </a:p>
        </p:txBody>
      </p:sp>
      <p:sp>
        <p:nvSpPr>
          <p:cNvPr id="18" name="Rectangle 17"/>
          <p:cNvSpPr/>
          <p:nvPr userDrawn="1"/>
        </p:nvSpPr>
        <p:spPr>
          <a:xfrm>
            <a:off x="6942141" y="2514600"/>
            <a:ext cx="46037" cy="285750"/>
          </a:xfrm>
          <a:prstGeom prst="rect">
            <a:avLst/>
          </a:prstGeom>
          <a:solidFill>
            <a:srgbClr val="961E90"/>
          </a:solidFill>
          <a:ln>
            <a:solidFill>
              <a:srgbClr val="961E9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JM" b="0" i="0">
              <a:latin typeface="Neo Tech Std Light"/>
              <a:cs typeface="Neo Tech Std Light"/>
            </a:endParaRPr>
          </a:p>
        </p:txBody>
      </p:sp>
      <p:sp>
        <p:nvSpPr>
          <p:cNvPr id="2" name="Title 1"/>
          <p:cNvSpPr>
            <a:spLocks noGrp="1"/>
          </p:cNvSpPr>
          <p:nvPr>
            <p:ph type="title"/>
          </p:nvPr>
        </p:nvSpPr>
        <p:spPr/>
        <p:txBody>
          <a:bodyPr/>
          <a:lstStyle>
            <a:lvl1pPr>
              <a:defRPr b="0" i="0">
                <a:latin typeface="Neo Tech Std Light"/>
                <a:cs typeface="Neo Tech Std Light"/>
              </a:defRPr>
            </a:lvl1pPr>
          </a:lstStyle>
          <a:p>
            <a:r>
              <a:rPr lang="en-US" smtClean="0"/>
              <a:t>Click to edit Master title style</a:t>
            </a:r>
            <a:endParaRPr lang="en-JM"/>
          </a:p>
        </p:txBody>
      </p:sp>
      <p:sp>
        <p:nvSpPr>
          <p:cNvPr id="19" name="Picture Placeholder 18"/>
          <p:cNvSpPr>
            <a:spLocks noGrp="1" noChangeAspect="1"/>
          </p:cNvSpPr>
          <p:nvPr>
            <p:ph type="pic" sz="quarter" idx="13"/>
          </p:nvPr>
        </p:nvSpPr>
        <p:spPr>
          <a:xfrm>
            <a:off x="533400" y="1314450"/>
            <a:ext cx="1716018" cy="971550"/>
          </a:xfrm>
          <a:ln w="38100" cap="sq">
            <a:solidFill>
              <a:schemeClr val="bg1"/>
            </a:solidFill>
            <a:miter lim="800000"/>
          </a:ln>
          <a:effectLst>
            <a:outerShdw blurRad="63500" algn="ctr" rotWithShape="0">
              <a:prstClr val="black">
                <a:alpha val="40000"/>
              </a:prstClr>
            </a:outerShdw>
          </a:effectLst>
        </p:spPr>
        <p:txBody>
          <a:bodyPr rtlCol="0">
            <a:normAutofit/>
          </a:bodyPr>
          <a:lstStyle>
            <a:lvl1pPr marL="0" indent="0">
              <a:buFontTx/>
              <a:buNone/>
              <a:defRPr sz="1400" b="0" i="0">
                <a:latin typeface="Neo Tech Std Light"/>
                <a:cs typeface="Neo Tech Std Light"/>
              </a:defRPr>
            </a:lvl1pPr>
          </a:lstStyle>
          <a:p>
            <a:pPr lvl="0"/>
            <a:endParaRPr lang="en-JM" noProof="0"/>
          </a:p>
        </p:txBody>
      </p:sp>
      <p:sp>
        <p:nvSpPr>
          <p:cNvPr id="26" name="Picture Placeholder 18"/>
          <p:cNvSpPr>
            <a:spLocks noGrp="1" noChangeAspect="1"/>
          </p:cNvSpPr>
          <p:nvPr>
            <p:ph type="pic" sz="quarter" idx="16"/>
          </p:nvPr>
        </p:nvSpPr>
        <p:spPr>
          <a:xfrm>
            <a:off x="2667000" y="1314449"/>
            <a:ext cx="1716018" cy="971550"/>
          </a:xfrm>
          <a:ln w="38100" cap="sq">
            <a:solidFill>
              <a:schemeClr val="bg1"/>
            </a:solidFill>
            <a:miter lim="800000"/>
          </a:ln>
          <a:effectLst>
            <a:outerShdw blurRad="63500" algn="ctr" rotWithShape="0">
              <a:prstClr val="black">
                <a:alpha val="40000"/>
              </a:prstClr>
            </a:outerShdw>
          </a:effectLst>
        </p:spPr>
        <p:txBody>
          <a:bodyPr rtlCol="0">
            <a:normAutofit/>
          </a:bodyPr>
          <a:lstStyle>
            <a:lvl1pPr marL="0" indent="0">
              <a:buFontTx/>
              <a:buNone/>
              <a:defRPr sz="1400" b="0" i="0">
                <a:latin typeface="Neo Tech Std Light"/>
                <a:cs typeface="Neo Tech Std Light"/>
              </a:defRPr>
            </a:lvl1pPr>
          </a:lstStyle>
          <a:p>
            <a:pPr lvl="0"/>
            <a:endParaRPr lang="en-JM" noProof="0"/>
          </a:p>
        </p:txBody>
      </p:sp>
      <p:sp>
        <p:nvSpPr>
          <p:cNvPr id="28" name="Picture Placeholder 18"/>
          <p:cNvSpPr>
            <a:spLocks noGrp="1" noChangeAspect="1"/>
          </p:cNvSpPr>
          <p:nvPr>
            <p:ph type="pic" sz="quarter" idx="17"/>
          </p:nvPr>
        </p:nvSpPr>
        <p:spPr>
          <a:xfrm>
            <a:off x="4800600" y="1314449"/>
            <a:ext cx="1716018" cy="971550"/>
          </a:xfrm>
          <a:ln w="38100" cap="sq">
            <a:solidFill>
              <a:schemeClr val="bg1"/>
            </a:solidFill>
            <a:miter lim="800000"/>
          </a:ln>
          <a:effectLst>
            <a:outerShdw blurRad="63500" algn="ctr" rotWithShape="0">
              <a:prstClr val="black">
                <a:alpha val="40000"/>
              </a:prstClr>
            </a:outerShdw>
          </a:effectLst>
        </p:spPr>
        <p:txBody>
          <a:bodyPr rtlCol="0">
            <a:normAutofit/>
          </a:bodyPr>
          <a:lstStyle>
            <a:lvl1pPr marL="0" indent="0">
              <a:buFontTx/>
              <a:buNone/>
              <a:defRPr sz="1400" b="0" i="0">
                <a:latin typeface="Neo Tech Std Light"/>
                <a:cs typeface="Neo Tech Std Light"/>
              </a:defRPr>
            </a:lvl1pPr>
          </a:lstStyle>
          <a:p>
            <a:pPr lvl="0"/>
            <a:endParaRPr lang="en-JM" noProof="0"/>
          </a:p>
        </p:txBody>
      </p:sp>
      <p:sp>
        <p:nvSpPr>
          <p:cNvPr id="13" name="Picture Placeholder 18"/>
          <p:cNvSpPr>
            <a:spLocks noGrp="1" noChangeAspect="1"/>
          </p:cNvSpPr>
          <p:nvPr>
            <p:ph type="pic" sz="quarter" idx="21"/>
          </p:nvPr>
        </p:nvSpPr>
        <p:spPr>
          <a:xfrm>
            <a:off x="6970782" y="1314449"/>
            <a:ext cx="1716018" cy="971550"/>
          </a:xfrm>
          <a:ln w="38100" cap="sq">
            <a:solidFill>
              <a:schemeClr val="bg1"/>
            </a:solidFill>
            <a:miter lim="800000"/>
          </a:ln>
          <a:effectLst>
            <a:outerShdw blurRad="63500" algn="ctr" rotWithShape="0">
              <a:prstClr val="black">
                <a:alpha val="40000"/>
              </a:prstClr>
            </a:outerShdw>
          </a:effectLst>
        </p:spPr>
        <p:txBody>
          <a:bodyPr rtlCol="0">
            <a:normAutofit/>
          </a:bodyPr>
          <a:lstStyle>
            <a:lvl1pPr marL="0" indent="0">
              <a:buFontTx/>
              <a:buNone/>
              <a:defRPr sz="1400" b="0" i="0">
                <a:latin typeface="Neo Tech Std Light"/>
                <a:cs typeface="Neo Tech Std Light"/>
              </a:defRPr>
            </a:lvl1pPr>
          </a:lstStyle>
          <a:p>
            <a:pPr lvl="0"/>
            <a:endParaRPr lang="en-JM" noProof="0"/>
          </a:p>
        </p:txBody>
      </p:sp>
      <p:sp>
        <p:nvSpPr>
          <p:cNvPr id="4" name="Text Placeholder 3"/>
          <p:cNvSpPr>
            <a:spLocks noGrp="1"/>
          </p:cNvSpPr>
          <p:nvPr>
            <p:ph type="body" sz="quarter" idx="22"/>
          </p:nvPr>
        </p:nvSpPr>
        <p:spPr>
          <a:xfrm>
            <a:off x="2582866" y="2960506"/>
            <a:ext cx="1744663" cy="1120379"/>
          </a:xfrm>
        </p:spPr>
        <p:txBody>
          <a:bodyPr>
            <a:noAutofit/>
          </a:bodyPr>
          <a:lstStyle>
            <a:lvl1pPr marL="0" indent="0">
              <a:spcBef>
                <a:spcPts val="0"/>
              </a:spcBef>
              <a:buFontTx/>
              <a:buNone/>
              <a:defRPr sz="1300" b="0" i="0">
                <a:latin typeface="Neo Tech Std Light"/>
                <a:cs typeface="Neo Tech Std Light"/>
              </a:defRPr>
            </a:lvl1pPr>
            <a:lvl2pPr>
              <a:defRPr sz="1800"/>
            </a:lvl2pPr>
            <a:lvl3pPr>
              <a:defRPr sz="1600"/>
            </a:lvl3pPr>
            <a:lvl4pPr>
              <a:defRPr sz="1400"/>
            </a:lvl4pPr>
            <a:lvl5pPr>
              <a:defRPr sz="1400"/>
            </a:lvl5pPr>
          </a:lstStyle>
          <a:p>
            <a:pPr lvl="0"/>
            <a:endParaRPr lang="en-JM" dirty="0"/>
          </a:p>
        </p:txBody>
      </p:sp>
      <p:sp>
        <p:nvSpPr>
          <p:cNvPr id="20" name="Text Placeholder 3"/>
          <p:cNvSpPr>
            <a:spLocks noGrp="1"/>
          </p:cNvSpPr>
          <p:nvPr>
            <p:ph type="body" sz="quarter" idx="23"/>
          </p:nvPr>
        </p:nvSpPr>
        <p:spPr>
          <a:xfrm>
            <a:off x="4716466" y="2971801"/>
            <a:ext cx="1744663" cy="1120379"/>
          </a:xfrm>
        </p:spPr>
        <p:txBody>
          <a:bodyPr>
            <a:noAutofit/>
          </a:bodyPr>
          <a:lstStyle>
            <a:lvl1pPr marL="0" indent="0">
              <a:spcBef>
                <a:spcPts val="0"/>
              </a:spcBef>
              <a:buFontTx/>
              <a:buNone/>
              <a:defRPr sz="1300" b="0" i="0">
                <a:latin typeface="Neo Tech Std Light"/>
                <a:cs typeface="Neo Tech Std Light"/>
              </a:defRPr>
            </a:lvl1pPr>
            <a:lvl2pPr>
              <a:defRPr sz="1800"/>
            </a:lvl2pPr>
            <a:lvl3pPr>
              <a:defRPr sz="1600"/>
            </a:lvl3pPr>
            <a:lvl4pPr>
              <a:defRPr sz="1400"/>
            </a:lvl4pPr>
            <a:lvl5pPr>
              <a:defRPr sz="1400"/>
            </a:lvl5pPr>
          </a:lstStyle>
          <a:p>
            <a:pPr lvl="0"/>
            <a:endParaRPr lang="en-JM" dirty="0"/>
          </a:p>
        </p:txBody>
      </p:sp>
      <p:sp>
        <p:nvSpPr>
          <p:cNvPr id="21" name="Text Placeholder 3"/>
          <p:cNvSpPr>
            <a:spLocks noGrp="1"/>
          </p:cNvSpPr>
          <p:nvPr>
            <p:ph type="body" sz="quarter" idx="24"/>
          </p:nvPr>
        </p:nvSpPr>
        <p:spPr>
          <a:xfrm>
            <a:off x="6865940" y="2971801"/>
            <a:ext cx="1744663" cy="1120379"/>
          </a:xfrm>
        </p:spPr>
        <p:txBody>
          <a:bodyPr>
            <a:noAutofit/>
          </a:bodyPr>
          <a:lstStyle>
            <a:lvl1pPr marL="0" indent="0">
              <a:spcBef>
                <a:spcPts val="0"/>
              </a:spcBef>
              <a:buFontTx/>
              <a:buNone/>
              <a:defRPr sz="1300" b="0" i="0">
                <a:latin typeface="Neo Tech Std Light"/>
                <a:cs typeface="Neo Tech Std Light"/>
              </a:defRPr>
            </a:lvl1pPr>
            <a:lvl2pPr>
              <a:defRPr sz="1800"/>
            </a:lvl2pPr>
            <a:lvl3pPr>
              <a:defRPr sz="1600"/>
            </a:lvl3pPr>
            <a:lvl4pPr>
              <a:defRPr sz="1400"/>
            </a:lvl4pPr>
            <a:lvl5pPr>
              <a:defRPr sz="1400"/>
            </a:lvl5pPr>
          </a:lstStyle>
          <a:p>
            <a:pPr lvl="0"/>
            <a:endParaRPr lang="en-JM" dirty="0"/>
          </a:p>
        </p:txBody>
      </p:sp>
      <p:sp>
        <p:nvSpPr>
          <p:cNvPr id="22" name="Text Placeholder 3"/>
          <p:cNvSpPr>
            <a:spLocks noGrp="1"/>
          </p:cNvSpPr>
          <p:nvPr>
            <p:ph type="body" sz="quarter" idx="25"/>
          </p:nvPr>
        </p:nvSpPr>
        <p:spPr>
          <a:xfrm>
            <a:off x="465140" y="2971801"/>
            <a:ext cx="1744663" cy="1120379"/>
          </a:xfrm>
        </p:spPr>
        <p:txBody>
          <a:bodyPr>
            <a:noAutofit/>
          </a:bodyPr>
          <a:lstStyle>
            <a:lvl1pPr marL="0" indent="0">
              <a:spcBef>
                <a:spcPts val="0"/>
              </a:spcBef>
              <a:buFontTx/>
              <a:buNone/>
              <a:defRPr sz="1300" b="0" i="0">
                <a:latin typeface="Neo Tech Std Light"/>
                <a:cs typeface="Neo Tech Std Light"/>
              </a:defRPr>
            </a:lvl1pPr>
            <a:lvl2pPr>
              <a:defRPr sz="1800"/>
            </a:lvl2pPr>
            <a:lvl3pPr>
              <a:defRPr sz="1600"/>
            </a:lvl3pPr>
            <a:lvl4pPr>
              <a:defRPr sz="1400"/>
            </a:lvl4pPr>
            <a:lvl5pPr>
              <a:defRPr sz="1400"/>
            </a:lvl5pPr>
          </a:lstStyle>
          <a:p>
            <a:pPr lvl="0"/>
            <a:endParaRPr lang="en-JM" dirty="0"/>
          </a:p>
        </p:txBody>
      </p:sp>
      <p:sp>
        <p:nvSpPr>
          <p:cNvPr id="7" name="Text Placeholder 6"/>
          <p:cNvSpPr>
            <a:spLocks noGrp="1"/>
          </p:cNvSpPr>
          <p:nvPr>
            <p:ph type="body" sz="quarter" idx="26"/>
          </p:nvPr>
        </p:nvSpPr>
        <p:spPr>
          <a:xfrm>
            <a:off x="579121" y="2480073"/>
            <a:ext cx="1554481" cy="377428"/>
          </a:xfrm>
        </p:spPr>
        <p:txBody>
          <a:bodyPr>
            <a:normAutofit/>
          </a:bodyPr>
          <a:lstStyle>
            <a:lvl1pPr marL="0" indent="0">
              <a:spcBef>
                <a:spcPts val="0"/>
              </a:spcBef>
              <a:buFontTx/>
              <a:buNone/>
              <a:defRPr sz="1400" b="0" i="0">
                <a:latin typeface="Neo Tech Std Light"/>
                <a:cs typeface="Neo Tech Std Light"/>
              </a:defRPr>
            </a:lvl1pPr>
            <a:lvl2pPr>
              <a:defRPr>
                <a:latin typeface="PT Sans Narrow" pitchFamily="34" charset="0"/>
              </a:defRPr>
            </a:lvl2pPr>
            <a:lvl3pPr>
              <a:defRPr>
                <a:latin typeface="PT Sans Narrow" pitchFamily="34" charset="0"/>
              </a:defRPr>
            </a:lvl3pPr>
            <a:lvl4pPr>
              <a:defRPr>
                <a:latin typeface="PT Sans Narrow" pitchFamily="34" charset="0"/>
              </a:defRPr>
            </a:lvl4pPr>
            <a:lvl5pPr>
              <a:defRPr>
                <a:latin typeface="PT Sans Narrow" pitchFamily="34" charset="0"/>
              </a:defRPr>
            </a:lvl5pPr>
          </a:lstStyle>
          <a:p>
            <a:pPr lvl="0"/>
            <a:endParaRPr lang="en-JM" dirty="0"/>
          </a:p>
        </p:txBody>
      </p:sp>
      <p:sp>
        <p:nvSpPr>
          <p:cNvPr id="32" name="Text Placeholder 6"/>
          <p:cNvSpPr>
            <a:spLocks noGrp="1"/>
          </p:cNvSpPr>
          <p:nvPr>
            <p:ph type="body" sz="quarter" idx="27"/>
          </p:nvPr>
        </p:nvSpPr>
        <p:spPr>
          <a:xfrm>
            <a:off x="2712722" y="2480073"/>
            <a:ext cx="1554481" cy="377428"/>
          </a:xfrm>
        </p:spPr>
        <p:txBody>
          <a:bodyPr>
            <a:normAutofit/>
          </a:bodyPr>
          <a:lstStyle>
            <a:lvl1pPr marL="0" indent="0">
              <a:spcBef>
                <a:spcPts val="0"/>
              </a:spcBef>
              <a:buFontTx/>
              <a:buNone/>
              <a:defRPr sz="1400" b="0" i="0">
                <a:latin typeface="Neo Tech Std Light"/>
                <a:cs typeface="Neo Tech Std Light"/>
              </a:defRPr>
            </a:lvl1pPr>
            <a:lvl2pPr>
              <a:defRPr>
                <a:latin typeface="PT Sans Narrow" pitchFamily="34" charset="0"/>
              </a:defRPr>
            </a:lvl2pPr>
            <a:lvl3pPr>
              <a:defRPr>
                <a:latin typeface="PT Sans Narrow" pitchFamily="34" charset="0"/>
              </a:defRPr>
            </a:lvl3pPr>
            <a:lvl4pPr>
              <a:defRPr>
                <a:latin typeface="PT Sans Narrow" pitchFamily="34" charset="0"/>
              </a:defRPr>
            </a:lvl4pPr>
            <a:lvl5pPr>
              <a:defRPr>
                <a:latin typeface="PT Sans Narrow" pitchFamily="34" charset="0"/>
              </a:defRPr>
            </a:lvl5pPr>
          </a:lstStyle>
          <a:p>
            <a:pPr lvl="0"/>
            <a:endParaRPr lang="en-JM" dirty="0"/>
          </a:p>
        </p:txBody>
      </p:sp>
      <p:sp>
        <p:nvSpPr>
          <p:cNvPr id="34" name="Text Placeholder 6"/>
          <p:cNvSpPr>
            <a:spLocks noGrp="1"/>
          </p:cNvSpPr>
          <p:nvPr>
            <p:ph type="body" sz="quarter" idx="28"/>
          </p:nvPr>
        </p:nvSpPr>
        <p:spPr>
          <a:xfrm>
            <a:off x="4846321" y="2480073"/>
            <a:ext cx="1554481" cy="377428"/>
          </a:xfrm>
        </p:spPr>
        <p:txBody>
          <a:bodyPr>
            <a:normAutofit/>
          </a:bodyPr>
          <a:lstStyle>
            <a:lvl1pPr marL="0" indent="0">
              <a:spcBef>
                <a:spcPts val="0"/>
              </a:spcBef>
              <a:buFontTx/>
              <a:buNone/>
              <a:defRPr sz="1400" b="0" i="0">
                <a:latin typeface="Neo Tech Std Light"/>
                <a:cs typeface="Neo Tech Std Light"/>
              </a:defRPr>
            </a:lvl1pPr>
            <a:lvl2pPr>
              <a:defRPr>
                <a:latin typeface="PT Sans Narrow" pitchFamily="34" charset="0"/>
              </a:defRPr>
            </a:lvl2pPr>
            <a:lvl3pPr>
              <a:defRPr>
                <a:latin typeface="PT Sans Narrow" pitchFamily="34" charset="0"/>
              </a:defRPr>
            </a:lvl3pPr>
            <a:lvl4pPr>
              <a:defRPr>
                <a:latin typeface="PT Sans Narrow" pitchFamily="34" charset="0"/>
              </a:defRPr>
            </a:lvl4pPr>
            <a:lvl5pPr>
              <a:defRPr>
                <a:latin typeface="PT Sans Narrow" pitchFamily="34" charset="0"/>
              </a:defRPr>
            </a:lvl5pPr>
          </a:lstStyle>
          <a:p>
            <a:pPr lvl="0"/>
            <a:endParaRPr lang="en-JM" dirty="0"/>
          </a:p>
        </p:txBody>
      </p:sp>
      <p:sp>
        <p:nvSpPr>
          <p:cNvPr id="36" name="Text Placeholder 6"/>
          <p:cNvSpPr>
            <a:spLocks noGrp="1"/>
          </p:cNvSpPr>
          <p:nvPr>
            <p:ph type="body" sz="quarter" idx="29"/>
          </p:nvPr>
        </p:nvSpPr>
        <p:spPr>
          <a:xfrm>
            <a:off x="6987855" y="2480073"/>
            <a:ext cx="1554481" cy="377428"/>
          </a:xfrm>
        </p:spPr>
        <p:txBody>
          <a:bodyPr>
            <a:normAutofit/>
          </a:bodyPr>
          <a:lstStyle>
            <a:lvl1pPr marL="0" indent="0">
              <a:spcBef>
                <a:spcPts val="0"/>
              </a:spcBef>
              <a:buFontTx/>
              <a:buNone/>
              <a:defRPr sz="1400" b="0" i="0">
                <a:latin typeface="Neo Tech Std Light"/>
                <a:cs typeface="Neo Tech Std Light"/>
              </a:defRPr>
            </a:lvl1pPr>
            <a:lvl2pPr>
              <a:defRPr>
                <a:latin typeface="PT Sans Narrow" pitchFamily="34" charset="0"/>
              </a:defRPr>
            </a:lvl2pPr>
            <a:lvl3pPr>
              <a:defRPr>
                <a:latin typeface="PT Sans Narrow" pitchFamily="34" charset="0"/>
              </a:defRPr>
            </a:lvl3pPr>
            <a:lvl4pPr>
              <a:defRPr>
                <a:latin typeface="PT Sans Narrow" pitchFamily="34" charset="0"/>
              </a:defRPr>
            </a:lvl4pPr>
            <a:lvl5pPr>
              <a:defRPr>
                <a:latin typeface="PT Sans Narrow" pitchFamily="34" charset="0"/>
              </a:defRPr>
            </a:lvl5pPr>
          </a:lstStyle>
          <a:p>
            <a:pPr lvl="0"/>
            <a:endParaRPr lang="en-JM" dirty="0"/>
          </a:p>
        </p:txBody>
      </p:sp>
    </p:spTree>
    <p:extLst>
      <p:ext uri="{BB962C8B-B14F-4D97-AF65-F5344CB8AC3E}">
        <p14:creationId xmlns:p14="http://schemas.microsoft.com/office/powerpoint/2010/main" val="25951039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7" name="Content Placeholder 6"/>
          <p:cNvSpPr>
            <a:spLocks noGrp="1"/>
          </p:cNvSpPr>
          <p:nvPr>
            <p:ph sz="quarter" idx="13"/>
          </p:nvPr>
        </p:nvSpPr>
        <p:spPr>
          <a:xfrm>
            <a:off x="1524000" y="1200150"/>
            <a:ext cx="6172200" cy="62865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2" name="Content Placeholder 6"/>
          <p:cNvSpPr>
            <a:spLocks noGrp="1"/>
          </p:cNvSpPr>
          <p:nvPr>
            <p:ph sz="quarter" idx="14"/>
          </p:nvPr>
        </p:nvSpPr>
        <p:spPr>
          <a:xfrm>
            <a:off x="1524000" y="2000250"/>
            <a:ext cx="6172200" cy="62865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3" name="Content Placeholder 6"/>
          <p:cNvSpPr>
            <a:spLocks noGrp="1"/>
          </p:cNvSpPr>
          <p:nvPr>
            <p:ph sz="quarter" idx="15"/>
          </p:nvPr>
        </p:nvSpPr>
        <p:spPr>
          <a:xfrm>
            <a:off x="1524000" y="2800350"/>
            <a:ext cx="6172200" cy="62865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14" name="Content Placeholder 6"/>
          <p:cNvSpPr>
            <a:spLocks noGrp="1"/>
          </p:cNvSpPr>
          <p:nvPr>
            <p:ph sz="quarter" idx="16"/>
          </p:nvPr>
        </p:nvSpPr>
        <p:spPr>
          <a:xfrm>
            <a:off x="1524000" y="3543300"/>
            <a:ext cx="6172200" cy="628650"/>
          </a:xfrm>
        </p:spPr>
        <p:txBody>
          <a:bodyPr>
            <a:noAutofit/>
          </a:bodyPr>
          <a:lstStyle>
            <a:lvl1pPr>
              <a:buNone/>
              <a:defRPr sz="1600"/>
            </a:lvl1pPr>
            <a:lvl2pPr>
              <a:defRPr sz="1600"/>
            </a:lvl2pPr>
            <a:lvl3pPr>
              <a:defRPr sz="1600"/>
            </a:lvl3pPr>
            <a:lvl4pPr>
              <a:defRPr sz="1600"/>
            </a:lvl4pPr>
            <a:lvl5pPr>
              <a:defRPr sz="1600"/>
            </a:lvl5pPr>
          </a:lstStyle>
          <a:p>
            <a:pPr lvl="0"/>
            <a:endParaRPr lang="en-JM" dirty="0"/>
          </a:p>
        </p:txBody>
      </p:sp>
      <p:sp>
        <p:nvSpPr>
          <p:cNvPr id="8" name="Slide Number Placeholder 5"/>
          <p:cNvSpPr>
            <a:spLocks noGrp="1"/>
          </p:cNvSpPr>
          <p:nvPr>
            <p:ph type="sldNum" sz="quarter" idx="17"/>
          </p:nvPr>
        </p:nvSpPr>
        <p:spPr>
          <a:xfrm>
            <a:off x="8077203" y="0"/>
            <a:ext cx="585787" cy="273844"/>
          </a:xfrm>
          <a:prstGeom prst="rect">
            <a:avLst/>
          </a:prstGeom>
        </p:spPr>
        <p:txBody>
          <a:bodyPr/>
          <a:lstStyle>
            <a:lvl1pPr>
              <a:defRPr>
                <a:latin typeface="Neo Tech Std Light"/>
              </a:defRPr>
            </a:lvl1pPr>
          </a:lstStyle>
          <a:p>
            <a:pPr>
              <a:defRPr/>
            </a:pPr>
            <a:fld id="{A449D799-D360-914E-8477-0455C9E2E6D4}" type="slidenum">
              <a:rPr lang="en-JM" smtClean="0"/>
              <a:pPr>
                <a:defRPr/>
              </a:pPr>
              <a:t>‹#›</a:t>
            </a:fld>
            <a:endParaRPr lang="en-JM" dirty="0"/>
          </a:p>
        </p:txBody>
      </p:sp>
    </p:spTree>
    <p:extLst>
      <p:ext uri="{BB962C8B-B14F-4D97-AF65-F5344CB8AC3E}">
        <p14:creationId xmlns:p14="http://schemas.microsoft.com/office/powerpoint/2010/main" val="35182377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Click to edit Master title style</a:t>
            </a:r>
            <a:endParaRPr lang="en-JM"/>
          </a:p>
        </p:txBody>
      </p:sp>
    </p:spTree>
    <p:extLst>
      <p:ext uri="{BB962C8B-B14F-4D97-AF65-F5344CB8AC3E}">
        <p14:creationId xmlns:p14="http://schemas.microsoft.com/office/powerpoint/2010/main" val="22588549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JM"/>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JM"/>
          </a:p>
        </p:txBody>
      </p:sp>
    </p:spTree>
    <p:extLst>
      <p:ext uri="{BB962C8B-B14F-4D97-AF65-F5344CB8AC3E}">
        <p14:creationId xmlns:p14="http://schemas.microsoft.com/office/powerpoint/2010/main" val="19403306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Click to edit Master title style</a:t>
            </a:r>
            <a:endParaRPr lang="en-US"/>
          </a:p>
        </p:txBody>
      </p:sp>
    </p:spTree>
    <p:extLst>
      <p:ext uri="{BB962C8B-B14F-4D97-AF65-F5344CB8AC3E}">
        <p14:creationId xmlns:p14="http://schemas.microsoft.com/office/powerpoint/2010/main" val="14705887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ablet_slide">
    <p:spTree>
      <p:nvGrpSpPr>
        <p:cNvPr id="1" name=""/>
        <p:cNvGrpSpPr/>
        <p:nvPr/>
      </p:nvGrpSpPr>
      <p:grpSpPr>
        <a:xfrm>
          <a:off x="0" y="0"/>
          <a:ext cx="0" cy="0"/>
          <a:chOff x="0" y="0"/>
          <a:chExt cx="0" cy="0"/>
        </a:xfrm>
      </p:grpSpPr>
      <p:pic>
        <p:nvPicPr>
          <p:cNvPr id="3" name="Picture 1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8200" y="1159670"/>
            <a:ext cx="1962150"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00450" y="1143001"/>
            <a:ext cx="1962150"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419850" y="1143001"/>
            <a:ext cx="1962150"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sv-SE" dirty="0" err="1" smtClean="0"/>
              <a:t>Click</a:t>
            </a:r>
            <a:r>
              <a:rPr lang="sv-SE" dirty="0" smtClean="0"/>
              <a:t> </a:t>
            </a:r>
            <a:r>
              <a:rPr lang="sv-SE" dirty="0" err="1" smtClean="0"/>
              <a:t>to</a:t>
            </a:r>
            <a:r>
              <a:rPr lang="sv-SE" dirty="0" smtClean="0"/>
              <a:t> </a:t>
            </a:r>
            <a:r>
              <a:rPr lang="sv-SE" dirty="0" err="1" smtClean="0"/>
              <a:t>edit</a:t>
            </a:r>
            <a:r>
              <a:rPr lang="sv-SE" dirty="0" smtClean="0"/>
              <a:t> Master </a:t>
            </a:r>
            <a:r>
              <a:rPr lang="sv-SE" dirty="0" err="1" smtClean="0"/>
              <a:t>title</a:t>
            </a:r>
            <a:r>
              <a:rPr lang="sv-SE" dirty="0" smtClean="0"/>
              <a:t> style</a:t>
            </a:r>
            <a:endParaRPr lang="en-US" dirty="0"/>
          </a:p>
        </p:txBody>
      </p:sp>
    </p:spTree>
    <p:extLst>
      <p:ext uri="{BB962C8B-B14F-4D97-AF65-F5344CB8AC3E}">
        <p14:creationId xmlns:p14="http://schemas.microsoft.com/office/powerpoint/2010/main" val="28009702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ase_Slide">
    <p:spTree>
      <p:nvGrpSpPr>
        <p:cNvPr id="1" name=""/>
        <p:cNvGrpSpPr/>
        <p:nvPr/>
      </p:nvGrpSpPr>
      <p:grpSpPr>
        <a:xfrm>
          <a:off x="0" y="0"/>
          <a:ext cx="0" cy="0"/>
          <a:chOff x="0" y="0"/>
          <a:chExt cx="0" cy="0"/>
        </a:xfrm>
      </p:grpSpPr>
      <p:pic>
        <p:nvPicPr>
          <p:cNvPr id="7" name="Picture 1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3403" y="1485900"/>
            <a:ext cx="4918075" cy="2201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sv-SE" smtClean="0"/>
              <a:t>Click to edit Master title style</a:t>
            </a:r>
            <a:endParaRPr lang="en-US"/>
          </a:p>
        </p:txBody>
      </p:sp>
      <p:sp>
        <p:nvSpPr>
          <p:cNvPr id="5" name="Picture Placeholder 16"/>
          <p:cNvSpPr>
            <a:spLocks noGrp="1"/>
          </p:cNvSpPr>
          <p:nvPr>
            <p:ph type="pic" sz="quarter" idx="21"/>
          </p:nvPr>
        </p:nvSpPr>
        <p:spPr>
          <a:xfrm>
            <a:off x="1277704" y="1768507"/>
            <a:ext cx="3429000" cy="1549458"/>
          </a:xfrm>
        </p:spPr>
        <p:txBody>
          <a:bodyPr/>
          <a:lstStyle/>
          <a:p>
            <a:pPr lvl="0"/>
            <a:endParaRPr lang="en-JM" noProof="0"/>
          </a:p>
        </p:txBody>
      </p:sp>
      <p:sp>
        <p:nvSpPr>
          <p:cNvPr id="6" name="Text Placeholder 3"/>
          <p:cNvSpPr>
            <a:spLocks noGrp="1"/>
          </p:cNvSpPr>
          <p:nvPr>
            <p:ph type="body" sz="quarter" idx="24"/>
          </p:nvPr>
        </p:nvSpPr>
        <p:spPr>
          <a:xfrm>
            <a:off x="6659885" y="2263379"/>
            <a:ext cx="1744663" cy="1120379"/>
          </a:xfrm>
        </p:spPr>
        <p:txBody>
          <a:bodyPr>
            <a:noAutofit/>
          </a:bodyPr>
          <a:lstStyle>
            <a:lvl1pPr marL="0" indent="0">
              <a:spcBef>
                <a:spcPts val="0"/>
              </a:spcBef>
              <a:buFontTx/>
              <a:buNone/>
              <a:defRPr sz="1300" b="0" i="0">
                <a:latin typeface="Neo Tech Std Light"/>
                <a:cs typeface="Neo Tech Std Light"/>
              </a:defRPr>
            </a:lvl1pPr>
            <a:lvl2pPr>
              <a:defRPr sz="1800"/>
            </a:lvl2pPr>
            <a:lvl3pPr>
              <a:defRPr sz="1600"/>
            </a:lvl3pPr>
            <a:lvl4pPr>
              <a:defRPr sz="1400"/>
            </a:lvl4pPr>
            <a:lvl5pPr>
              <a:defRPr sz="1400"/>
            </a:lvl5pPr>
          </a:lstStyle>
          <a:p>
            <a:pPr lvl="0"/>
            <a:endParaRPr lang="en-JM" dirty="0"/>
          </a:p>
        </p:txBody>
      </p:sp>
      <p:sp>
        <p:nvSpPr>
          <p:cNvPr id="8" name="Text Placeholder 3"/>
          <p:cNvSpPr>
            <a:spLocks noGrp="1"/>
          </p:cNvSpPr>
          <p:nvPr>
            <p:ph type="body" sz="quarter" idx="25"/>
          </p:nvPr>
        </p:nvSpPr>
        <p:spPr>
          <a:xfrm>
            <a:off x="6659501" y="1561320"/>
            <a:ext cx="1744663" cy="571500"/>
          </a:xfrm>
        </p:spPr>
        <p:txBody>
          <a:bodyPr>
            <a:noAutofit/>
          </a:bodyPr>
          <a:lstStyle>
            <a:lvl1pPr marL="0" indent="0">
              <a:spcBef>
                <a:spcPts val="0"/>
              </a:spcBef>
              <a:buFontTx/>
              <a:buNone/>
              <a:defRPr sz="1300" b="0" i="0">
                <a:latin typeface="Neo Tech Std Light"/>
                <a:cs typeface="Neo Tech Std Light"/>
              </a:defRPr>
            </a:lvl1pPr>
            <a:lvl2pPr>
              <a:defRPr sz="1800"/>
            </a:lvl2pPr>
            <a:lvl3pPr>
              <a:defRPr sz="1600"/>
            </a:lvl3pPr>
            <a:lvl4pPr>
              <a:defRPr sz="1400"/>
            </a:lvl4pPr>
            <a:lvl5pPr>
              <a:defRPr sz="1400"/>
            </a:lvl5pPr>
          </a:lstStyle>
          <a:p>
            <a:pPr lvl="0"/>
            <a:endParaRPr lang="en-JM" dirty="0"/>
          </a:p>
        </p:txBody>
      </p:sp>
    </p:spTree>
    <p:extLst>
      <p:ext uri="{BB962C8B-B14F-4D97-AF65-F5344CB8AC3E}">
        <p14:creationId xmlns:p14="http://schemas.microsoft.com/office/powerpoint/2010/main" val="36127132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ase2_Slide">
    <p:spTree>
      <p:nvGrpSpPr>
        <p:cNvPr id="1" name=""/>
        <p:cNvGrpSpPr/>
        <p:nvPr/>
      </p:nvGrpSpPr>
      <p:grpSpPr>
        <a:xfrm>
          <a:off x="0" y="0"/>
          <a:ext cx="0" cy="0"/>
          <a:chOff x="0" y="0"/>
          <a:chExt cx="0" cy="0"/>
        </a:xfrm>
      </p:grpSpPr>
      <p:pic>
        <p:nvPicPr>
          <p:cNvPr id="8" name="Picture 1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43400" y="1543051"/>
            <a:ext cx="3925888" cy="243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sv-SE" smtClean="0"/>
              <a:t>Click to edit Master title style</a:t>
            </a:r>
            <a:endParaRPr lang="en-US"/>
          </a:p>
        </p:txBody>
      </p:sp>
      <p:sp>
        <p:nvSpPr>
          <p:cNvPr id="5" name="Picture Placeholder 24"/>
          <p:cNvSpPr>
            <a:spLocks noGrp="1"/>
          </p:cNvSpPr>
          <p:nvPr>
            <p:ph type="pic" sz="quarter" idx="28"/>
          </p:nvPr>
        </p:nvSpPr>
        <p:spPr>
          <a:xfrm>
            <a:off x="4596428" y="1749029"/>
            <a:ext cx="3429000" cy="1470160"/>
          </a:xfrm>
        </p:spPr>
        <p:txBody>
          <a:bodyPr/>
          <a:lstStyle/>
          <a:p>
            <a:pPr lvl="0"/>
            <a:endParaRPr lang="en-JM" noProof="0"/>
          </a:p>
        </p:txBody>
      </p:sp>
      <p:sp>
        <p:nvSpPr>
          <p:cNvPr id="6" name="Text Placeholder 3"/>
          <p:cNvSpPr>
            <a:spLocks noGrp="1"/>
          </p:cNvSpPr>
          <p:nvPr>
            <p:ph type="body" sz="quarter" idx="24"/>
          </p:nvPr>
        </p:nvSpPr>
        <p:spPr>
          <a:xfrm>
            <a:off x="1143003" y="2400301"/>
            <a:ext cx="1744663" cy="1120379"/>
          </a:xfrm>
        </p:spPr>
        <p:txBody>
          <a:bodyPr>
            <a:noAutofit/>
          </a:bodyPr>
          <a:lstStyle>
            <a:lvl1pPr marL="0" indent="0">
              <a:spcBef>
                <a:spcPts val="0"/>
              </a:spcBef>
              <a:buFontTx/>
              <a:buNone/>
              <a:defRPr sz="1300" b="0" i="0">
                <a:latin typeface="Neo Tech Std Light"/>
                <a:cs typeface="Neo Tech Std Light"/>
              </a:defRPr>
            </a:lvl1pPr>
            <a:lvl2pPr>
              <a:defRPr sz="1800"/>
            </a:lvl2pPr>
            <a:lvl3pPr>
              <a:defRPr sz="1600"/>
            </a:lvl3pPr>
            <a:lvl4pPr>
              <a:defRPr sz="1400"/>
            </a:lvl4pPr>
            <a:lvl5pPr>
              <a:defRPr sz="1400"/>
            </a:lvl5pPr>
          </a:lstStyle>
          <a:p>
            <a:pPr lvl="0"/>
            <a:endParaRPr lang="en-JM" dirty="0"/>
          </a:p>
        </p:txBody>
      </p:sp>
      <p:sp>
        <p:nvSpPr>
          <p:cNvPr id="7" name="Text Placeholder 3"/>
          <p:cNvSpPr>
            <a:spLocks noGrp="1"/>
          </p:cNvSpPr>
          <p:nvPr>
            <p:ph type="body" sz="quarter" idx="25"/>
          </p:nvPr>
        </p:nvSpPr>
        <p:spPr>
          <a:xfrm>
            <a:off x="1142619" y="1698242"/>
            <a:ext cx="1744663" cy="571500"/>
          </a:xfrm>
        </p:spPr>
        <p:txBody>
          <a:bodyPr>
            <a:noAutofit/>
          </a:bodyPr>
          <a:lstStyle>
            <a:lvl1pPr marL="0" indent="0">
              <a:spcBef>
                <a:spcPts val="0"/>
              </a:spcBef>
              <a:buFontTx/>
              <a:buNone/>
              <a:defRPr sz="1300" b="0" i="0">
                <a:latin typeface="Neo Tech Std Light"/>
                <a:cs typeface="Neo Tech Std Light"/>
              </a:defRPr>
            </a:lvl1pPr>
            <a:lvl2pPr>
              <a:defRPr sz="1800"/>
            </a:lvl2pPr>
            <a:lvl3pPr>
              <a:defRPr sz="1600"/>
            </a:lvl3pPr>
            <a:lvl4pPr>
              <a:defRPr sz="1400"/>
            </a:lvl4pPr>
            <a:lvl5pPr>
              <a:defRPr sz="1400"/>
            </a:lvl5pPr>
          </a:lstStyle>
          <a:p>
            <a:pPr lvl="0"/>
            <a:endParaRPr lang="en-JM" dirty="0"/>
          </a:p>
        </p:txBody>
      </p:sp>
    </p:spTree>
    <p:extLst>
      <p:ext uri="{BB962C8B-B14F-4D97-AF65-F5344CB8AC3E}">
        <p14:creationId xmlns:p14="http://schemas.microsoft.com/office/powerpoint/2010/main" val="2453848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egativ">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Neo Tech Std Light"/>
            </a:endParaRPr>
          </a:p>
        </p:txBody>
      </p:sp>
      <p:sp>
        <p:nvSpPr>
          <p:cNvPr id="2" name="Title 1"/>
          <p:cNvSpPr>
            <a:spLocks noGrp="1"/>
          </p:cNvSpPr>
          <p:nvPr>
            <p:ph type="title"/>
          </p:nvPr>
        </p:nvSpPr>
        <p:spPr/>
        <p:txBody>
          <a:bodyPr/>
          <a:lstStyle>
            <a:lvl1pPr>
              <a:defRPr>
                <a:solidFill>
                  <a:srgbClr val="FFFFFF"/>
                </a:solidFill>
              </a:defRPr>
            </a:lvl1pPr>
          </a:lstStyle>
          <a:p>
            <a:r>
              <a:rPr lang="sv-SE" smtClean="0"/>
              <a:t>Click to edit Master title style</a:t>
            </a:r>
            <a:endParaRPr lang="en-US"/>
          </a:p>
        </p:txBody>
      </p:sp>
      <p:sp>
        <p:nvSpPr>
          <p:cNvPr id="5" name="Content Placeholder 4"/>
          <p:cNvSpPr>
            <a:spLocks noGrp="1"/>
          </p:cNvSpPr>
          <p:nvPr>
            <p:ph sz="quarter" idx="11"/>
          </p:nvPr>
        </p:nvSpPr>
        <p:spPr>
          <a:xfrm>
            <a:off x="457200" y="971550"/>
            <a:ext cx="8153400" cy="3771900"/>
          </a:xfrm>
        </p:spPr>
        <p:txBody>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sv-SE" dirty="0" err="1" smtClean="0"/>
              <a:t>Click</a:t>
            </a:r>
            <a:r>
              <a:rPr lang="sv-SE" dirty="0" smtClean="0"/>
              <a:t> </a:t>
            </a:r>
            <a:r>
              <a:rPr lang="sv-SE" dirty="0" err="1" smtClean="0"/>
              <a:t>to</a:t>
            </a:r>
            <a:r>
              <a:rPr lang="sv-SE" dirty="0" smtClean="0"/>
              <a:t> </a:t>
            </a:r>
            <a:r>
              <a:rPr lang="sv-SE" dirty="0" err="1" smtClean="0"/>
              <a:t>edit</a:t>
            </a:r>
            <a:r>
              <a:rPr lang="sv-SE" dirty="0" smtClean="0"/>
              <a:t> Master text </a:t>
            </a:r>
            <a:r>
              <a:rPr lang="sv-SE" dirty="0" err="1" smtClean="0"/>
              <a:t>styles</a:t>
            </a:r>
            <a:endParaRPr lang="sv-SE" dirty="0" smtClean="0"/>
          </a:p>
          <a:p>
            <a:pPr lvl="1"/>
            <a:r>
              <a:rPr lang="sv-SE" dirty="0" smtClean="0"/>
              <a:t>Second </a:t>
            </a:r>
            <a:r>
              <a:rPr lang="sv-SE" dirty="0" err="1" smtClean="0"/>
              <a:t>level</a:t>
            </a:r>
            <a:endParaRPr lang="sv-SE" dirty="0" smtClean="0"/>
          </a:p>
          <a:p>
            <a:pPr lvl="2"/>
            <a:r>
              <a:rPr lang="sv-SE" dirty="0" err="1" smtClean="0"/>
              <a:t>Third</a:t>
            </a:r>
            <a:r>
              <a:rPr lang="sv-SE" dirty="0" smtClean="0"/>
              <a:t> </a:t>
            </a:r>
            <a:r>
              <a:rPr lang="sv-SE" dirty="0" err="1" smtClean="0"/>
              <a:t>level</a:t>
            </a:r>
            <a:endParaRPr lang="sv-SE" dirty="0" smtClean="0"/>
          </a:p>
          <a:p>
            <a:pPr lvl="3"/>
            <a:r>
              <a:rPr lang="sv-SE" dirty="0" err="1" smtClean="0"/>
              <a:t>Fourth</a:t>
            </a:r>
            <a:r>
              <a:rPr lang="sv-SE" dirty="0" smtClean="0"/>
              <a:t> </a:t>
            </a:r>
            <a:r>
              <a:rPr lang="sv-SE" dirty="0" err="1" smtClean="0"/>
              <a:t>level</a:t>
            </a:r>
            <a:endParaRPr lang="sv-SE" dirty="0" smtClean="0"/>
          </a:p>
          <a:p>
            <a:pPr lvl="4"/>
            <a:r>
              <a:rPr lang="sv-SE" dirty="0" err="1" smtClean="0"/>
              <a:t>Fifth</a:t>
            </a:r>
            <a:r>
              <a:rPr lang="sv-SE" dirty="0" smtClean="0"/>
              <a:t> </a:t>
            </a:r>
            <a:r>
              <a:rPr lang="sv-SE" dirty="0" err="1" smtClean="0"/>
              <a:t>level</a:t>
            </a:r>
            <a:endParaRPr lang="en-US" dirty="0"/>
          </a:p>
        </p:txBody>
      </p:sp>
    </p:spTree>
    <p:extLst>
      <p:ext uri="{BB962C8B-B14F-4D97-AF65-F5344CB8AC3E}">
        <p14:creationId xmlns:p14="http://schemas.microsoft.com/office/powerpoint/2010/main" val="8973866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Graphics">
    <p:spTree>
      <p:nvGrpSpPr>
        <p:cNvPr id="1" name=""/>
        <p:cNvGrpSpPr/>
        <p:nvPr/>
      </p:nvGrpSpPr>
      <p:grpSpPr>
        <a:xfrm>
          <a:off x="0" y="0"/>
          <a:ext cx="0" cy="0"/>
          <a:chOff x="0" y="0"/>
          <a:chExt cx="0" cy="0"/>
        </a:xfrm>
      </p:grpSpPr>
      <p:sp>
        <p:nvSpPr>
          <p:cNvPr id="3" name="Rectangle 2"/>
          <p:cNvSpPr/>
          <p:nvPr userDrawn="1"/>
        </p:nvSpPr>
        <p:spPr>
          <a:xfrm>
            <a:off x="381000" y="1028700"/>
            <a:ext cx="8382000" cy="3314700"/>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Neo Tech Std Light"/>
            </a:endParaRPr>
          </a:p>
        </p:txBody>
      </p:sp>
      <p:pic>
        <p:nvPicPr>
          <p:cNvPr id="4" name="Picture 14" descr="not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82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5" descr="briefcas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54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6" descr="menu.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1336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9" descr="person.png"/>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7526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1" descr="iphone.png"/>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5146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2" descr="tv.png"/>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8956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3" descr="monitor.png"/>
          <p:cNvPicPr>
            <a:picLocks noChangeAspect="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32766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4" descr="comment.png"/>
          <p:cNvPicPr>
            <a:picLocks noChangeAspect="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36576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5" descr="pin.png"/>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39624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6" descr="calendar.png"/>
          <p:cNvPicPr>
            <a:picLocks noChangeAspect="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42672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7" descr="heart.png"/>
          <p:cNvPicPr>
            <a:picLocks noChangeAspect="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4592638"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9" descr="camera.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530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0" descr="mail.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3340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31" descr="clock.png"/>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57150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35" descr="home.png"/>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6096000" y="120015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36" descr="briefcase_black.png"/>
          <p:cNvPicPr>
            <a:picLocks noChangeAspect="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2954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7" descr="note_black.png"/>
          <p:cNvPicPr>
            <a:picLocks noChangeAspect="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8382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38" descr="menu_black.png"/>
          <p:cNvPicPr>
            <a:picLocks noChangeAspect="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21336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9" descr="person_black.png"/>
          <p:cNvPicPr>
            <a:picLocks noChangeAspect="1"/>
          </p:cNvPicPr>
          <p:nvPr userDrawn="1"/>
        </p:nvPicPr>
        <p:blipFill>
          <a:blip r:embed="rId20">
            <a:extLst>
              <a:ext uri="{28A0092B-C50C-407E-A947-70E740481C1C}">
                <a14:useLocalDpi xmlns:a14="http://schemas.microsoft.com/office/drawing/2010/main" val="0"/>
              </a:ext>
            </a:extLst>
          </a:blip>
          <a:srcRect/>
          <a:stretch>
            <a:fillRect/>
          </a:stretch>
        </p:blipFill>
        <p:spPr bwMode="auto">
          <a:xfrm>
            <a:off x="17526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40" descr="iphone_black.png"/>
          <p:cNvPicPr>
            <a:picLocks noChangeAspect="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25146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41" descr="monitor_black.png"/>
          <p:cNvPicPr>
            <a:picLocks noChangeAspect="1"/>
          </p:cNvPicPr>
          <p:nvPr userDrawn="1"/>
        </p:nvPicPr>
        <p:blipFill>
          <a:blip r:embed="rId22">
            <a:extLst>
              <a:ext uri="{28A0092B-C50C-407E-A947-70E740481C1C}">
                <a14:useLocalDpi xmlns:a14="http://schemas.microsoft.com/office/drawing/2010/main" val="0"/>
              </a:ext>
            </a:extLst>
          </a:blip>
          <a:srcRect/>
          <a:stretch>
            <a:fillRect/>
          </a:stretch>
        </p:blipFill>
        <p:spPr bwMode="auto">
          <a:xfrm>
            <a:off x="32766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42" descr="tv_black.png"/>
          <p:cNvPicPr>
            <a:picLocks noChangeAspect="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28956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43" descr="comment_black.png"/>
          <p:cNvPicPr>
            <a:picLocks noChangeAspect="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36576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44" descr="pin_black.png"/>
          <p:cNvPicPr>
            <a:picLocks noChangeAspect="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39624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45" descr="calendar_black.png"/>
          <p:cNvPicPr>
            <a:picLocks noChangeAspect="1"/>
          </p:cNvPicPr>
          <p:nvPr userDrawn="1"/>
        </p:nvPicPr>
        <p:blipFill>
          <a:blip r:embed="rId26">
            <a:extLst>
              <a:ext uri="{28A0092B-C50C-407E-A947-70E740481C1C}">
                <a14:useLocalDpi xmlns:a14="http://schemas.microsoft.com/office/drawing/2010/main" val="0"/>
              </a:ext>
            </a:extLst>
          </a:blip>
          <a:srcRect/>
          <a:stretch>
            <a:fillRect/>
          </a:stretch>
        </p:blipFill>
        <p:spPr bwMode="auto">
          <a:xfrm>
            <a:off x="42672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46" descr="heart_black.png"/>
          <p:cNvPicPr>
            <a:picLocks noChangeAspect="1"/>
          </p:cNvPicPr>
          <p:nvPr userDrawn="1"/>
        </p:nvPicPr>
        <p:blipFill>
          <a:blip r:embed="rId27">
            <a:extLst>
              <a:ext uri="{28A0092B-C50C-407E-A947-70E740481C1C}">
                <a14:useLocalDpi xmlns:a14="http://schemas.microsoft.com/office/drawing/2010/main" val="0"/>
              </a:ext>
            </a:extLst>
          </a:blip>
          <a:srcRect/>
          <a:stretch>
            <a:fillRect/>
          </a:stretch>
        </p:blipFill>
        <p:spPr bwMode="auto">
          <a:xfrm>
            <a:off x="4627563"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47" descr="camera_black.png"/>
          <p:cNvPicPr>
            <a:picLocks noChangeAspect="1"/>
          </p:cNvPicPr>
          <p:nvPr userDrawn="1"/>
        </p:nvPicPr>
        <p:blipFill>
          <a:blip r:embed="rId28">
            <a:extLst>
              <a:ext uri="{28A0092B-C50C-407E-A947-70E740481C1C}">
                <a14:useLocalDpi xmlns:a14="http://schemas.microsoft.com/office/drawing/2010/main" val="0"/>
              </a:ext>
            </a:extLst>
          </a:blip>
          <a:srcRect/>
          <a:stretch>
            <a:fillRect/>
          </a:stretch>
        </p:blipFill>
        <p:spPr bwMode="auto">
          <a:xfrm>
            <a:off x="49530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48" descr="mail_black.png"/>
          <p:cNvPicPr>
            <a:picLocks noChangeAspect="1"/>
          </p:cNvPicPr>
          <p:nvPr userDrawn="1"/>
        </p:nvPicPr>
        <p:blipFill>
          <a:blip r:embed="rId29">
            <a:extLst>
              <a:ext uri="{28A0092B-C50C-407E-A947-70E740481C1C}">
                <a14:useLocalDpi xmlns:a14="http://schemas.microsoft.com/office/drawing/2010/main" val="0"/>
              </a:ext>
            </a:extLst>
          </a:blip>
          <a:srcRect/>
          <a:stretch>
            <a:fillRect/>
          </a:stretch>
        </p:blipFill>
        <p:spPr bwMode="auto">
          <a:xfrm>
            <a:off x="53340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49" descr="clock_black.png"/>
          <p:cNvPicPr>
            <a:picLocks noChangeAspect="1"/>
          </p:cNvPicPr>
          <p:nvPr userDrawn="1"/>
        </p:nvPicPr>
        <p:blipFill>
          <a:blip r:embed="rId30">
            <a:extLst>
              <a:ext uri="{28A0092B-C50C-407E-A947-70E740481C1C}">
                <a14:useLocalDpi xmlns:a14="http://schemas.microsoft.com/office/drawing/2010/main" val="0"/>
              </a:ext>
            </a:extLst>
          </a:blip>
          <a:srcRect/>
          <a:stretch>
            <a:fillRect/>
          </a:stretch>
        </p:blipFill>
        <p:spPr bwMode="auto">
          <a:xfrm>
            <a:off x="57150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50" descr="home_black.png"/>
          <p:cNvPicPr>
            <a:picLocks noChangeAspect="1"/>
          </p:cNvPicPr>
          <p:nvPr userDrawn="1"/>
        </p:nvPicPr>
        <p:blipFill>
          <a:blip r:embed="rId31">
            <a:extLst>
              <a:ext uri="{28A0092B-C50C-407E-A947-70E740481C1C}">
                <a14:useLocalDpi xmlns:a14="http://schemas.microsoft.com/office/drawing/2010/main" val="0"/>
              </a:ext>
            </a:extLst>
          </a:blip>
          <a:srcRect/>
          <a:stretch>
            <a:fillRect/>
          </a:stretch>
        </p:blipFill>
        <p:spPr bwMode="auto">
          <a:xfrm>
            <a:off x="6096000" y="1600200"/>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sv-SE" smtClean="0"/>
              <a:t>Click to edit Master title style</a:t>
            </a:r>
            <a:endParaRPr lang="en-US"/>
          </a:p>
        </p:txBody>
      </p:sp>
    </p:spTree>
    <p:extLst>
      <p:ext uri="{BB962C8B-B14F-4D97-AF65-F5344CB8AC3E}">
        <p14:creationId xmlns:p14="http://schemas.microsoft.com/office/powerpoint/2010/main" val="42275669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loud_Slide">
    <p:spTree>
      <p:nvGrpSpPr>
        <p:cNvPr id="1" name=""/>
        <p:cNvGrpSpPr/>
        <p:nvPr/>
      </p:nvGrpSpPr>
      <p:grpSpPr>
        <a:xfrm>
          <a:off x="0" y="0"/>
          <a:ext cx="0" cy="0"/>
          <a:chOff x="0" y="0"/>
          <a:chExt cx="0" cy="0"/>
        </a:xfrm>
      </p:grpSpPr>
      <p:sp>
        <p:nvSpPr>
          <p:cNvPr id="3" name="Cloud 2"/>
          <p:cNvSpPr/>
          <p:nvPr userDrawn="1"/>
        </p:nvSpPr>
        <p:spPr>
          <a:xfrm>
            <a:off x="2460625" y="1346599"/>
            <a:ext cx="1727200" cy="810815"/>
          </a:xfrm>
          <a:prstGeom prst="cloud">
            <a:avLst/>
          </a:prstGeom>
          <a:solidFill>
            <a:srgbClr val="10101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dirty="0">
              <a:latin typeface="Neo Tech Std Light"/>
              <a:cs typeface="Neo Tech Std Light"/>
            </a:endParaRPr>
          </a:p>
        </p:txBody>
      </p:sp>
      <p:sp>
        <p:nvSpPr>
          <p:cNvPr id="4" name="Cloud 3"/>
          <p:cNvSpPr/>
          <p:nvPr userDrawn="1"/>
        </p:nvSpPr>
        <p:spPr>
          <a:xfrm flipH="1">
            <a:off x="4332291" y="1670448"/>
            <a:ext cx="1152525" cy="567928"/>
          </a:xfrm>
          <a:prstGeom prst="cloud">
            <a:avLst/>
          </a:prstGeom>
          <a:solidFill>
            <a:srgbClr val="10101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dirty="0">
              <a:latin typeface="Neo Tech Std Light"/>
              <a:cs typeface="Neo Tech Std Light"/>
            </a:endParaRPr>
          </a:p>
        </p:txBody>
      </p:sp>
      <p:sp>
        <p:nvSpPr>
          <p:cNvPr id="5" name="Cloud 4"/>
          <p:cNvSpPr/>
          <p:nvPr userDrawn="1"/>
        </p:nvSpPr>
        <p:spPr>
          <a:xfrm>
            <a:off x="5556253" y="1322786"/>
            <a:ext cx="1152525" cy="672703"/>
          </a:xfrm>
          <a:prstGeom prst="cloud">
            <a:avLst/>
          </a:prstGeom>
          <a:solidFill>
            <a:srgbClr val="10101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dirty="0">
              <a:latin typeface="Neo Tech Std Light"/>
              <a:cs typeface="Neo Tech Std Light"/>
            </a:endParaRPr>
          </a:p>
        </p:txBody>
      </p:sp>
      <p:sp>
        <p:nvSpPr>
          <p:cNvPr id="6" name="TextBox 16"/>
          <p:cNvSpPr txBox="1">
            <a:spLocks noChangeArrowheads="1"/>
          </p:cNvSpPr>
          <p:nvPr userDrawn="1"/>
        </p:nvSpPr>
        <p:spPr bwMode="auto">
          <a:xfrm>
            <a:off x="930278" y="3228976"/>
            <a:ext cx="2397125"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just" eaLnBrk="1" hangingPunct="1">
              <a:defRPr/>
            </a:pPr>
            <a:r>
              <a:rPr lang="en-US" sz="1100" b="0" i="0" dirty="0" err="1" smtClean="0">
                <a:solidFill>
                  <a:srgbClr val="9B9B9B"/>
                </a:solidFill>
                <a:latin typeface="Neo Tech Std Light"/>
                <a:ea typeface="Brixton" charset="0"/>
                <a:cs typeface="Neo Tech Std Light"/>
              </a:rPr>
              <a:t>Raperiam</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eaque</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ipsa</a:t>
            </a:r>
            <a:r>
              <a:rPr lang="en-US" sz="1100" b="0" i="0" dirty="0" smtClean="0">
                <a:solidFill>
                  <a:srgbClr val="9B9B9B"/>
                </a:solidFill>
                <a:latin typeface="Neo Tech Std Light"/>
                <a:ea typeface="Brixton" charset="0"/>
                <a:cs typeface="Neo Tech Std Light"/>
              </a:rPr>
              <a:t> quae </a:t>
            </a:r>
            <a:r>
              <a:rPr lang="en-US" sz="1100" b="0" i="0" dirty="0" err="1" smtClean="0">
                <a:solidFill>
                  <a:srgbClr val="9B9B9B"/>
                </a:solidFill>
                <a:latin typeface="Neo Tech Std Light"/>
                <a:ea typeface="Brixton" charset="0"/>
                <a:cs typeface="Neo Tech Std Light"/>
              </a:rPr>
              <a:t>ab</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illo</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inventore</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veritatis</a:t>
            </a:r>
            <a:r>
              <a:rPr lang="en-US" sz="1100" b="0" i="0" dirty="0" smtClean="0">
                <a:solidFill>
                  <a:srgbClr val="9B9B9B"/>
                </a:solidFill>
                <a:latin typeface="Neo Tech Std Light"/>
                <a:ea typeface="Brixton" charset="0"/>
                <a:cs typeface="Neo Tech Std Light"/>
              </a:rPr>
              <a:t> et quasi </a:t>
            </a:r>
            <a:r>
              <a:rPr lang="en-US" sz="1100" b="0" i="0" dirty="0" err="1" smtClean="0">
                <a:solidFill>
                  <a:srgbClr val="9B9B9B"/>
                </a:solidFill>
                <a:latin typeface="Neo Tech Std Light"/>
                <a:ea typeface="Brixton" charset="0"/>
                <a:cs typeface="Neo Tech Std Light"/>
              </a:rPr>
              <a:t>architecto</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beatae</a:t>
            </a:r>
            <a:r>
              <a:rPr lang="en-US" sz="1100" b="0" i="0" dirty="0" smtClean="0">
                <a:solidFill>
                  <a:srgbClr val="9B9B9B"/>
                </a:solidFill>
                <a:latin typeface="Neo Tech Std Light"/>
                <a:ea typeface="Brixton" charset="0"/>
                <a:cs typeface="Neo Tech Std Light"/>
              </a:rPr>
              <a:t> vitae dicta </a:t>
            </a:r>
            <a:r>
              <a:rPr lang="en-US" sz="1100" b="0" i="0" dirty="0" err="1" smtClean="0">
                <a:solidFill>
                  <a:srgbClr val="9B9B9B"/>
                </a:solidFill>
                <a:latin typeface="Neo Tech Std Light"/>
                <a:ea typeface="Brixton" charset="0"/>
                <a:cs typeface="Neo Tech Std Light"/>
              </a:rPr>
              <a:t>sunt</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explicabo</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Nemo</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enim</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ipsam</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voluptatem</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quia</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voluptas</a:t>
            </a:r>
            <a:r>
              <a:rPr lang="en-US" sz="1100" b="0" i="0" dirty="0" smtClean="0">
                <a:solidFill>
                  <a:srgbClr val="9B9B9B"/>
                </a:solidFill>
                <a:latin typeface="Neo Tech Std Light"/>
                <a:ea typeface="Brixton" charset="0"/>
                <a:cs typeface="Neo Tech Std Light"/>
              </a:rPr>
              <a:t> sit </a:t>
            </a:r>
            <a:r>
              <a:rPr lang="en-US" sz="1100" b="0" i="0" dirty="0" err="1" smtClean="0">
                <a:solidFill>
                  <a:srgbClr val="9B9B9B"/>
                </a:solidFill>
                <a:latin typeface="Neo Tech Std Light"/>
                <a:ea typeface="Brixton" charset="0"/>
                <a:cs typeface="Neo Tech Std Light"/>
              </a:rPr>
              <a:t>aspernatur</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aut</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odit</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aut</a:t>
            </a:r>
            <a:r>
              <a:rPr lang="en-US" sz="1100" b="0" i="0" dirty="0" smtClean="0">
                <a:solidFill>
                  <a:srgbClr val="9B9B9B"/>
                </a:solidFill>
                <a:latin typeface="Neo Tech Std Light"/>
                <a:ea typeface="Brixton" charset="0"/>
                <a:cs typeface="Neo Tech Std Light"/>
              </a:rPr>
              <a:t> fugit, </a:t>
            </a:r>
            <a:r>
              <a:rPr lang="en-US" sz="1100" b="0" i="0" dirty="0" err="1" smtClean="0">
                <a:solidFill>
                  <a:srgbClr val="9B9B9B"/>
                </a:solidFill>
                <a:latin typeface="Neo Tech Std Light"/>
                <a:ea typeface="Brixton" charset="0"/>
                <a:cs typeface="Neo Tech Std Light"/>
              </a:rPr>
              <a:t>sed</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quia</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consequuntur</a:t>
            </a:r>
            <a:r>
              <a:rPr lang="en-US" sz="1100" b="0" i="0" dirty="0" smtClean="0">
                <a:solidFill>
                  <a:srgbClr val="9B9B9B"/>
                </a:solidFill>
                <a:latin typeface="Neo Tech Std Light"/>
                <a:ea typeface="Brixton" charset="0"/>
                <a:cs typeface="Neo Tech Std Light"/>
              </a:rPr>
              <a:t> </a:t>
            </a:r>
            <a:r>
              <a:rPr lang="en-US" sz="1100" b="0" i="0" dirty="0" err="1" smtClean="0">
                <a:solidFill>
                  <a:srgbClr val="9B9B9B"/>
                </a:solidFill>
                <a:latin typeface="Neo Tech Std Light"/>
                <a:ea typeface="Brixton" charset="0"/>
                <a:cs typeface="Neo Tech Std Light"/>
              </a:rPr>
              <a:t>magni</a:t>
            </a:r>
            <a:r>
              <a:rPr lang="en-US" sz="1100" b="0" i="0" dirty="0" smtClean="0">
                <a:solidFill>
                  <a:srgbClr val="9B9B9B"/>
                </a:solidFill>
                <a:latin typeface="Neo Tech Std Light"/>
                <a:ea typeface="Brixton" charset="0"/>
                <a:cs typeface="Neo Tech Std Light"/>
              </a:rPr>
              <a:t>.</a:t>
            </a:r>
            <a:endParaRPr lang="bg-BG" sz="1100" b="0" i="0" dirty="0" smtClean="0">
              <a:solidFill>
                <a:srgbClr val="9B9B9B"/>
              </a:solidFill>
              <a:latin typeface="Neo Tech Std Light"/>
              <a:ea typeface="Brixton" charset="0"/>
              <a:cs typeface="Neo Tech Std Light"/>
            </a:endParaRPr>
          </a:p>
        </p:txBody>
      </p:sp>
      <p:sp>
        <p:nvSpPr>
          <p:cNvPr id="7" name="TextBox 6"/>
          <p:cNvSpPr txBox="1"/>
          <p:nvPr userDrawn="1"/>
        </p:nvSpPr>
        <p:spPr>
          <a:xfrm>
            <a:off x="3389316" y="2918222"/>
            <a:ext cx="2397125" cy="1785104"/>
          </a:xfrm>
          <a:prstGeom prst="rect">
            <a:avLst/>
          </a:prstGeom>
          <a:noFill/>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just">
              <a:defRPr/>
            </a:pPr>
            <a:r>
              <a:rPr lang="en-US" sz="1100" b="0" i="0" smtClean="0">
                <a:solidFill>
                  <a:srgbClr val="7F7F7F"/>
                </a:solidFill>
                <a:latin typeface="Neo Tech Std Light"/>
                <a:cs typeface="Neo Tech Std Light"/>
              </a:rPr>
              <a:t>But perspiciatis unde omnis iste natus error sit voluptatem accusantium doloremque laudantium, totam rem aperiam, eaque ipsa quae ab illo inventore veritatis et quasi architecto beatae vitae dicta sunt explicabo. Nemo enim ipsam voluptatem quia voluptas sit aspernatur aut odsed quia consequuntur magni dolores eos qui ratione voluptatem sequi nesciu.</a:t>
            </a:r>
            <a:endParaRPr lang="bg-BG" sz="1100" b="0" i="0" smtClean="0">
              <a:solidFill>
                <a:srgbClr val="7F7F7F"/>
              </a:solidFill>
              <a:latin typeface="Neo Tech Std Light"/>
              <a:cs typeface="Neo Tech Std Light"/>
            </a:endParaRPr>
          </a:p>
        </p:txBody>
      </p:sp>
      <p:sp>
        <p:nvSpPr>
          <p:cNvPr id="8" name="TextBox 7"/>
          <p:cNvSpPr txBox="1"/>
          <p:nvPr userDrawn="1"/>
        </p:nvSpPr>
        <p:spPr>
          <a:xfrm>
            <a:off x="5848350" y="2918222"/>
            <a:ext cx="2395538" cy="1785104"/>
          </a:xfrm>
          <a:prstGeom prst="rect">
            <a:avLst/>
          </a:prstGeom>
          <a:noFill/>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just">
              <a:defRPr/>
            </a:pPr>
            <a:r>
              <a:rPr lang="en-US" sz="1100" b="0" i="0" smtClean="0">
                <a:solidFill>
                  <a:srgbClr val="7F7F7F"/>
                </a:solidFill>
                <a:latin typeface="Neo Tech Std Light"/>
                <a:cs typeface="Neo Tech Std Light"/>
              </a:rPr>
              <a:t>Oiste natus error sit voluptatem accusantium doloremque laudantium, totam rem aperiam, eaque ipsa quae ab illo inventore veritatis et quasi architecto beatae vitae dicta sunt explicabo. Nemo enim ipsam voluptatem quia voluptas sit aspernatur aut odit aut fugit, sed quia consequuntur magni dolores eos qui ratione voluptatem sequi nesciunt.</a:t>
            </a:r>
            <a:endParaRPr lang="bg-BG" sz="1100" b="0" i="0" smtClean="0">
              <a:solidFill>
                <a:srgbClr val="7F7F7F"/>
              </a:solidFill>
              <a:latin typeface="Neo Tech Std Light"/>
              <a:cs typeface="Neo Tech Std Light"/>
            </a:endParaRPr>
          </a:p>
        </p:txBody>
      </p:sp>
      <p:sp>
        <p:nvSpPr>
          <p:cNvPr id="9" name="Rectangle 22"/>
          <p:cNvSpPr>
            <a:spLocks noChangeArrowheads="1"/>
          </p:cNvSpPr>
          <p:nvPr userDrawn="1"/>
        </p:nvSpPr>
        <p:spPr bwMode="auto">
          <a:xfrm>
            <a:off x="2880544" y="1578770"/>
            <a:ext cx="88578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400">
                <a:solidFill>
                  <a:schemeClr val="bg1"/>
                </a:solidFill>
                <a:latin typeface="Neo Tech Std Light" charset="0"/>
                <a:cs typeface="Neo Tech Std Light" charset="0"/>
              </a:rPr>
              <a:t>Cloud</a:t>
            </a:r>
            <a:endParaRPr lang="bg-BG" sz="2400">
              <a:latin typeface="Neo Tech Std Light" charset="0"/>
              <a:cs typeface="Neo Tech Std Light" charset="0"/>
            </a:endParaRPr>
          </a:p>
        </p:txBody>
      </p:sp>
      <p:sp>
        <p:nvSpPr>
          <p:cNvPr id="10" name="Rectangle 23"/>
          <p:cNvSpPr>
            <a:spLocks noChangeArrowheads="1"/>
          </p:cNvSpPr>
          <p:nvPr userDrawn="1"/>
        </p:nvSpPr>
        <p:spPr bwMode="auto">
          <a:xfrm>
            <a:off x="4617448" y="1827610"/>
            <a:ext cx="5822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solidFill>
                  <a:schemeClr val="bg1"/>
                </a:solidFill>
                <a:latin typeface="Neo Tech Std Light" charset="0"/>
                <a:cs typeface="Neo Tech Std Light" charset="0"/>
              </a:rPr>
              <a:t>VPS</a:t>
            </a:r>
            <a:endParaRPr lang="bg-BG">
              <a:latin typeface="Neo Tech Std Light" charset="0"/>
              <a:cs typeface="Neo Tech Std Light" charset="0"/>
            </a:endParaRPr>
          </a:p>
        </p:txBody>
      </p:sp>
      <p:sp>
        <p:nvSpPr>
          <p:cNvPr id="11" name="Rectangle 24"/>
          <p:cNvSpPr>
            <a:spLocks noChangeArrowheads="1"/>
          </p:cNvSpPr>
          <p:nvPr userDrawn="1"/>
        </p:nvSpPr>
        <p:spPr bwMode="auto">
          <a:xfrm>
            <a:off x="5808553" y="1520428"/>
            <a:ext cx="6463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000">
                <a:solidFill>
                  <a:schemeClr val="bg1"/>
                </a:solidFill>
                <a:latin typeface="Neo Tech Std Light" charset="0"/>
                <a:cs typeface="Neo Tech Std Light" charset="0"/>
              </a:rPr>
              <a:t>DNS</a:t>
            </a:r>
            <a:endParaRPr lang="bg-BG" sz="2000">
              <a:latin typeface="Neo Tech Std Light" charset="0"/>
              <a:cs typeface="Neo Tech Std Light" charset="0"/>
            </a:endParaRPr>
          </a:p>
        </p:txBody>
      </p:sp>
      <p:sp>
        <p:nvSpPr>
          <p:cNvPr id="12" name="Freeform 11"/>
          <p:cNvSpPr/>
          <p:nvPr userDrawn="1"/>
        </p:nvSpPr>
        <p:spPr>
          <a:xfrm>
            <a:off x="4310063" y="1252537"/>
            <a:ext cx="1109662" cy="190500"/>
          </a:xfrm>
          <a:custGeom>
            <a:avLst/>
            <a:gdLst>
              <a:gd name="connsiteX0" fmla="*/ 0 w 1109134"/>
              <a:gd name="connsiteY0" fmla="*/ 254290 h 254290"/>
              <a:gd name="connsiteX1" fmla="*/ 558800 w 1109134"/>
              <a:gd name="connsiteY1" fmla="*/ 290 h 254290"/>
              <a:gd name="connsiteX2" fmla="*/ 1109134 w 1109134"/>
              <a:gd name="connsiteY2" fmla="*/ 203490 h 254290"/>
            </a:gdLst>
            <a:ahLst/>
            <a:cxnLst>
              <a:cxn ang="0">
                <a:pos x="connsiteX0" y="connsiteY0"/>
              </a:cxn>
              <a:cxn ang="0">
                <a:pos x="connsiteX1" y="connsiteY1"/>
              </a:cxn>
              <a:cxn ang="0">
                <a:pos x="connsiteX2" y="connsiteY2"/>
              </a:cxn>
            </a:cxnLst>
            <a:rect l="l" t="t" r="r" b="b"/>
            <a:pathLst>
              <a:path w="1109134" h="254290">
                <a:moveTo>
                  <a:pt x="0" y="254290"/>
                </a:moveTo>
                <a:cubicBezTo>
                  <a:pt x="186972" y="131523"/>
                  <a:pt x="373944" y="8757"/>
                  <a:pt x="558800" y="290"/>
                </a:cubicBezTo>
                <a:cubicBezTo>
                  <a:pt x="743656" y="-8177"/>
                  <a:pt x="1006123" y="171035"/>
                  <a:pt x="1109134" y="203490"/>
                </a:cubicBezTo>
              </a:path>
            </a:pathLst>
          </a:custGeom>
          <a:noFill/>
          <a:ln w="12700">
            <a:solidFill>
              <a:schemeClr val="accent3"/>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a:latin typeface="Neo Tech Std Light"/>
              <a:cs typeface="Neo Tech Std Light"/>
            </a:endParaRPr>
          </a:p>
        </p:txBody>
      </p:sp>
      <p:sp>
        <p:nvSpPr>
          <p:cNvPr id="13" name="Freeform 12"/>
          <p:cNvSpPr/>
          <p:nvPr userDrawn="1"/>
        </p:nvSpPr>
        <p:spPr>
          <a:xfrm>
            <a:off x="3768728" y="2141936"/>
            <a:ext cx="638175" cy="72628"/>
          </a:xfrm>
          <a:custGeom>
            <a:avLst/>
            <a:gdLst>
              <a:gd name="connsiteX0" fmla="*/ 0 w 914400"/>
              <a:gd name="connsiteY0" fmla="*/ 0 h 194214"/>
              <a:gd name="connsiteX1" fmla="*/ 516466 w 914400"/>
              <a:gd name="connsiteY1" fmla="*/ 186267 h 194214"/>
              <a:gd name="connsiteX2" fmla="*/ 914400 w 914400"/>
              <a:gd name="connsiteY2" fmla="*/ 160867 h 194214"/>
            </a:gdLst>
            <a:ahLst/>
            <a:cxnLst>
              <a:cxn ang="0">
                <a:pos x="connsiteX0" y="connsiteY0"/>
              </a:cxn>
              <a:cxn ang="0">
                <a:pos x="connsiteX1" y="connsiteY1"/>
              </a:cxn>
              <a:cxn ang="0">
                <a:pos x="connsiteX2" y="connsiteY2"/>
              </a:cxn>
            </a:cxnLst>
            <a:rect l="l" t="t" r="r" b="b"/>
            <a:pathLst>
              <a:path w="914400" h="194214">
                <a:moveTo>
                  <a:pt x="0" y="0"/>
                </a:moveTo>
                <a:cubicBezTo>
                  <a:pt x="182033" y="79728"/>
                  <a:pt x="364066" y="159456"/>
                  <a:pt x="516466" y="186267"/>
                </a:cubicBezTo>
                <a:cubicBezTo>
                  <a:pt x="668866" y="213078"/>
                  <a:pt x="872067" y="163689"/>
                  <a:pt x="914400" y="160867"/>
                </a:cubicBezTo>
              </a:path>
            </a:pathLst>
          </a:custGeom>
          <a:noFill/>
          <a:ln w="12700">
            <a:solidFill>
              <a:schemeClr val="accent3"/>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a:latin typeface="Neo Tech Std Light"/>
              <a:cs typeface="Neo Tech Std Light"/>
            </a:endParaRPr>
          </a:p>
        </p:txBody>
      </p:sp>
      <p:sp>
        <p:nvSpPr>
          <p:cNvPr id="14" name="Freeform 13"/>
          <p:cNvSpPr/>
          <p:nvPr userDrawn="1"/>
        </p:nvSpPr>
        <p:spPr>
          <a:xfrm rot="19408626">
            <a:off x="5559428" y="2051449"/>
            <a:ext cx="379413" cy="86915"/>
          </a:xfrm>
          <a:custGeom>
            <a:avLst/>
            <a:gdLst>
              <a:gd name="connsiteX0" fmla="*/ 0 w 914400"/>
              <a:gd name="connsiteY0" fmla="*/ 0 h 194214"/>
              <a:gd name="connsiteX1" fmla="*/ 516466 w 914400"/>
              <a:gd name="connsiteY1" fmla="*/ 186267 h 194214"/>
              <a:gd name="connsiteX2" fmla="*/ 914400 w 914400"/>
              <a:gd name="connsiteY2" fmla="*/ 160867 h 194214"/>
            </a:gdLst>
            <a:ahLst/>
            <a:cxnLst>
              <a:cxn ang="0">
                <a:pos x="connsiteX0" y="connsiteY0"/>
              </a:cxn>
              <a:cxn ang="0">
                <a:pos x="connsiteX1" y="connsiteY1"/>
              </a:cxn>
              <a:cxn ang="0">
                <a:pos x="connsiteX2" y="connsiteY2"/>
              </a:cxn>
            </a:cxnLst>
            <a:rect l="l" t="t" r="r" b="b"/>
            <a:pathLst>
              <a:path w="914400" h="194214">
                <a:moveTo>
                  <a:pt x="0" y="0"/>
                </a:moveTo>
                <a:cubicBezTo>
                  <a:pt x="182033" y="79728"/>
                  <a:pt x="364066" y="159456"/>
                  <a:pt x="516466" y="186267"/>
                </a:cubicBezTo>
                <a:cubicBezTo>
                  <a:pt x="668866" y="213078"/>
                  <a:pt x="872067" y="163689"/>
                  <a:pt x="914400" y="160867"/>
                </a:cubicBezTo>
              </a:path>
            </a:pathLst>
          </a:custGeom>
          <a:noFill/>
          <a:ln w="12700">
            <a:solidFill>
              <a:schemeClr val="accent3"/>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a:latin typeface="Neo Tech Std Light"/>
              <a:cs typeface="Neo Tech Std Light"/>
            </a:endParaRPr>
          </a:p>
        </p:txBody>
      </p:sp>
      <p:sp>
        <p:nvSpPr>
          <p:cNvPr id="15" name="Rectangle 29"/>
          <p:cNvSpPr>
            <a:spLocks noChangeArrowheads="1"/>
          </p:cNvSpPr>
          <p:nvPr userDrawn="1"/>
        </p:nvSpPr>
        <p:spPr bwMode="auto">
          <a:xfrm>
            <a:off x="931864" y="2636044"/>
            <a:ext cx="205004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b="0" i="0">
                <a:solidFill>
                  <a:srgbClr val="F82B7D"/>
                </a:solidFill>
                <a:latin typeface="Neo Tech Std Light"/>
                <a:cs typeface="Neo Tech Std Light"/>
              </a:rPr>
              <a:t>Lorem ipsum</a:t>
            </a:r>
            <a:endParaRPr lang="bg-BG" sz="2800" b="0" i="0">
              <a:solidFill>
                <a:srgbClr val="F82B7D"/>
              </a:solidFill>
              <a:latin typeface="Neo Tech Std Light"/>
              <a:cs typeface="Neo Tech Std Light"/>
            </a:endParaRPr>
          </a:p>
        </p:txBody>
      </p:sp>
      <p:sp>
        <p:nvSpPr>
          <p:cNvPr id="16" name="Rectangle 30"/>
          <p:cNvSpPr>
            <a:spLocks noChangeArrowheads="1"/>
          </p:cNvSpPr>
          <p:nvPr userDrawn="1"/>
        </p:nvSpPr>
        <p:spPr bwMode="auto">
          <a:xfrm>
            <a:off x="941389" y="2971801"/>
            <a:ext cx="21980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200" b="0" i="0">
                <a:latin typeface="Neo Tech Std Light"/>
                <a:cs typeface="Neo Tech Std Light"/>
              </a:rPr>
              <a:t>beatae vitae dicta sunt et apace</a:t>
            </a:r>
            <a:endParaRPr lang="bg-BG" sz="1200" b="0" i="0">
              <a:latin typeface="Neo Tech Std Light"/>
              <a:cs typeface="Neo Tech Std Light"/>
            </a:endParaRPr>
          </a:p>
        </p:txBody>
      </p:sp>
      <p:sp>
        <p:nvSpPr>
          <p:cNvPr id="2" name="Title 1"/>
          <p:cNvSpPr>
            <a:spLocks noGrp="1"/>
          </p:cNvSpPr>
          <p:nvPr>
            <p:ph type="title"/>
          </p:nvPr>
        </p:nvSpPr>
        <p:spPr/>
        <p:txBody>
          <a:bodyPr/>
          <a:lstStyle/>
          <a:p>
            <a:r>
              <a:rPr lang="sv-SE" smtClean="0"/>
              <a:t>Click to edit Master title style</a:t>
            </a:r>
            <a:endParaRPr lang="en-US"/>
          </a:p>
        </p:txBody>
      </p:sp>
    </p:spTree>
    <p:extLst>
      <p:ext uri="{BB962C8B-B14F-4D97-AF65-F5344CB8AC3E}">
        <p14:creationId xmlns:p14="http://schemas.microsoft.com/office/powerpoint/2010/main" val="11066385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Oval 6"/>
          <p:cNvSpPr/>
          <p:nvPr userDrawn="1"/>
        </p:nvSpPr>
        <p:spPr>
          <a:xfrm>
            <a:off x="755653" y="2139555"/>
            <a:ext cx="1800225" cy="1350169"/>
          </a:xfrm>
          <a:prstGeom prst="ellipse">
            <a:avLst/>
          </a:prstGeom>
          <a:solidFill>
            <a:srgbClr val="10101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a:latin typeface="Neo Tech Std Light"/>
              <a:cs typeface="Neo Tech Std Light"/>
            </a:endParaRPr>
          </a:p>
        </p:txBody>
      </p:sp>
      <p:sp>
        <p:nvSpPr>
          <p:cNvPr id="8" name="Oval 7"/>
          <p:cNvSpPr/>
          <p:nvPr userDrawn="1"/>
        </p:nvSpPr>
        <p:spPr>
          <a:xfrm>
            <a:off x="2724153" y="2139555"/>
            <a:ext cx="1800225" cy="13501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a:latin typeface="Neo Tech Std Light"/>
              <a:cs typeface="Neo Tech Std Light"/>
            </a:endParaRPr>
          </a:p>
        </p:txBody>
      </p:sp>
      <p:sp>
        <p:nvSpPr>
          <p:cNvPr id="9" name="Oval 8"/>
          <p:cNvSpPr/>
          <p:nvPr userDrawn="1"/>
        </p:nvSpPr>
        <p:spPr>
          <a:xfrm>
            <a:off x="4692653" y="2139555"/>
            <a:ext cx="1800225" cy="1350169"/>
          </a:xfrm>
          <a:prstGeom prst="ellipse">
            <a:avLst/>
          </a:prstGeom>
          <a:solidFill>
            <a:srgbClr val="10101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a:latin typeface="Neo Tech Std Light"/>
              <a:cs typeface="Neo Tech Std Light"/>
            </a:endParaRPr>
          </a:p>
        </p:txBody>
      </p:sp>
      <p:sp>
        <p:nvSpPr>
          <p:cNvPr id="10" name="Oval 9"/>
          <p:cNvSpPr/>
          <p:nvPr userDrawn="1"/>
        </p:nvSpPr>
        <p:spPr>
          <a:xfrm>
            <a:off x="6659566" y="2139555"/>
            <a:ext cx="1800225" cy="1350169"/>
          </a:xfrm>
          <a:prstGeom prst="ellipse">
            <a:avLst/>
          </a:prstGeom>
          <a:solidFill>
            <a:srgbClr val="10101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a:latin typeface="Neo Tech Std Light"/>
              <a:cs typeface="Neo Tech Std Light"/>
            </a:endParaRPr>
          </a:p>
        </p:txBody>
      </p:sp>
      <p:grpSp>
        <p:nvGrpSpPr>
          <p:cNvPr id="11" name="Group 10"/>
          <p:cNvGrpSpPr>
            <a:grpSpLocks/>
          </p:cNvGrpSpPr>
          <p:nvPr userDrawn="1"/>
        </p:nvGrpSpPr>
        <p:grpSpPr bwMode="auto">
          <a:xfrm>
            <a:off x="3452816" y="1891904"/>
            <a:ext cx="388937" cy="355997"/>
            <a:chOff x="3605103" y="1665160"/>
            <a:chExt cx="388105" cy="474542"/>
          </a:xfrm>
          <a:solidFill>
            <a:schemeClr val="accent2"/>
          </a:solidFill>
        </p:grpSpPr>
        <p:sp>
          <p:nvSpPr>
            <p:cNvPr id="12" name="Oval 11"/>
            <p:cNvSpPr/>
            <p:nvPr/>
          </p:nvSpPr>
          <p:spPr>
            <a:xfrm>
              <a:off x="3841134" y="1795302"/>
              <a:ext cx="152074" cy="152361"/>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a:latin typeface="Neo Tech Std Light"/>
                <a:cs typeface="Neo Tech Std Light"/>
              </a:endParaRPr>
            </a:p>
          </p:txBody>
        </p:sp>
        <p:sp>
          <p:nvSpPr>
            <p:cNvPr id="13" name="Oval 12"/>
            <p:cNvSpPr/>
            <p:nvPr/>
          </p:nvSpPr>
          <p:spPr>
            <a:xfrm>
              <a:off x="3605103" y="1665160"/>
              <a:ext cx="152074" cy="152361"/>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a:latin typeface="Neo Tech Std Light"/>
                <a:cs typeface="Neo Tech Std Light"/>
              </a:endParaRPr>
            </a:p>
          </p:txBody>
        </p:sp>
        <p:cxnSp>
          <p:nvCxnSpPr>
            <p:cNvPr id="14" name="Straight Connector 13"/>
            <p:cNvCxnSpPr/>
            <p:nvPr/>
          </p:nvCxnSpPr>
          <p:spPr>
            <a:xfrm flipH="1">
              <a:off x="3837966" y="1890528"/>
              <a:ext cx="79205" cy="211084"/>
            </a:xfrm>
            <a:prstGeom prst="line">
              <a:avLst/>
            </a:prstGeom>
            <a:grpFill/>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681140" y="1795302"/>
              <a:ext cx="76037" cy="344400"/>
            </a:xfrm>
            <a:prstGeom prst="line">
              <a:avLst/>
            </a:prstGeom>
            <a:grpFill/>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sv-SE" smtClean="0"/>
              <a:t>Click to edit Master title style</a:t>
            </a:r>
            <a:endParaRPr lang="en-US"/>
          </a:p>
        </p:txBody>
      </p:sp>
      <p:sp>
        <p:nvSpPr>
          <p:cNvPr id="22" name="Text Placeholder 9"/>
          <p:cNvSpPr>
            <a:spLocks noGrp="1"/>
          </p:cNvSpPr>
          <p:nvPr>
            <p:ph type="body" sz="quarter" idx="14"/>
          </p:nvPr>
        </p:nvSpPr>
        <p:spPr>
          <a:xfrm>
            <a:off x="838200" y="2400300"/>
            <a:ext cx="1600200" cy="628650"/>
          </a:xfrm>
        </p:spPr>
        <p:txBody>
          <a:bodyPr>
            <a:normAutofit/>
          </a:bodyPr>
          <a:lstStyle>
            <a:lvl1pPr>
              <a:buNone/>
              <a:defRPr sz="1200" b="0" i="0">
                <a:solidFill>
                  <a:schemeClr val="bg1"/>
                </a:solidFill>
                <a:latin typeface="Neo Tech Std Light"/>
                <a:cs typeface="Neo Tech Std Light"/>
              </a:defRPr>
            </a:lvl1pPr>
          </a:lstStyle>
          <a:p>
            <a:pPr lvl="0"/>
            <a:endParaRPr lang="en-JM" dirty="0"/>
          </a:p>
        </p:txBody>
      </p:sp>
      <p:sp>
        <p:nvSpPr>
          <p:cNvPr id="23" name="Text Placeholder 9"/>
          <p:cNvSpPr>
            <a:spLocks noGrp="1"/>
          </p:cNvSpPr>
          <p:nvPr>
            <p:ph type="body" sz="quarter" idx="15"/>
          </p:nvPr>
        </p:nvSpPr>
        <p:spPr>
          <a:xfrm>
            <a:off x="2819400" y="2400300"/>
            <a:ext cx="1600200" cy="628650"/>
          </a:xfrm>
        </p:spPr>
        <p:txBody>
          <a:bodyPr>
            <a:normAutofit/>
          </a:bodyPr>
          <a:lstStyle>
            <a:lvl1pPr>
              <a:buNone/>
              <a:defRPr sz="1200" b="0" i="0">
                <a:solidFill>
                  <a:schemeClr val="bg1"/>
                </a:solidFill>
                <a:latin typeface="Neo Tech Std Light"/>
                <a:cs typeface="Neo Tech Std Light"/>
              </a:defRPr>
            </a:lvl1pPr>
          </a:lstStyle>
          <a:p>
            <a:pPr lvl="0"/>
            <a:endParaRPr lang="en-JM" dirty="0"/>
          </a:p>
        </p:txBody>
      </p:sp>
      <p:sp>
        <p:nvSpPr>
          <p:cNvPr id="24" name="Text Placeholder 9"/>
          <p:cNvSpPr>
            <a:spLocks noGrp="1"/>
          </p:cNvSpPr>
          <p:nvPr>
            <p:ph type="body" sz="quarter" idx="16"/>
          </p:nvPr>
        </p:nvSpPr>
        <p:spPr>
          <a:xfrm>
            <a:off x="4800600" y="2400300"/>
            <a:ext cx="1600200" cy="628650"/>
          </a:xfrm>
        </p:spPr>
        <p:txBody>
          <a:bodyPr>
            <a:normAutofit/>
          </a:bodyPr>
          <a:lstStyle>
            <a:lvl1pPr>
              <a:buNone/>
              <a:defRPr sz="1200" b="0" i="0">
                <a:solidFill>
                  <a:schemeClr val="bg1"/>
                </a:solidFill>
                <a:latin typeface="Neo Tech Std Light"/>
                <a:cs typeface="Neo Tech Std Light"/>
              </a:defRPr>
            </a:lvl1pPr>
          </a:lstStyle>
          <a:p>
            <a:pPr lvl="0"/>
            <a:endParaRPr lang="en-JM" dirty="0"/>
          </a:p>
        </p:txBody>
      </p:sp>
      <p:sp>
        <p:nvSpPr>
          <p:cNvPr id="25" name="Text Placeholder 9"/>
          <p:cNvSpPr>
            <a:spLocks noGrp="1"/>
          </p:cNvSpPr>
          <p:nvPr>
            <p:ph type="body" sz="quarter" idx="17"/>
          </p:nvPr>
        </p:nvSpPr>
        <p:spPr>
          <a:xfrm>
            <a:off x="6781800" y="2400300"/>
            <a:ext cx="1600200" cy="628650"/>
          </a:xfrm>
        </p:spPr>
        <p:txBody>
          <a:bodyPr>
            <a:normAutofit/>
          </a:bodyPr>
          <a:lstStyle>
            <a:lvl1pPr>
              <a:buNone/>
              <a:defRPr sz="1200" b="0" i="0">
                <a:solidFill>
                  <a:schemeClr val="bg1"/>
                </a:solidFill>
                <a:latin typeface="Neo Tech Std Light"/>
                <a:cs typeface="Neo Tech Std Light"/>
              </a:defRPr>
            </a:lvl1pPr>
          </a:lstStyle>
          <a:p>
            <a:pPr lvl="0"/>
            <a:endParaRPr lang="en-JM" dirty="0"/>
          </a:p>
        </p:txBody>
      </p:sp>
    </p:spTree>
    <p:extLst>
      <p:ext uri="{BB962C8B-B14F-4D97-AF65-F5344CB8AC3E}">
        <p14:creationId xmlns:p14="http://schemas.microsoft.com/office/powerpoint/2010/main" val="14100826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3" name="Freeform 2"/>
          <p:cNvSpPr/>
          <p:nvPr userDrawn="1"/>
        </p:nvSpPr>
        <p:spPr>
          <a:xfrm rot="2601369">
            <a:off x="3381375" y="2338389"/>
            <a:ext cx="592138" cy="383381"/>
          </a:xfrm>
          <a:custGeom>
            <a:avLst/>
            <a:gdLst>
              <a:gd name="connsiteX0" fmla="*/ 0 w 837618"/>
              <a:gd name="connsiteY0" fmla="*/ 691035 h 691035"/>
              <a:gd name="connsiteX1" fmla="*/ 621233 w 837618"/>
              <a:gd name="connsiteY1" fmla="*/ 523512 h 691035"/>
              <a:gd name="connsiteX2" fmla="*/ 837618 w 837618"/>
              <a:gd name="connsiteY2" fmla="*/ 0 h 691035"/>
            </a:gdLst>
            <a:ahLst/>
            <a:cxnLst>
              <a:cxn ang="0">
                <a:pos x="connsiteX0" y="connsiteY0"/>
              </a:cxn>
              <a:cxn ang="0">
                <a:pos x="connsiteX1" y="connsiteY1"/>
              </a:cxn>
              <a:cxn ang="0">
                <a:pos x="connsiteX2" y="connsiteY2"/>
              </a:cxn>
            </a:cxnLst>
            <a:rect l="l" t="t" r="r" b="b"/>
            <a:pathLst>
              <a:path w="837618" h="691035">
                <a:moveTo>
                  <a:pt x="0" y="691035"/>
                </a:moveTo>
                <a:cubicBezTo>
                  <a:pt x="240815" y="664860"/>
                  <a:pt x="481630" y="638685"/>
                  <a:pt x="621233" y="523512"/>
                </a:cubicBezTo>
                <a:cubicBezTo>
                  <a:pt x="760836" y="408339"/>
                  <a:pt x="795737" y="188464"/>
                  <a:pt x="837618" y="0"/>
                </a:cubicBezTo>
              </a:path>
            </a:pathLst>
          </a:custGeom>
          <a:noFill/>
          <a:ln>
            <a:solidFill>
              <a:srgbClr val="1010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a:latin typeface="Neo Tech Std"/>
              <a:cs typeface="Neo Tech Std"/>
            </a:endParaRPr>
          </a:p>
        </p:txBody>
      </p:sp>
      <p:grpSp>
        <p:nvGrpSpPr>
          <p:cNvPr id="4" name="Group 14"/>
          <p:cNvGrpSpPr>
            <a:grpSpLocks/>
          </p:cNvGrpSpPr>
          <p:nvPr userDrawn="1"/>
        </p:nvGrpSpPr>
        <p:grpSpPr bwMode="auto">
          <a:xfrm>
            <a:off x="1820866" y="1420417"/>
            <a:ext cx="1728787" cy="1296590"/>
            <a:chOff x="1820753" y="2163316"/>
            <a:chExt cx="1728192" cy="1728192"/>
          </a:xfrm>
        </p:grpSpPr>
        <p:sp>
          <p:nvSpPr>
            <p:cNvPr id="5" name="Oval 4"/>
            <p:cNvSpPr/>
            <p:nvPr/>
          </p:nvSpPr>
          <p:spPr>
            <a:xfrm>
              <a:off x="1820753" y="2163316"/>
              <a:ext cx="1728192" cy="1728192"/>
            </a:xfrm>
            <a:prstGeom prst="ellipse">
              <a:avLst/>
            </a:prstGeom>
            <a:solidFill>
              <a:srgbClr val="E6E6E6"/>
            </a:solidFill>
            <a:ln w="76200">
              <a:solidFill>
                <a:srgbClr val="F82B7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dirty="0">
                <a:solidFill>
                  <a:srgbClr val="F82B7D"/>
                </a:solidFill>
                <a:latin typeface="Neo Tech Std"/>
                <a:cs typeface="Neo Tech Std"/>
              </a:endParaRPr>
            </a:p>
          </p:txBody>
        </p:sp>
        <p:sp>
          <p:nvSpPr>
            <p:cNvPr id="6" name="Chord 5"/>
            <p:cNvSpPr/>
            <p:nvPr/>
          </p:nvSpPr>
          <p:spPr>
            <a:xfrm rot="14400000">
              <a:off x="1881057" y="2223620"/>
              <a:ext cx="1607584" cy="1607584"/>
            </a:xfrm>
            <a:prstGeom prst="chord">
              <a:avLst>
                <a:gd name="adj1" fmla="val 9213018"/>
                <a:gd name="adj2" fmla="val 1599539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dirty="0">
                <a:latin typeface="Neo Tech Std"/>
                <a:cs typeface="Neo Tech Std"/>
              </a:endParaRPr>
            </a:p>
          </p:txBody>
        </p:sp>
      </p:grpSp>
      <p:grpSp>
        <p:nvGrpSpPr>
          <p:cNvPr id="7" name="Group 19"/>
          <p:cNvGrpSpPr>
            <a:grpSpLocks/>
          </p:cNvGrpSpPr>
          <p:nvPr userDrawn="1"/>
        </p:nvGrpSpPr>
        <p:grpSpPr bwMode="auto">
          <a:xfrm>
            <a:off x="3779841" y="1420417"/>
            <a:ext cx="1728787" cy="1296590"/>
            <a:chOff x="1820753" y="2163316"/>
            <a:chExt cx="1728192" cy="1728192"/>
          </a:xfrm>
        </p:grpSpPr>
        <p:sp>
          <p:nvSpPr>
            <p:cNvPr id="8" name="Oval 7"/>
            <p:cNvSpPr/>
            <p:nvPr/>
          </p:nvSpPr>
          <p:spPr>
            <a:xfrm>
              <a:off x="1820753" y="2163316"/>
              <a:ext cx="1728192" cy="1728192"/>
            </a:xfrm>
            <a:prstGeom prst="ellipse">
              <a:avLst/>
            </a:prstGeom>
            <a:solidFill>
              <a:srgbClr val="E6E6E6"/>
            </a:solidFill>
            <a:ln w="76200">
              <a:solidFill>
                <a:srgbClr val="1010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dirty="0">
                <a:latin typeface="Neo Tech Std"/>
                <a:cs typeface="Neo Tech Std"/>
              </a:endParaRPr>
            </a:p>
          </p:txBody>
        </p:sp>
        <p:sp>
          <p:nvSpPr>
            <p:cNvPr id="9" name="Chord 8"/>
            <p:cNvSpPr/>
            <p:nvPr/>
          </p:nvSpPr>
          <p:spPr>
            <a:xfrm rot="14400000">
              <a:off x="1881057" y="2223620"/>
              <a:ext cx="1607584" cy="1607584"/>
            </a:xfrm>
            <a:prstGeom prst="chord">
              <a:avLst>
                <a:gd name="adj1" fmla="val 7877904"/>
                <a:gd name="adj2" fmla="val 17235670"/>
              </a:avLst>
            </a:prstGeom>
            <a:solidFill>
              <a:srgbClr val="10101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dirty="0">
                <a:latin typeface="Neo Tech Std"/>
                <a:cs typeface="Neo Tech Std"/>
              </a:endParaRPr>
            </a:p>
          </p:txBody>
        </p:sp>
      </p:grpSp>
      <p:grpSp>
        <p:nvGrpSpPr>
          <p:cNvPr id="10" name="Group 23"/>
          <p:cNvGrpSpPr>
            <a:grpSpLocks/>
          </p:cNvGrpSpPr>
          <p:nvPr userDrawn="1"/>
        </p:nvGrpSpPr>
        <p:grpSpPr bwMode="auto">
          <a:xfrm>
            <a:off x="5738816" y="1420417"/>
            <a:ext cx="1728787" cy="1296590"/>
            <a:chOff x="1820753" y="2163316"/>
            <a:chExt cx="1728192" cy="1728192"/>
          </a:xfrm>
        </p:grpSpPr>
        <p:sp>
          <p:nvSpPr>
            <p:cNvPr id="11" name="Oval 10"/>
            <p:cNvSpPr/>
            <p:nvPr/>
          </p:nvSpPr>
          <p:spPr>
            <a:xfrm>
              <a:off x="1820753" y="2163316"/>
              <a:ext cx="1728192" cy="1728192"/>
            </a:xfrm>
            <a:prstGeom prst="ellipse">
              <a:avLst/>
            </a:prstGeom>
            <a:solidFill>
              <a:srgbClr val="E6E6E6"/>
            </a:solidFill>
            <a:ln w="76200">
              <a:solidFill>
                <a:srgbClr val="1010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dirty="0">
                <a:latin typeface="Neo Tech Std"/>
                <a:cs typeface="Neo Tech Std"/>
              </a:endParaRPr>
            </a:p>
          </p:txBody>
        </p:sp>
        <p:sp>
          <p:nvSpPr>
            <p:cNvPr id="12" name="Chord 11"/>
            <p:cNvSpPr/>
            <p:nvPr/>
          </p:nvSpPr>
          <p:spPr>
            <a:xfrm rot="14400000">
              <a:off x="1881057" y="2223620"/>
              <a:ext cx="1607584" cy="1607584"/>
            </a:xfrm>
            <a:prstGeom prst="chord">
              <a:avLst>
                <a:gd name="adj1" fmla="val 6611009"/>
                <a:gd name="adj2" fmla="val 18598345"/>
              </a:avLst>
            </a:prstGeom>
            <a:solidFill>
              <a:srgbClr val="10101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dirty="0">
                <a:latin typeface="Neo Tech Std"/>
                <a:cs typeface="Neo Tech Std"/>
              </a:endParaRPr>
            </a:p>
          </p:txBody>
        </p:sp>
      </p:grpSp>
      <p:sp>
        <p:nvSpPr>
          <p:cNvPr id="13" name="Freeform 12"/>
          <p:cNvSpPr/>
          <p:nvPr userDrawn="1"/>
        </p:nvSpPr>
        <p:spPr>
          <a:xfrm>
            <a:off x="3843338" y="2110978"/>
            <a:ext cx="1600200" cy="155972"/>
          </a:xfrm>
          <a:custGeom>
            <a:avLst/>
            <a:gdLst>
              <a:gd name="connsiteX0" fmla="*/ 0 w 1600200"/>
              <a:gd name="connsiteY0" fmla="*/ 115677 h 206566"/>
              <a:gd name="connsiteX1" fmla="*/ 90889 w 1600200"/>
              <a:gd name="connsiteY1" fmla="*/ 206566 h 206566"/>
              <a:gd name="connsiteX2" fmla="*/ 173515 w 1600200"/>
              <a:gd name="connsiteY2" fmla="*/ 123940 h 206566"/>
              <a:gd name="connsiteX3" fmla="*/ 245125 w 1600200"/>
              <a:gd name="connsiteY3" fmla="*/ 195550 h 206566"/>
              <a:gd name="connsiteX4" fmla="*/ 305718 w 1600200"/>
              <a:gd name="connsiteY4" fmla="*/ 134957 h 206566"/>
              <a:gd name="connsiteX5" fmla="*/ 316735 w 1600200"/>
              <a:gd name="connsiteY5" fmla="*/ 123940 h 206566"/>
              <a:gd name="connsiteX6" fmla="*/ 380082 w 1600200"/>
              <a:gd name="connsiteY6" fmla="*/ 187287 h 206566"/>
              <a:gd name="connsiteX7" fmla="*/ 443429 w 1600200"/>
              <a:gd name="connsiteY7" fmla="*/ 123940 h 206566"/>
              <a:gd name="connsiteX8" fmla="*/ 504021 w 1600200"/>
              <a:gd name="connsiteY8" fmla="*/ 184532 h 206566"/>
              <a:gd name="connsiteX9" fmla="*/ 567368 w 1600200"/>
              <a:gd name="connsiteY9" fmla="*/ 121185 h 206566"/>
              <a:gd name="connsiteX10" fmla="*/ 630715 w 1600200"/>
              <a:gd name="connsiteY10" fmla="*/ 184532 h 206566"/>
              <a:gd name="connsiteX11" fmla="*/ 699570 w 1600200"/>
              <a:gd name="connsiteY11" fmla="*/ 115677 h 206566"/>
              <a:gd name="connsiteX12" fmla="*/ 771180 w 1600200"/>
              <a:gd name="connsiteY12" fmla="*/ 187287 h 206566"/>
              <a:gd name="connsiteX13" fmla="*/ 842791 w 1600200"/>
              <a:gd name="connsiteY13" fmla="*/ 115676 h 206566"/>
              <a:gd name="connsiteX14" fmla="*/ 914402 w 1600200"/>
              <a:gd name="connsiteY14" fmla="*/ 187287 h 206566"/>
              <a:gd name="connsiteX15" fmla="*/ 991520 w 1600200"/>
              <a:gd name="connsiteY15" fmla="*/ 110169 h 206566"/>
              <a:gd name="connsiteX16" fmla="*/ 1060375 w 1600200"/>
              <a:gd name="connsiteY16" fmla="*/ 179024 h 206566"/>
              <a:gd name="connsiteX17" fmla="*/ 1126476 w 1600200"/>
              <a:gd name="connsiteY17" fmla="*/ 112923 h 206566"/>
              <a:gd name="connsiteX18" fmla="*/ 1187069 w 1600200"/>
              <a:gd name="connsiteY18" fmla="*/ 173516 h 206566"/>
              <a:gd name="connsiteX19" fmla="*/ 1255925 w 1600200"/>
              <a:gd name="connsiteY19" fmla="*/ 104660 h 206566"/>
              <a:gd name="connsiteX20" fmla="*/ 1324778 w 1600200"/>
              <a:gd name="connsiteY20" fmla="*/ 173513 h 206566"/>
              <a:gd name="connsiteX21" fmla="*/ 1396385 w 1600200"/>
              <a:gd name="connsiteY21" fmla="*/ 101906 h 206566"/>
              <a:gd name="connsiteX22" fmla="*/ 1462486 w 1600200"/>
              <a:gd name="connsiteY22" fmla="*/ 168007 h 206566"/>
              <a:gd name="connsiteX23" fmla="*/ 1525833 w 1600200"/>
              <a:gd name="connsiteY23" fmla="*/ 104660 h 206566"/>
              <a:gd name="connsiteX24" fmla="*/ 1567146 w 1600200"/>
              <a:gd name="connsiteY24" fmla="*/ 145973 h 206566"/>
              <a:gd name="connsiteX25" fmla="*/ 1600200 w 1600200"/>
              <a:gd name="connsiteY25" fmla="*/ 82626 h 206566"/>
              <a:gd name="connsiteX26" fmla="*/ 1520328 w 1600200"/>
              <a:gd name="connsiteY26" fmla="*/ 0 h 206566"/>
              <a:gd name="connsiteX27" fmla="*/ 77118 w 1600200"/>
              <a:gd name="connsiteY27" fmla="*/ 0 h 206566"/>
              <a:gd name="connsiteX28" fmla="*/ 0 w 1600200"/>
              <a:gd name="connsiteY28" fmla="*/ 115677 h 206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600200" h="206566">
                <a:moveTo>
                  <a:pt x="0" y="115677"/>
                </a:moveTo>
                <a:lnTo>
                  <a:pt x="90889" y="206566"/>
                </a:lnTo>
                <a:lnTo>
                  <a:pt x="173515" y="123940"/>
                </a:lnTo>
                <a:lnTo>
                  <a:pt x="245125" y="195550"/>
                </a:lnTo>
                <a:lnTo>
                  <a:pt x="305718" y="134957"/>
                </a:lnTo>
                <a:lnTo>
                  <a:pt x="316735" y="123940"/>
                </a:lnTo>
                <a:lnTo>
                  <a:pt x="380082" y="187287"/>
                </a:lnTo>
                <a:lnTo>
                  <a:pt x="443429" y="123940"/>
                </a:lnTo>
                <a:lnTo>
                  <a:pt x="504021" y="184532"/>
                </a:lnTo>
                <a:lnTo>
                  <a:pt x="567368" y="121185"/>
                </a:lnTo>
                <a:lnTo>
                  <a:pt x="630715" y="184532"/>
                </a:lnTo>
                <a:lnTo>
                  <a:pt x="699570" y="115677"/>
                </a:lnTo>
                <a:lnTo>
                  <a:pt x="771180" y="187287"/>
                </a:lnTo>
                <a:lnTo>
                  <a:pt x="842791" y="115676"/>
                </a:lnTo>
                <a:lnTo>
                  <a:pt x="914402" y="187287"/>
                </a:lnTo>
                <a:lnTo>
                  <a:pt x="991520" y="110169"/>
                </a:lnTo>
                <a:lnTo>
                  <a:pt x="1060375" y="179024"/>
                </a:lnTo>
                <a:lnTo>
                  <a:pt x="1126476" y="112923"/>
                </a:lnTo>
                <a:lnTo>
                  <a:pt x="1187069" y="173516"/>
                </a:lnTo>
                <a:lnTo>
                  <a:pt x="1255925" y="104660"/>
                </a:lnTo>
                <a:lnTo>
                  <a:pt x="1324778" y="173513"/>
                </a:lnTo>
                <a:lnTo>
                  <a:pt x="1396385" y="101906"/>
                </a:lnTo>
                <a:lnTo>
                  <a:pt x="1462486" y="168007"/>
                </a:lnTo>
                <a:lnTo>
                  <a:pt x="1525833" y="104660"/>
                </a:lnTo>
                <a:lnTo>
                  <a:pt x="1567146" y="145973"/>
                </a:lnTo>
                <a:lnTo>
                  <a:pt x="1600200" y="82626"/>
                </a:lnTo>
                <a:lnTo>
                  <a:pt x="1520328" y="0"/>
                </a:lnTo>
                <a:lnTo>
                  <a:pt x="77118" y="0"/>
                </a:lnTo>
                <a:lnTo>
                  <a:pt x="0" y="115677"/>
                </a:lnTo>
                <a:close/>
              </a:path>
            </a:pathLst>
          </a:cu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dirty="0">
              <a:latin typeface="Neo Tech Std"/>
              <a:cs typeface="Neo Tech Std"/>
            </a:endParaRPr>
          </a:p>
        </p:txBody>
      </p:sp>
      <p:sp>
        <p:nvSpPr>
          <p:cNvPr id="14" name="Rectangle 27"/>
          <p:cNvSpPr>
            <a:spLocks noChangeArrowheads="1"/>
          </p:cNvSpPr>
          <p:nvPr userDrawn="1"/>
        </p:nvSpPr>
        <p:spPr bwMode="auto">
          <a:xfrm>
            <a:off x="2298830" y="1996680"/>
            <a:ext cx="76174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600">
                <a:solidFill>
                  <a:srgbClr val="101010"/>
                </a:solidFill>
                <a:latin typeface="Neo Tech Std"/>
                <a:cs typeface="Neo Tech Std"/>
              </a:rPr>
              <a:t>Empty</a:t>
            </a:r>
          </a:p>
          <a:p>
            <a:pPr algn="ctr"/>
            <a:r>
              <a:rPr lang="en-US" sz="1100">
                <a:solidFill>
                  <a:srgbClr val="7F7F7F"/>
                </a:solidFill>
                <a:latin typeface="Neo Tech Std"/>
                <a:cs typeface="Neo Tech Std"/>
              </a:rPr>
              <a:t>12.75%</a:t>
            </a:r>
            <a:endParaRPr lang="bg-BG" sz="1100">
              <a:solidFill>
                <a:srgbClr val="7F7F7F"/>
              </a:solidFill>
              <a:latin typeface="Neo Tech Std"/>
              <a:cs typeface="Neo Tech Std"/>
            </a:endParaRPr>
          </a:p>
        </p:txBody>
      </p:sp>
      <p:sp>
        <p:nvSpPr>
          <p:cNvPr id="15" name="Rectangle 29"/>
          <p:cNvSpPr>
            <a:spLocks noChangeArrowheads="1"/>
          </p:cNvSpPr>
          <p:nvPr userDrawn="1"/>
        </p:nvSpPr>
        <p:spPr bwMode="auto">
          <a:xfrm>
            <a:off x="4244125" y="1809752"/>
            <a:ext cx="80021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600">
                <a:solidFill>
                  <a:srgbClr val="101010"/>
                </a:solidFill>
                <a:latin typeface="Neo Tech Std"/>
                <a:cs typeface="Neo Tech Std"/>
              </a:rPr>
              <a:t>Middle</a:t>
            </a:r>
          </a:p>
          <a:p>
            <a:pPr algn="ctr"/>
            <a:r>
              <a:rPr lang="en-US" sz="1100">
                <a:solidFill>
                  <a:srgbClr val="7F7F7F"/>
                </a:solidFill>
                <a:latin typeface="Neo Tech Std"/>
                <a:cs typeface="Neo Tech Std"/>
              </a:rPr>
              <a:t>34.25%</a:t>
            </a:r>
            <a:endParaRPr lang="bg-BG" sz="1100">
              <a:solidFill>
                <a:srgbClr val="7F7F7F"/>
              </a:solidFill>
              <a:latin typeface="Neo Tech Std"/>
              <a:cs typeface="Neo Tech Std"/>
            </a:endParaRPr>
          </a:p>
        </p:txBody>
      </p:sp>
      <p:sp>
        <p:nvSpPr>
          <p:cNvPr id="16" name="Rectangle 30"/>
          <p:cNvSpPr>
            <a:spLocks noChangeArrowheads="1"/>
          </p:cNvSpPr>
          <p:nvPr userDrawn="1"/>
        </p:nvSpPr>
        <p:spPr bwMode="auto">
          <a:xfrm>
            <a:off x="6267220" y="1566864"/>
            <a:ext cx="67197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600">
                <a:solidFill>
                  <a:srgbClr val="101010"/>
                </a:solidFill>
                <a:latin typeface="Neo Tech Std"/>
                <a:cs typeface="Neo Tech Std"/>
              </a:rPr>
              <a:t>High</a:t>
            </a:r>
          </a:p>
          <a:p>
            <a:pPr algn="ctr"/>
            <a:r>
              <a:rPr lang="en-US" sz="1100">
                <a:solidFill>
                  <a:srgbClr val="7F7F7F"/>
                </a:solidFill>
                <a:latin typeface="Neo Tech Std"/>
                <a:cs typeface="Neo Tech Std"/>
              </a:rPr>
              <a:t>69.59%</a:t>
            </a:r>
            <a:endParaRPr lang="bg-BG" sz="1100">
              <a:solidFill>
                <a:srgbClr val="7F7F7F"/>
              </a:solidFill>
              <a:latin typeface="Neo Tech Std"/>
              <a:cs typeface="Neo Tech Std"/>
            </a:endParaRPr>
          </a:p>
        </p:txBody>
      </p:sp>
      <p:pic>
        <p:nvPicPr>
          <p:cNvPr id="17" name="Picture 4" descr="E:\Envato\Modern World\attention-51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276975" y="2094310"/>
            <a:ext cx="679450" cy="408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a:spLocks noChangeArrowheads="1"/>
          </p:cNvSpPr>
          <p:nvPr userDrawn="1"/>
        </p:nvSpPr>
        <p:spPr bwMode="auto">
          <a:xfrm>
            <a:off x="3200400" y="2857500"/>
            <a:ext cx="4751388"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just">
              <a:defRPr/>
            </a:pPr>
            <a:r>
              <a:rPr lang="en-US" sz="1600" dirty="0" err="1" smtClean="0">
                <a:solidFill>
                  <a:srgbClr val="545454"/>
                </a:solidFill>
                <a:latin typeface="Neo Tech Std"/>
                <a:cs typeface="Neo Tech Std"/>
              </a:rPr>
              <a:t>Tperspiciatis</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unde</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omnis</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iste</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natus</a:t>
            </a:r>
            <a:r>
              <a:rPr lang="en-US" sz="1600" dirty="0" smtClean="0">
                <a:solidFill>
                  <a:srgbClr val="545454"/>
                </a:solidFill>
                <a:latin typeface="Neo Tech Std"/>
                <a:cs typeface="Neo Tech Std"/>
              </a:rPr>
              <a:t> error sit </a:t>
            </a:r>
            <a:r>
              <a:rPr lang="en-US" sz="1600" dirty="0" err="1" smtClean="0">
                <a:solidFill>
                  <a:srgbClr val="545454"/>
                </a:solidFill>
                <a:latin typeface="Neo Tech Std"/>
                <a:cs typeface="Neo Tech Std"/>
              </a:rPr>
              <a:t>voluptatem</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accusantium</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doloreitrque</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laudantium</a:t>
            </a:r>
            <a:endParaRPr lang="bg-BG" sz="1600" dirty="0" smtClean="0">
              <a:solidFill>
                <a:srgbClr val="545454"/>
              </a:solidFill>
              <a:latin typeface="Neo Tech Std"/>
              <a:cs typeface="Neo Tech Std"/>
            </a:endParaRPr>
          </a:p>
        </p:txBody>
      </p:sp>
      <p:sp>
        <p:nvSpPr>
          <p:cNvPr id="19" name="Rectangle 36"/>
          <p:cNvSpPr>
            <a:spLocks noChangeArrowheads="1"/>
          </p:cNvSpPr>
          <p:nvPr userDrawn="1"/>
        </p:nvSpPr>
        <p:spPr bwMode="auto">
          <a:xfrm>
            <a:off x="1763713" y="2921794"/>
            <a:ext cx="15875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a:solidFill>
                  <a:schemeClr val="accent2"/>
                </a:solidFill>
                <a:latin typeface="Neo Tech Std"/>
                <a:cs typeface="Neo Tech Std"/>
              </a:rPr>
              <a:t>Warning!</a:t>
            </a:r>
            <a:endParaRPr lang="bg-BG" sz="2800">
              <a:solidFill>
                <a:schemeClr val="accent2"/>
              </a:solidFill>
              <a:latin typeface="Neo Tech Std"/>
              <a:cs typeface="Neo Tech Std"/>
            </a:endParaRPr>
          </a:p>
        </p:txBody>
      </p:sp>
      <p:sp>
        <p:nvSpPr>
          <p:cNvPr id="20" name="TextBox 19"/>
          <p:cNvSpPr txBox="1">
            <a:spLocks noChangeArrowheads="1"/>
          </p:cNvSpPr>
          <p:nvPr userDrawn="1"/>
        </p:nvSpPr>
        <p:spPr bwMode="auto">
          <a:xfrm>
            <a:off x="1763713" y="3314700"/>
            <a:ext cx="590391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just">
              <a:defRPr/>
            </a:pPr>
            <a:r>
              <a:rPr lang="en-US" sz="1600" dirty="0" err="1" smtClean="0">
                <a:solidFill>
                  <a:srgbClr val="545454"/>
                </a:solidFill>
                <a:latin typeface="Neo Tech Std"/>
                <a:cs typeface="Neo Tech Std"/>
              </a:rPr>
              <a:t>Nemo</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enim</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ipsam</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voluptatem</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quia</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voluptas</a:t>
            </a:r>
            <a:r>
              <a:rPr lang="en-US" sz="1600" dirty="0" smtClean="0">
                <a:solidFill>
                  <a:srgbClr val="545454"/>
                </a:solidFill>
                <a:latin typeface="Neo Tech Std"/>
                <a:cs typeface="Neo Tech Std"/>
              </a:rPr>
              <a:t> sit </a:t>
            </a:r>
            <a:r>
              <a:rPr lang="en-US" sz="1600" dirty="0" err="1" smtClean="0">
                <a:solidFill>
                  <a:srgbClr val="545454"/>
                </a:solidFill>
                <a:latin typeface="Neo Tech Std"/>
                <a:cs typeface="Neo Tech Std"/>
              </a:rPr>
              <a:t>aspernatur</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aut</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odit</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ak</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aut</a:t>
            </a:r>
            <a:r>
              <a:rPr lang="en-US" sz="1600" dirty="0" smtClean="0">
                <a:solidFill>
                  <a:srgbClr val="545454"/>
                </a:solidFill>
                <a:latin typeface="Neo Tech Std"/>
                <a:cs typeface="Neo Tech Std"/>
              </a:rPr>
              <a:t> fugit, </a:t>
            </a:r>
            <a:r>
              <a:rPr lang="en-US" sz="1600" dirty="0" err="1" smtClean="0">
                <a:solidFill>
                  <a:srgbClr val="545454"/>
                </a:solidFill>
                <a:latin typeface="Neo Tech Std"/>
                <a:cs typeface="Neo Tech Std"/>
              </a:rPr>
              <a:t>sed</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quia</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consequuntur</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magni</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dolores</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eos</a:t>
            </a:r>
            <a:r>
              <a:rPr lang="en-US" sz="1600" dirty="0" smtClean="0">
                <a:solidFill>
                  <a:srgbClr val="545454"/>
                </a:solidFill>
                <a:latin typeface="Neo Tech Std"/>
                <a:cs typeface="Neo Tech Std"/>
              </a:rPr>
              <a:t> qui </a:t>
            </a:r>
            <a:r>
              <a:rPr lang="en-US" sz="1600" dirty="0" err="1" smtClean="0">
                <a:solidFill>
                  <a:srgbClr val="545454"/>
                </a:solidFill>
                <a:latin typeface="Neo Tech Std"/>
                <a:cs typeface="Neo Tech Std"/>
              </a:rPr>
              <a:t>ratione</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voluptatem</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sequi</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nesciunt</a:t>
            </a:r>
            <a:r>
              <a:rPr lang="en-US" sz="1600" dirty="0" smtClean="0">
                <a:solidFill>
                  <a:srgbClr val="545454"/>
                </a:solidFill>
                <a:latin typeface="Neo Tech Std"/>
                <a:cs typeface="Neo Tech Std"/>
              </a:rPr>
              <a:t>. . </a:t>
            </a:r>
            <a:r>
              <a:rPr lang="en-US" sz="1600" dirty="0" err="1" smtClean="0">
                <a:solidFill>
                  <a:srgbClr val="545454"/>
                </a:solidFill>
                <a:latin typeface="Neo Tech Std"/>
                <a:cs typeface="Neo Tech Std"/>
              </a:rPr>
              <a:t>Nemo</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enim</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ipsam</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voluptat</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nsequuntu</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em</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quia</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voluptas</a:t>
            </a:r>
            <a:r>
              <a:rPr lang="en-US" sz="1600" dirty="0" smtClean="0">
                <a:solidFill>
                  <a:srgbClr val="545454"/>
                </a:solidFill>
                <a:latin typeface="Neo Tech Std"/>
                <a:cs typeface="Neo Tech Std"/>
              </a:rPr>
              <a:t> sit </a:t>
            </a:r>
            <a:r>
              <a:rPr lang="en-US" sz="1600" dirty="0" err="1" smtClean="0">
                <a:solidFill>
                  <a:srgbClr val="545454"/>
                </a:solidFill>
                <a:latin typeface="Neo Tech Std"/>
                <a:cs typeface="Neo Tech Std"/>
              </a:rPr>
              <a:t>aspernatdur</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aut</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odit</a:t>
            </a:r>
            <a:r>
              <a:rPr lang="en-US" sz="1600" dirty="0" smtClean="0">
                <a:solidFill>
                  <a:srgbClr val="545454"/>
                </a:solidFill>
                <a:latin typeface="Neo Tech Std"/>
                <a:cs typeface="Neo Tech Std"/>
              </a:rPr>
              <a:t> </a:t>
            </a:r>
            <a:r>
              <a:rPr lang="en-US" sz="1600" dirty="0" err="1" smtClean="0">
                <a:solidFill>
                  <a:srgbClr val="545454"/>
                </a:solidFill>
                <a:latin typeface="Neo Tech Std"/>
                <a:cs typeface="Neo Tech Std"/>
              </a:rPr>
              <a:t>aut</a:t>
            </a:r>
            <a:r>
              <a:rPr lang="en-US" sz="1600" dirty="0" smtClean="0">
                <a:solidFill>
                  <a:srgbClr val="545454"/>
                </a:solidFill>
                <a:latin typeface="Neo Tech Std"/>
                <a:cs typeface="Neo Tech Std"/>
              </a:rPr>
              <a:t> fugit.</a:t>
            </a:r>
            <a:endParaRPr lang="bg-BG" sz="1600" dirty="0" smtClean="0">
              <a:solidFill>
                <a:srgbClr val="545454"/>
              </a:solidFill>
              <a:latin typeface="Neo Tech Std"/>
              <a:cs typeface="Neo Tech Std"/>
            </a:endParaRPr>
          </a:p>
        </p:txBody>
      </p:sp>
      <p:grpSp>
        <p:nvGrpSpPr>
          <p:cNvPr id="21" name="Group 38"/>
          <p:cNvGrpSpPr>
            <a:grpSpLocks/>
          </p:cNvGrpSpPr>
          <p:nvPr userDrawn="1"/>
        </p:nvGrpSpPr>
        <p:grpSpPr bwMode="auto">
          <a:xfrm>
            <a:off x="4481516" y="1158479"/>
            <a:ext cx="325437" cy="276225"/>
            <a:chOff x="2921985" y="1148856"/>
            <a:chExt cx="388105" cy="438132"/>
          </a:xfrm>
        </p:grpSpPr>
        <p:sp>
          <p:nvSpPr>
            <p:cNvPr id="22" name="Oval 21"/>
            <p:cNvSpPr/>
            <p:nvPr/>
          </p:nvSpPr>
          <p:spPr>
            <a:xfrm>
              <a:off x="3158634" y="1279162"/>
              <a:ext cx="151456" cy="151080"/>
            </a:xfrm>
            <a:prstGeom prst="ellipse">
              <a:avLst/>
            </a:prstGeom>
            <a:solidFill>
              <a:srgbClr val="101010"/>
            </a:solidFill>
            <a:ln>
              <a:solidFill>
                <a:srgbClr val="1010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a:latin typeface="Neo Tech Std"/>
                <a:cs typeface="Neo Tech Std"/>
              </a:endParaRPr>
            </a:p>
          </p:txBody>
        </p:sp>
        <p:sp>
          <p:nvSpPr>
            <p:cNvPr id="23" name="Oval 22"/>
            <p:cNvSpPr/>
            <p:nvPr/>
          </p:nvSpPr>
          <p:spPr>
            <a:xfrm>
              <a:off x="2921985" y="1148856"/>
              <a:ext cx="151456" cy="151080"/>
            </a:xfrm>
            <a:prstGeom prst="ellipse">
              <a:avLst/>
            </a:prstGeom>
            <a:solidFill>
              <a:srgbClr val="101010"/>
            </a:solidFill>
            <a:ln>
              <a:solidFill>
                <a:srgbClr val="1010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a:latin typeface="Neo Tech Std"/>
                <a:cs typeface="Neo Tech Std"/>
              </a:endParaRPr>
            </a:p>
          </p:txBody>
        </p:sp>
        <p:cxnSp>
          <p:nvCxnSpPr>
            <p:cNvPr id="24" name="Straight Connector 23"/>
            <p:cNvCxnSpPr/>
            <p:nvPr/>
          </p:nvCxnSpPr>
          <p:spPr>
            <a:xfrm flipH="1">
              <a:off x="3154848" y="1373587"/>
              <a:ext cx="79514" cy="211512"/>
            </a:xfrm>
            <a:prstGeom prst="line">
              <a:avLst/>
            </a:prstGeom>
            <a:ln>
              <a:solidFill>
                <a:srgbClr val="10101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990140" y="1243281"/>
              <a:ext cx="75728" cy="343707"/>
            </a:xfrm>
            <a:prstGeom prst="line">
              <a:avLst/>
            </a:prstGeom>
            <a:ln>
              <a:solidFill>
                <a:srgbClr val="101010"/>
              </a:solidFill>
            </a:ln>
          </p:spPr>
          <p:style>
            <a:lnRef idx="1">
              <a:schemeClr val="accent1"/>
            </a:lnRef>
            <a:fillRef idx="0">
              <a:schemeClr val="accent1"/>
            </a:fillRef>
            <a:effectRef idx="0">
              <a:schemeClr val="accent1"/>
            </a:effectRef>
            <a:fontRef idx="minor">
              <a:schemeClr val="tx1"/>
            </a:fontRef>
          </p:style>
        </p:cxnSp>
      </p:grpSp>
      <p:sp>
        <p:nvSpPr>
          <p:cNvPr id="26" name="Freeform 25"/>
          <p:cNvSpPr/>
          <p:nvPr userDrawn="1"/>
        </p:nvSpPr>
        <p:spPr>
          <a:xfrm rot="13500000">
            <a:off x="5400083" y="1351957"/>
            <a:ext cx="444103" cy="509587"/>
          </a:xfrm>
          <a:custGeom>
            <a:avLst/>
            <a:gdLst>
              <a:gd name="connsiteX0" fmla="*/ 0 w 837618"/>
              <a:gd name="connsiteY0" fmla="*/ 691035 h 691035"/>
              <a:gd name="connsiteX1" fmla="*/ 621233 w 837618"/>
              <a:gd name="connsiteY1" fmla="*/ 523512 h 691035"/>
              <a:gd name="connsiteX2" fmla="*/ 837618 w 837618"/>
              <a:gd name="connsiteY2" fmla="*/ 0 h 691035"/>
            </a:gdLst>
            <a:ahLst/>
            <a:cxnLst>
              <a:cxn ang="0">
                <a:pos x="connsiteX0" y="connsiteY0"/>
              </a:cxn>
              <a:cxn ang="0">
                <a:pos x="connsiteX1" y="connsiteY1"/>
              </a:cxn>
              <a:cxn ang="0">
                <a:pos x="connsiteX2" y="connsiteY2"/>
              </a:cxn>
            </a:cxnLst>
            <a:rect l="l" t="t" r="r" b="b"/>
            <a:pathLst>
              <a:path w="837618" h="691035">
                <a:moveTo>
                  <a:pt x="0" y="691035"/>
                </a:moveTo>
                <a:cubicBezTo>
                  <a:pt x="240815" y="664860"/>
                  <a:pt x="481630" y="638685"/>
                  <a:pt x="621233" y="523512"/>
                </a:cubicBezTo>
                <a:cubicBezTo>
                  <a:pt x="760836" y="408339"/>
                  <a:pt x="795737" y="188464"/>
                  <a:pt x="837618" y="0"/>
                </a:cubicBezTo>
              </a:path>
            </a:pathLst>
          </a:custGeom>
          <a:noFill/>
          <a:ln>
            <a:solidFill>
              <a:srgbClr val="10101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bg-BG">
              <a:latin typeface="Neo Tech Std"/>
              <a:cs typeface="Neo Tech Std"/>
            </a:endParaRPr>
          </a:p>
        </p:txBody>
      </p:sp>
      <p:sp>
        <p:nvSpPr>
          <p:cNvPr id="2" name="Title 1"/>
          <p:cNvSpPr>
            <a:spLocks noGrp="1"/>
          </p:cNvSpPr>
          <p:nvPr>
            <p:ph type="title"/>
          </p:nvPr>
        </p:nvSpPr>
        <p:spPr/>
        <p:txBody>
          <a:bodyPr/>
          <a:lstStyle>
            <a:lvl1pPr>
              <a:defRPr baseline="0"/>
            </a:lvl1pPr>
          </a:lstStyle>
          <a:p>
            <a:r>
              <a:rPr lang="sv-SE" smtClean="0"/>
              <a:t>Click to edit Master title style</a:t>
            </a:r>
            <a:endParaRPr lang="en-US" dirty="0"/>
          </a:p>
        </p:txBody>
      </p:sp>
    </p:spTree>
    <p:extLst>
      <p:ext uri="{BB962C8B-B14F-4D97-AF65-F5344CB8AC3E}">
        <p14:creationId xmlns:p14="http://schemas.microsoft.com/office/powerpoint/2010/main" val="3961027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le 1"/>
          <p:cNvSpPr>
            <a:spLocks noGrp="1"/>
          </p:cNvSpPr>
          <p:nvPr>
            <p:ph type="ctrTitle"/>
          </p:nvPr>
        </p:nvSpPr>
        <p:spPr>
          <a:xfrm>
            <a:off x="609600" y="1143000"/>
            <a:ext cx="7772400" cy="1428750"/>
          </a:xfrm>
        </p:spPr>
        <p:txBody>
          <a:bodyPr/>
          <a:lstStyle>
            <a:lvl1pPr>
              <a:defRPr sz="4400"/>
            </a:lvl1pPr>
          </a:lstStyle>
          <a:p>
            <a:r>
              <a:rPr lang="en-US" dirty="0" smtClean="0"/>
              <a:t>Click to edit Master title style</a:t>
            </a:r>
            <a:endParaRPr lang="en-JM" dirty="0"/>
          </a:p>
        </p:txBody>
      </p:sp>
      <p:pic>
        <p:nvPicPr>
          <p:cNvPr id="8" name="Picture 3" descr="Vergic_logo_tagline_CMYK.eps"/>
          <p:cNvPicPr>
            <a:picLocks noChangeAspect="1"/>
          </p:cNvPicPr>
          <p:nvPr userDrawn="1"/>
        </p:nvPicPr>
        <p:blipFill>
          <a:blip r:embed="rId3">
            <a:extLst>
              <a:ext uri="{28A0092B-C50C-407E-A947-70E740481C1C}">
                <a14:useLocalDpi xmlns:a14="http://schemas.microsoft.com/office/drawing/2010/main" val="0"/>
              </a:ext>
            </a:extLst>
          </a:blip>
          <a:srcRect b="20461"/>
          <a:stretch>
            <a:fillRect/>
          </a:stretch>
        </p:blipFill>
        <p:spPr bwMode="auto">
          <a:xfrm>
            <a:off x="7375779" y="4552950"/>
            <a:ext cx="1539621" cy="436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Content Placeholder 17"/>
          <p:cNvSpPr>
            <a:spLocks noGrp="1"/>
          </p:cNvSpPr>
          <p:nvPr>
            <p:ph sz="quarter" idx="10" hasCustomPrompt="1"/>
          </p:nvPr>
        </p:nvSpPr>
        <p:spPr>
          <a:xfrm>
            <a:off x="685800" y="2686050"/>
            <a:ext cx="6629400" cy="342900"/>
          </a:xfrm>
        </p:spPr>
        <p:txBody>
          <a:bodyPr/>
          <a:lstStyle>
            <a:lvl1pPr marL="0" indent="0">
              <a:buNone/>
              <a:defRPr sz="2000" baseline="0">
                <a:solidFill>
                  <a:schemeClr val="accent5"/>
                </a:solidFill>
                <a:latin typeface="Calibri"/>
                <a:cs typeface="Calibri"/>
              </a:defRPr>
            </a:lvl1pPr>
            <a:lvl2pPr marL="457200" indent="0">
              <a:buNone/>
              <a:defRPr sz="2800"/>
            </a:lvl2pPr>
            <a:lvl3pPr marL="914400" indent="0">
              <a:buNone/>
              <a:defRPr sz="2800"/>
            </a:lvl3pPr>
            <a:lvl4pPr marL="1371600" indent="0">
              <a:buNone/>
              <a:defRPr sz="2800"/>
            </a:lvl4pPr>
            <a:lvl5pPr marL="1828800" indent="0">
              <a:buNone/>
              <a:defRPr sz="2800"/>
            </a:lvl5pPr>
          </a:lstStyle>
          <a:p>
            <a:pPr lvl="0"/>
            <a:r>
              <a:rPr lang="sv-SE" dirty="0" err="1" smtClean="0"/>
              <a:t>Title</a:t>
            </a:r>
            <a:r>
              <a:rPr lang="sv-SE" dirty="0" smtClean="0"/>
              <a:t> 2</a:t>
            </a:r>
          </a:p>
        </p:txBody>
      </p:sp>
      <p:sp>
        <p:nvSpPr>
          <p:cNvPr id="19" name="Content Placeholder 17"/>
          <p:cNvSpPr>
            <a:spLocks noGrp="1"/>
          </p:cNvSpPr>
          <p:nvPr>
            <p:ph sz="quarter" idx="11" hasCustomPrompt="1"/>
          </p:nvPr>
        </p:nvSpPr>
        <p:spPr>
          <a:xfrm>
            <a:off x="685800" y="3105150"/>
            <a:ext cx="6629400" cy="571500"/>
          </a:xfrm>
        </p:spPr>
        <p:txBody>
          <a:bodyPr/>
          <a:lstStyle>
            <a:lvl1pPr marL="0" marR="0" indent="0" algn="l" defTabSz="914400" rtl="0" eaLnBrk="0" fontAlgn="base" latinLnBrk="0" hangingPunct="0">
              <a:lnSpc>
                <a:spcPct val="100000"/>
              </a:lnSpc>
              <a:spcBef>
                <a:spcPct val="20000"/>
              </a:spcBef>
              <a:spcAft>
                <a:spcPct val="0"/>
              </a:spcAft>
              <a:buClr>
                <a:schemeClr val="accent2"/>
              </a:buClr>
              <a:buSzTx/>
              <a:buFont typeface="Wingdings" charset="2"/>
              <a:buNone/>
              <a:tabLst/>
              <a:defRPr sz="1600" baseline="0">
                <a:solidFill>
                  <a:schemeClr val="accent5"/>
                </a:solidFill>
                <a:latin typeface="Calibri"/>
                <a:cs typeface="Calibri"/>
              </a:defRPr>
            </a:lvl1pPr>
            <a:lvl2pPr marL="457200" indent="0">
              <a:buNone/>
              <a:defRPr sz="2800"/>
            </a:lvl2pPr>
            <a:lvl3pPr marL="914400" indent="0">
              <a:buNone/>
              <a:defRPr sz="2800"/>
            </a:lvl3pPr>
            <a:lvl4pPr marL="1371600" indent="0">
              <a:buNone/>
              <a:defRPr sz="2800"/>
            </a:lvl4pPr>
            <a:lvl5pPr marL="1828800" indent="0">
              <a:buNone/>
              <a:defRPr sz="2800"/>
            </a:lvl5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charset="2"/>
              <a:buNone/>
              <a:tabLst/>
              <a:defRPr/>
            </a:pPr>
            <a:r>
              <a:rPr lang="sv-SE" dirty="0" err="1" smtClean="0"/>
              <a:t>Lorem</a:t>
            </a:r>
            <a:r>
              <a:rPr lang="sv-SE" dirty="0" smtClean="0"/>
              <a:t> </a:t>
            </a:r>
            <a:r>
              <a:rPr lang="sv-SE" dirty="0" err="1" smtClean="0"/>
              <a:t>ipsum</a:t>
            </a:r>
            <a:r>
              <a:rPr lang="sv-SE" dirty="0" smtClean="0"/>
              <a:t> </a:t>
            </a:r>
            <a:r>
              <a:rPr lang="sv-SE" dirty="0" err="1" smtClean="0"/>
              <a:t>dolor</a:t>
            </a:r>
            <a:r>
              <a:rPr lang="sv-SE" dirty="0" smtClean="0"/>
              <a:t> </a:t>
            </a:r>
            <a:r>
              <a:rPr lang="sv-SE" dirty="0" err="1" smtClean="0"/>
              <a:t>sit</a:t>
            </a:r>
            <a:r>
              <a:rPr lang="sv-SE" dirty="0" smtClean="0"/>
              <a:t> </a:t>
            </a:r>
            <a:r>
              <a:rPr lang="sv-SE" dirty="0" err="1" smtClean="0"/>
              <a:t>amet</a:t>
            </a:r>
            <a:r>
              <a:rPr lang="sv-SE" dirty="0" smtClean="0"/>
              <a:t>, </a:t>
            </a:r>
            <a:r>
              <a:rPr lang="sv-SE" dirty="0" err="1" smtClean="0"/>
              <a:t>consectetur</a:t>
            </a:r>
            <a:r>
              <a:rPr lang="sv-SE" dirty="0" smtClean="0"/>
              <a:t> </a:t>
            </a:r>
            <a:r>
              <a:rPr lang="sv-SE" dirty="0" err="1" smtClean="0"/>
              <a:t>adipisicing</a:t>
            </a:r>
            <a:r>
              <a:rPr lang="sv-SE" dirty="0" smtClean="0"/>
              <a:t> elit. </a:t>
            </a:r>
            <a:r>
              <a:rPr lang="sv-SE" dirty="0" err="1" smtClean="0"/>
              <a:t>Lorem</a:t>
            </a:r>
            <a:r>
              <a:rPr lang="sv-SE" dirty="0" smtClean="0"/>
              <a:t> </a:t>
            </a:r>
            <a:r>
              <a:rPr lang="sv-SE" dirty="0" err="1" smtClean="0"/>
              <a:t>ipsum</a:t>
            </a:r>
            <a:r>
              <a:rPr lang="sv-SE" dirty="0" smtClean="0"/>
              <a:t> </a:t>
            </a:r>
            <a:r>
              <a:rPr lang="sv-SE" dirty="0" err="1" smtClean="0"/>
              <a:t>dolor</a:t>
            </a:r>
            <a:r>
              <a:rPr lang="sv-SE" dirty="0" smtClean="0"/>
              <a:t> </a:t>
            </a:r>
            <a:r>
              <a:rPr lang="sv-SE" dirty="0" err="1" smtClean="0"/>
              <a:t>sit</a:t>
            </a:r>
            <a:r>
              <a:rPr lang="sv-SE" dirty="0" smtClean="0"/>
              <a:t> </a:t>
            </a:r>
            <a:r>
              <a:rPr lang="sv-SE" dirty="0" err="1" smtClean="0"/>
              <a:t>amet</a:t>
            </a:r>
            <a:r>
              <a:rPr lang="sv-SE" dirty="0" smtClean="0"/>
              <a:t>, </a:t>
            </a:r>
            <a:r>
              <a:rPr lang="sv-SE" dirty="0" err="1" smtClean="0"/>
              <a:t>consectetur</a:t>
            </a:r>
            <a:r>
              <a:rPr lang="sv-SE" dirty="0" smtClean="0"/>
              <a:t> </a:t>
            </a:r>
            <a:r>
              <a:rPr lang="sv-SE" dirty="0" err="1" smtClean="0"/>
              <a:t>adipisicing</a:t>
            </a:r>
            <a:r>
              <a:rPr lang="sv-SE" dirty="0" smtClean="0"/>
              <a:t> elit.</a:t>
            </a:r>
          </a:p>
          <a:p>
            <a:pPr lvl="0"/>
            <a:endParaRPr lang="sv-SE" dirty="0" smtClean="0"/>
          </a:p>
        </p:txBody>
      </p:sp>
    </p:spTree>
    <p:extLst>
      <p:ext uri="{BB962C8B-B14F-4D97-AF65-F5344CB8AC3E}">
        <p14:creationId xmlns:p14="http://schemas.microsoft.com/office/powerpoint/2010/main" val="39990324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sp>
        <p:nvSpPr>
          <p:cNvPr id="5" name="Rectangle 4"/>
          <p:cNvSpPr/>
          <p:nvPr userDrawn="1"/>
        </p:nvSpPr>
        <p:spPr>
          <a:xfrm>
            <a:off x="0" y="0"/>
            <a:ext cx="92202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JM" dirty="0">
              <a:latin typeface="Neo Tech Std Light"/>
              <a:cs typeface="Neo Tech Std Light"/>
            </a:endParaRPr>
          </a:p>
        </p:txBody>
      </p:sp>
      <p:sp>
        <p:nvSpPr>
          <p:cNvPr id="7" name="Text Placeholder 9"/>
          <p:cNvSpPr>
            <a:spLocks noGrp="1"/>
          </p:cNvSpPr>
          <p:nvPr>
            <p:ph type="body" sz="quarter" idx="13"/>
          </p:nvPr>
        </p:nvSpPr>
        <p:spPr>
          <a:xfrm>
            <a:off x="2819400" y="2114550"/>
            <a:ext cx="4876800" cy="571500"/>
          </a:xfrm>
        </p:spPr>
        <p:txBody>
          <a:bodyPr>
            <a:normAutofit/>
          </a:bodyPr>
          <a:lstStyle>
            <a:lvl1pPr>
              <a:buNone/>
              <a:defRPr sz="4400" b="0" i="0">
                <a:solidFill>
                  <a:schemeClr val="bg1"/>
                </a:solidFill>
                <a:latin typeface="Neo Tech Std Light"/>
                <a:cs typeface="Neo Tech Std Light"/>
              </a:defRPr>
            </a:lvl1pPr>
          </a:lstStyle>
          <a:p>
            <a:pPr lvl="0"/>
            <a:endParaRPr lang="en-JM" dirty="0"/>
          </a:p>
        </p:txBody>
      </p:sp>
      <p:sp>
        <p:nvSpPr>
          <p:cNvPr id="8" name="Text Placeholder 9"/>
          <p:cNvSpPr>
            <a:spLocks noGrp="1"/>
          </p:cNvSpPr>
          <p:nvPr>
            <p:ph type="body" sz="quarter" idx="14"/>
          </p:nvPr>
        </p:nvSpPr>
        <p:spPr>
          <a:xfrm>
            <a:off x="2819400" y="2876550"/>
            <a:ext cx="5791200" cy="1600200"/>
          </a:xfrm>
        </p:spPr>
        <p:txBody>
          <a:bodyPr>
            <a:normAutofit/>
          </a:bodyPr>
          <a:lstStyle>
            <a:lvl1pPr>
              <a:buNone/>
              <a:defRPr sz="2400" b="0" i="0">
                <a:solidFill>
                  <a:schemeClr val="bg1"/>
                </a:solidFill>
                <a:latin typeface="Calibri"/>
                <a:cs typeface="Calibri"/>
              </a:defRPr>
            </a:lvl1pPr>
          </a:lstStyle>
          <a:p>
            <a:pPr lvl="0"/>
            <a:endParaRPr lang="en-JM" dirty="0"/>
          </a:p>
        </p:txBody>
      </p:sp>
      <p:sp>
        <p:nvSpPr>
          <p:cNvPr id="3" name="Content Placeholder 2"/>
          <p:cNvSpPr>
            <a:spLocks noGrp="1"/>
          </p:cNvSpPr>
          <p:nvPr>
            <p:ph sz="quarter" idx="15"/>
          </p:nvPr>
        </p:nvSpPr>
        <p:spPr>
          <a:xfrm>
            <a:off x="1905000" y="2057400"/>
            <a:ext cx="838200" cy="857250"/>
          </a:xfrm>
          <a:prstGeom prst="ellipse">
            <a:avLst/>
          </a:prstGeom>
          <a:solidFill>
            <a:schemeClr val="bg1"/>
          </a:solidFill>
          <a:ln>
            <a:noFill/>
          </a:ln>
        </p:spPr>
        <p:txBody>
          <a:bodyPr tIns="0" bIns="93600" anchor="ctr"/>
          <a:lstStyle>
            <a:lvl1pPr marL="0" indent="0" algn="ctr">
              <a:buFontTx/>
              <a:buNone/>
              <a:defRPr b="0" i="0">
                <a:ln>
                  <a:noFill/>
                </a:ln>
                <a:solidFill>
                  <a:schemeClr val="tx1"/>
                </a:solidFill>
                <a:latin typeface="Neo Tech Std"/>
                <a:cs typeface="Neo Tech Std"/>
              </a:defRPr>
            </a:lvl1pPr>
          </a:lstStyle>
          <a:p>
            <a:pPr lvl="0"/>
            <a:endParaRPr lang="en-JM" dirty="0"/>
          </a:p>
        </p:txBody>
      </p:sp>
    </p:spTree>
    <p:extLst>
      <p:ext uri="{BB962C8B-B14F-4D97-AF65-F5344CB8AC3E}">
        <p14:creationId xmlns:p14="http://schemas.microsoft.com/office/powerpoint/2010/main" val="2189296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hapter slide">
    <p:spTree>
      <p:nvGrpSpPr>
        <p:cNvPr id="1" name=""/>
        <p:cNvGrpSpPr/>
        <p:nvPr/>
      </p:nvGrpSpPr>
      <p:grpSpPr>
        <a:xfrm>
          <a:off x="0" y="0"/>
          <a:ext cx="0" cy="0"/>
          <a:chOff x="0" y="0"/>
          <a:chExt cx="0" cy="0"/>
        </a:xfrm>
      </p:grpSpPr>
      <p:sp>
        <p:nvSpPr>
          <p:cNvPr id="5" name="Rectangle 4"/>
          <p:cNvSpPr/>
          <p:nvPr userDrawn="1"/>
        </p:nvSpPr>
        <p:spPr>
          <a:xfrm>
            <a:off x="0" y="0"/>
            <a:ext cx="9144000" cy="516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JM" dirty="0">
              <a:latin typeface="Neo Tech Std Light"/>
              <a:cs typeface="Neo Tech Std Light"/>
            </a:endParaRPr>
          </a:p>
        </p:txBody>
      </p:sp>
      <p:sp>
        <p:nvSpPr>
          <p:cNvPr id="7" name="Text Placeholder 9"/>
          <p:cNvSpPr>
            <a:spLocks noGrp="1"/>
          </p:cNvSpPr>
          <p:nvPr>
            <p:ph type="body" sz="quarter" idx="13"/>
          </p:nvPr>
        </p:nvSpPr>
        <p:spPr>
          <a:xfrm>
            <a:off x="2819400" y="2114550"/>
            <a:ext cx="4876800" cy="571500"/>
          </a:xfrm>
        </p:spPr>
        <p:txBody>
          <a:bodyPr>
            <a:normAutofit/>
          </a:bodyPr>
          <a:lstStyle>
            <a:lvl1pPr>
              <a:buNone/>
              <a:defRPr sz="4400" b="0" i="0">
                <a:solidFill>
                  <a:schemeClr val="bg1"/>
                </a:solidFill>
                <a:latin typeface="Neo Tech Std Light"/>
                <a:cs typeface="Neo Tech Std Light"/>
              </a:defRPr>
            </a:lvl1pPr>
          </a:lstStyle>
          <a:p>
            <a:pPr lvl="0"/>
            <a:endParaRPr lang="en-JM" dirty="0"/>
          </a:p>
        </p:txBody>
      </p:sp>
      <p:sp>
        <p:nvSpPr>
          <p:cNvPr id="8" name="Text Placeholder 9"/>
          <p:cNvSpPr>
            <a:spLocks noGrp="1"/>
          </p:cNvSpPr>
          <p:nvPr>
            <p:ph type="body" sz="quarter" idx="14"/>
          </p:nvPr>
        </p:nvSpPr>
        <p:spPr>
          <a:xfrm>
            <a:off x="2819400" y="2800350"/>
            <a:ext cx="5943600" cy="1943100"/>
          </a:xfrm>
        </p:spPr>
        <p:txBody>
          <a:bodyPr>
            <a:normAutofit/>
          </a:bodyPr>
          <a:lstStyle>
            <a:lvl1pPr>
              <a:buNone/>
              <a:defRPr sz="2400" b="0" i="0">
                <a:solidFill>
                  <a:schemeClr val="bg1"/>
                </a:solidFill>
                <a:latin typeface="Calibri"/>
                <a:cs typeface="Calibri"/>
              </a:defRPr>
            </a:lvl1pPr>
          </a:lstStyle>
          <a:p>
            <a:pPr lvl="0"/>
            <a:endParaRPr lang="en-JM" dirty="0"/>
          </a:p>
        </p:txBody>
      </p:sp>
      <p:sp>
        <p:nvSpPr>
          <p:cNvPr id="3" name="Content Placeholder 2"/>
          <p:cNvSpPr>
            <a:spLocks noGrp="1"/>
          </p:cNvSpPr>
          <p:nvPr>
            <p:ph sz="quarter" idx="15"/>
          </p:nvPr>
        </p:nvSpPr>
        <p:spPr>
          <a:xfrm>
            <a:off x="1905000" y="2057400"/>
            <a:ext cx="838200" cy="857250"/>
          </a:xfrm>
          <a:prstGeom prst="ellipse">
            <a:avLst/>
          </a:prstGeom>
          <a:solidFill>
            <a:schemeClr val="bg1"/>
          </a:solidFill>
          <a:ln>
            <a:noFill/>
          </a:ln>
        </p:spPr>
        <p:txBody>
          <a:bodyPr tIns="0" bIns="93600" anchor="ctr"/>
          <a:lstStyle>
            <a:lvl1pPr marL="0" indent="0" algn="ctr">
              <a:buFontTx/>
              <a:buNone/>
              <a:defRPr b="0" i="0">
                <a:ln>
                  <a:noFill/>
                </a:ln>
                <a:solidFill>
                  <a:schemeClr val="tx1"/>
                </a:solidFill>
                <a:latin typeface="Neo Tech Std"/>
                <a:cs typeface="Neo Tech Std"/>
              </a:defRPr>
            </a:lvl1pPr>
          </a:lstStyle>
          <a:p>
            <a:pPr lvl="0"/>
            <a:endParaRPr lang="en-JM" dirty="0"/>
          </a:p>
        </p:txBody>
      </p:sp>
    </p:spTree>
    <p:extLst>
      <p:ext uri="{BB962C8B-B14F-4D97-AF65-F5344CB8AC3E}">
        <p14:creationId xmlns:p14="http://schemas.microsoft.com/office/powerpoint/2010/main" val="1707806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hapter slide">
    <p:spTree>
      <p:nvGrpSpPr>
        <p:cNvPr id="1" name=""/>
        <p:cNvGrpSpPr/>
        <p:nvPr/>
      </p:nvGrpSpPr>
      <p:grpSpPr>
        <a:xfrm>
          <a:off x="0" y="0"/>
          <a:ext cx="0" cy="0"/>
          <a:chOff x="0" y="0"/>
          <a:chExt cx="0" cy="0"/>
        </a:xfrm>
      </p:grpSpPr>
      <p:sp>
        <p:nvSpPr>
          <p:cNvPr id="5" name="Rectangle 4"/>
          <p:cNvSpPr/>
          <p:nvPr userDrawn="1"/>
        </p:nvSpPr>
        <p:spPr>
          <a:xfrm>
            <a:off x="0" y="0"/>
            <a:ext cx="914400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JM" dirty="0">
              <a:latin typeface="Neo Tech Std Light"/>
              <a:cs typeface="Neo Tech Std Light"/>
            </a:endParaRPr>
          </a:p>
        </p:txBody>
      </p:sp>
      <p:sp>
        <p:nvSpPr>
          <p:cNvPr id="7" name="Text Placeholder 9"/>
          <p:cNvSpPr>
            <a:spLocks noGrp="1"/>
          </p:cNvSpPr>
          <p:nvPr>
            <p:ph type="body" sz="quarter" idx="13"/>
          </p:nvPr>
        </p:nvSpPr>
        <p:spPr>
          <a:xfrm>
            <a:off x="2819400" y="2114550"/>
            <a:ext cx="4876800" cy="571500"/>
          </a:xfrm>
        </p:spPr>
        <p:txBody>
          <a:bodyPr>
            <a:normAutofit/>
          </a:bodyPr>
          <a:lstStyle>
            <a:lvl1pPr>
              <a:buNone/>
              <a:defRPr sz="4400" b="0" i="0">
                <a:solidFill>
                  <a:schemeClr val="bg1"/>
                </a:solidFill>
                <a:latin typeface="Neo Tech Std Light"/>
                <a:cs typeface="Neo Tech Std Light"/>
              </a:defRPr>
            </a:lvl1pPr>
          </a:lstStyle>
          <a:p>
            <a:pPr lvl="0"/>
            <a:endParaRPr lang="en-JM" dirty="0"/>
          </a:p>
        </p:txBody>
      </p:sp>
      <p:sp>
        <p:nvSpPr>
          <p:cNvPr id="8" name="Text Placeholder 9"/>
          <p:cNvSpPr>
            <a:spLocks noGrp="1"/>
          </p:cNvSpPr>
          <p:nvPr>
            <p:ph type="body" sz="quarter" idx="14"/>
          </p:nvPr>
        </p:nvSpPr>
        <p:spPr>
          <a:xfrm>
            <a:off x="2819400" y="2838450"/>
            <a:ext cx="6019800" cy="1714500"/>
          </a:xfrm>
        </p:spPr>
        <p:txBody>
          <a:bodyPr>
            <a:normAutofit/>
          </a:bodyPr>
          <a:lstStyle>
            <a:lvl1pPr>
              <a:buNone/>
              <a:defRPr sz="2400" b="0" i="0">
                <a:solidFill>
                  <a:schemeClr val="bg1"/>
                </a:solidFill>
                <a:latin typeface="+mn-lt"/>
                <a:cs typeface="Cabin Bold"/>
              </a:defRPr>
            </a:lvl1pPr>
          </a:lstStyle>
          <a:p>
            <a:pPr lvl="0"/>
            <a:endParaRPr lang="en-JM" dirty="0"/>
          </a:p>
        </p:txBody>
      </p:sp>
      <p:sp>
        <p:nvSpPr>
          <p:cNvPr id="3" name="Content Placeholder 2"/>
          <p:cNvSpPr>
            <a:spLocks noGrp="1"/>
          </p:cNvSpPr>
          <p:nvPr>
            <p:ph sz="quarter" idx="15"/>
          </p:nvPr>
        </p:nvSpPr>
        <p:spPr>
          <a:xfrm>
            <a:off x="1905000" y="2057400"/>
            <a:ext cx="838200" cy="857250"/>
          </a:xfrm>
          <a:prstGeom prst="ellipse">
            <a:avLst/>
          </a:prstGeom>
          <a:solidFill>
            <a:schemeClr val="bg1"/>
          </a:solidFill>
          <a:ln>
            <a:noFill/>
          </a:ln>
        </p:spPr>
        <p:txBody>
          <a:bodyPr tIns="0" bIns="93600" anchor="ctr"/>
          <a:lstStyle>
            <a:lvl1pPr marL="0" indent="0" algn="ctr">
              <a:buFontTx/>
              <a:buNone/>
              <a:defRPr b="0" i="0">
                <a:ln>
                  <a:noFill/>
                </a:ln>
                <a:solidFill>
                  <a:schemeClr val="tx1"/>
                </a:solidFill>
                <a:latin typeface="Neo Tech Std"/>
                <a:cs typeface="Neo Tech Std"/>
              </a:defRPr>
            </a:lvl1pPr>
          </a:lstStyle>
          <a:p>
            <a:pPr lvl="0"/>
            <a:endParaRPr lang="en-JM" dirty="0"/>
          </a:p>
        </p:txBody>
      </p:sp>
    </p:spTree>
    <p:extLst>
      <p:ext uri="{BB962C8B-B14F-4D97-AF65-F5344CB8AC3E}">
        <p14:creationId xmlns:p14="http://schemas.microsoft.com/office/powerpoint/2010/main" val="1863773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hapter slide">
    <p:spTree>
      <p:nvGrpSpPr>
        <p:cNvPr id="1" name=""/>
        <p:cNvGrpSpPr/>
        <p:nvPr/>
      </p:nvGrpSpPr>
      <p:grpSpPr>
        <a:xfrm>
          <a:off x="0" y="0"/>
          <a:ext cx="0" cy="0"/>
          <a:chOff x="0" y="0"/>
          <a:chExt cx="0" cy="0"/>
        </a:xfrm>
      </p:grpSpPr>
      <p:sp>
        <p:nvSpPr>
          <p:cNvPr id="5" name="Rectangle 4"/>
          <p:cNvSpPr/>
          <p:nvPr userDrawn="1"/>
        </p:nvSpPr>
        <p:spPr>
          <a:xfrm>
            <a:off x="0" y="0"/>
            <a:ext cx="9144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JM" dirty="0">
              <a:latin typeface="Neo Tech Std Light"/>
              <a:cs typeface="Neo Tech Std Light"/>
            </a:endParaRPr>
          </a:p>
        </p:txBody>
      </p:sp>
      <p:sp>
        <p:nvSpPr>
          <p:cNvPr id="7" name="Text Placeholder 9"/>
          <p:cNvSpPr>
            <a:spLocks noGrp="1"/>
          </p:cNvSpPr>
          <p:nvPr>
            <p:ph type="body" sz="quarter" idx="13"/>
          </p:nvPr>
        </p:nvSpPr>
        <p:spPr>
          <a:xfrm>
            <a:off x="2819400" y="2114550"/>
            <a:ext cx="4876800" cy="571500"/>
          </a:xfrm>
        </p:spPr>
        <p:txBody>
          <a:bodyPr>
            <a:normAutofit/>
          </a:bodyPr>
          <a:lstStyle>
            <a:lvl1pPr>
              <a:buNone/>
              <a:defRPr sz="4400" b="0" i="0">
                <a:solidFill>
                  <a:schemeClr val="bg1"/>
                </a:solidFill>
                <a:latin typeface="Neo Tech Std Light"/>
                <a:cs typeface="Neo Tech Std Light"/>
              </a:defRPr>
            </a:lvl1pPr>
          </a:lstStyle>
          <a:p>
            <a:pPr lvl="0"/>
            <a:endParaRPr lang="en-JM" dirty="0"/>
          </a:p>
        </p:txBody>
      </p:sp>
      <p:sp>
        <p:nvSpPr>
          <p:cNvPr id="8" name="Text Placeholder 9"/>
          <p:cNvSpPr>
            <a:spLocks noGrp="1"/>
          </p:cNvSpPr>
          <p:nvPr>
            <p:ph type="body" sz="quarter" idx="14"/>
          </p:nvPr>
        </p:nvSpPr>
        <p:spPr>
          <a:xfrm>
            <a:off x="2819400" y="2800350"/>
            <a:ext cx="5791200" cy="1428750"/>
          </a:xfrm>
        </p:spPr>
        <p:txBody>
          <a:bodyPr>
            <a:normAutofit/>
          </a:bodyPr>
          <a:lstStyle>
            <a:lvl1pPr>
              <a:buNone/>
              <a:defRPr sz="2400" b="0" i="0">
                <a:solidFill>
                  <a:schemeClr val="bg1"/>
                </a:solidFill>
                <a:latin typeface="Calibri"/>
                <a:cs typeface="Calibri"/>
              </a:defRPr>
            </a:lvl1pPr>
          </a:lstStyle>
          <a:p>
            <a:pPr lvl="0"/>
            <a:endParaRPr lang="en-JM" dirty="0"/>
          </a:p>
        </p:txBody>
      </p:sp>
      <p:sp>
        <p:nvSpPr>
          <p:cNvPr id="3" name="Content Placeholder 2"/>
          <p:cNvSpPr>
            <a:spLocks noGrp="1"/>
          </p:cNvSpPr>
          <p:nvPr>
            <p:ph sz="quarter" idx="15"/>
          </p:nvPr>
        </p:nvSpPr>
        <p:spPr>
          <a:xfrm>
            <a:off x="1905000" y="2057400"/>
            <a:ext cx="838200" cy="857250"/>
          </a:xfrm>
          <a:prstGeom prst="ellipse">
            <a:avLst/>
          </a:prstGeom>
          <a:solidFill>
            <a:schemeClr val="bg1"/>
          </a:solidFill>
          <a:ln>
            <a:noFill/>
          </a:ln>
        </p:spPr>
        <p:txBody>
          <a:bodyPr tIns="0" bIns="93600" anchor="ctr"/>
          <a:lstStyle>
            <a:lvl1pPr marL="0" indent="0" algn="ctr">
              <a:buFontTx/>
              <a:buNone/>
              <a:defRPr b="0" i="0">
                <a:ln>
                  <a:noFill/>
                </a:ln>
                <a:solidFill>
                  <a:schemeClr val="tx1"/>
                </a:solidFill>
                <a:latin typeface="Neo Tech Std"/>
                <a:cs typeface="Neo Tech Std"/>
              </a:defRPr>
            </a:lvl1pPr>
          </a:lstStyle>
          <a:p>
            <a:pPr lvl="0"/>
            <a:endParaRPr lang="en-JM" dirty="0"/>
          </a:p>
        </p:txBody>
      </p:sp>
    </p:spTree>
    <p:extLst>
      <p:ext uri="{BB962C8B-B14F-4D97-AF65-F5344CB8AC3E}">
        <p14:creationId xmlns:p14="http://schemas.microsoft.com/office/powerpoint/2010/main" val="3681510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hapter slide">
    <p:spTree>
      <p:nvGrpSpPr>
        <p:cNvPr id="1" name=""/>
        <p:cNvGrpSpPr/>
        <p:nvPr/>
      </p:nvGrpSpPr>
      <p:grpSpPr>
        <a:xfrm>
          <a:off x="0" y="0"/>
          <a:ext cx="0" cy="0"/>
          <a:chOff x="0" y="0"/>
          <a:chExt cx="0" cy="0"/>
        </a:xfrm>
      </p:grpSpPr>
      <p:sp>
        <p:nvSpPr>
          <p:cNvPr id="5" name="Rectangle 4"/>
          <p:cNvSpPr/>
          <p:nvPr userDrawn="1"/>
        </p:nvSpPr>
        <p:spPr>
          <a:xfrm>
            <a:off x="0" y="0"/>
            <a:ext cx="9144000"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JM" dirty="0">
              <a:latin typeface="Neo Tech Std Light"/>
              <a:cs typeface="Neo Tech Std Light"/>
            </a:endParaRPr>
          </a:p>
        </p:txBody>
      </p:sp>
      <p:sp>
        <p:nvSpPr>
          <p:cNvPr id="7" name="Text Placeholder 9"/>
          <p:cNvSpPr>
            <a:spLocks noGrp="1"/>
          </p:cNvSpPr>
          <p:nvPr>
            <p:ph type="body" sz="quarter" idx="13"/>
          </p:nvPr>
        </p:nvSpPr>
        <p:spPr>
          <a:xfrm>
            <a:off x="2819400" y="2114550"/>
            <a:ext cx="4876800" cy="571500"/>
          </a:xfrm>
        </p:spPr>
        <p:txBody>
          <a:bodyPr>
            <a:normAutofit/>
          </a:bodyPr>
          <a:lstStyle>
            <a:lvl1pPr>
              <a:buNone/>
              <a:defRPr sz="4400" b="0" i="0">
                <a:solidFill>
                  <a:schemeClr val="bg1"/>
                </a:solidFill>
                <a:latin typeface="Neo Tech Std Light"/>
                <a:cs typeface="Neo Tech Std Light"/>
              </a:defRPr>
            </a:lvl1pPr>
          </a:lstStyle>
          <a:p>
            <a:pPr lvl="0"/>
            <a:endParaRPr lang="en-JM" dirty="0"/>
          </a:p>
        </p:txBody>
      </p:sp>
      <p:sp>
        <p:nvSpPr>
          <p:cNvPr id="8" name="Text Placeholder 9"/>
          <p:cNvSpPr>
            <a:spLocks noGrp="1"/>
          </p:cNvSpPr>
          <p:nvPr>
            <p:ph type="body" sz="quarter" idx="14"/>
          </p:nvPr>
        </p:nvSpPr>
        <p:spPr>
          <a:xfrm>
            <a:off x="2819400" y="2724150"/>
            <a:ext cx="5867400" cy="1733550"/>
          </a:xfrm>
        </p:spPr>
        <p:txBody>
          <a:bodyPr>
            <a:normAutofit/>
          </a:bodyPr>
          <a:lstStyle>
            <a:lvl1pPr>
              <a:buNone/>
              <a:defRPr sz="2400" b="0" i="0">
                <a:solidFill>
                  <a:schemeClr val="bg1"/>
                </a:solidFill>
                <a:latin typeface="Calibri"/>
                <a:cs typeface="Calibri"/>
              </a:defRPr>
            </a:lvl1pPr>
          </a:lstStyle>
          <a:p>
            <a:pPr lvl="0"/>
            <a:endParaRPr lang="en-JM" dirty="0"/>
          </a:p>
        </p:txBody>
      </p:sp>
      <p:sp>
        <p:nvSpPr>
          <p:cNvPr id="3" name="Content Placeholder 2"/>
          <p:cNvSpPr>
            <a:spLocks noGrp="1"/>
          </p:cNvSpPr>
          <p:nvPr>
            <p:ph sz="quarter" idx="15"/>
          </p:nvPr>
        </p:nvSpPr>
        <p:spPr>
          <a:xfrm>
            <a:off x="1905000" y="2057400"/>
            <a:ext cx="838200" cy="857250"/>
          </a:xfrm>
          <a:prstGeom prst="ellipse">
            <a:avLst/>
          </a:prstGeom>
          <a:solidFill>
            <a:schemeClr val="bg1"/>
          </a:solidFill>
          <a:ln>
            <a:noFill/>
          </a:ln>
        </p:spPr>
        <p:txBody>
          <a:bodyPr anchor="ctr"/>
          <a:lstStyle>
            <a:lvl1pPr marL="0" indent="0" algn="ctr">
              <a:buFontTx/>
              <a:buNone/>
              <a:defRPr b="0" i="0">
                <a:ln>
                  <a:noFill/>
                </a:ln>
                <a:solidFill>
                  <a:schemeClr val="tx1"/>
                </a:solidFill>
                <a:latin typeface="Neo Tech Std"/>
                <a:cs typeface="Neo Tech Std"/>
              </a:defRPr>
            </a:lvl1pPr>
          </a:lstStyle>
          <a:p>
            <a:pPr lvl="0"/>
            <a:endParaRPr lang="en-JM" dirty="0"/>
          </a:p>
        </p:txBody>
      </p:sp>
    </p:spTree>
    <p:extLst>
      <p:ext uri="{BB962C8B-B14F-4D97-AF65-F5344CB8AC3E}">
        <p14:creationId xmlns:p14="http://schemas.microsoft.com/office/powerpoint/2010/main" val="3852837538"/>
      </p:ext>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theme" Target="../theme/theme1.xml"/><Relationship Id="rId35" Type="http://schemas.openxmlformats.org/officeDocument/2006/relationships/image" Target="../media/image1.jp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35">
            <a:extLst>
              <a:ext uri="{28A0092B-C50C-407E-A947-70E740481C1C}">
                <a14:useLocalDpi xmlns:a14="http://schemas.microsoft.com/office/drawing/2010/main" val="0"/>
              </a:ext>
            </a:extLst>
          </a:blip>
          <a:stretch>
            <a:fillRect/>
          </a:stretch>
        </p:blipFill>
        <p:spPr>
          <a:xfrm>
            <a:off x="13085" y="0"/>
            <a:ext cx="9144000" cy="5143500"/>
          </a:xfrm>
          <a:prstGeom prst="rect">
            <a:avLst/>
          </a:prstGeom>
        </p:spPr>
      </p:pic>
      <p:sp>
        <p:nvSpPr>
          <p:cNvPr id="1028" name="Title Placeholder 1"/>
          <p:cNvSpPr>
            <a:spLocks noGrp="1"/>
          </p:cNvSpPr>
          <p:nvPr>
            <p:ph type="title"/>
          </p:nvPr>
        </p:nvSpPr>
        <p:spPr bwMode="auto">
          <a:xfrm>
            <a:off x="457200" y="205978"/>
            <a:ext cx="8229600" cy="53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sv-SE" noProof="0" dirty="0" err="1" smtClean="0"/>
              <a:t>Click</a:t>
            </a:r>
            <a:r>
              <a:rPr lang="sv-SE" noProof="0" dirty="0" smtClean="0"/>
              <a:t> </a:t>
            </a:r>
            <a:r>
              <a:rPr lang="sv-SE" noProof="0" dirty="0" err="1" smtClean="0"/>
              <a:t>to</a:t>
            </a:r>
            <a:r>
              <a:rPr lang="sv-SE" noProof="0" dirty="0" smtClean="0"/>
              <a:t> </a:t>
            </a:r>
            <a:r>
              <a:rPr lang="sv-SE" noProof="0" dirty="0" err="1" smtClean="0"/>
              <a:t>edit</a:t>
            </a:r>
            <a:r>
              <a:rPr lang="sv-SE" noProof="0" dirty="0" smtClean="0"/>
              <a:t> Master </a:t>
            </a:r>
            <a:r>
              <a:rPr lang="sv-SE" noProof="0" dirty="0" err="1" smtClean="0"/>
              <a:t>title</a:t>
            </a:r>
            <a:r>
              <a:rPr lang="sv-SE" noProof="0" dirty="0" smtClean="0"/>
              <a:t> style</a:t>
            </a:r>
            <a:endParaRPr lang="sv-SE" noProof="0" dirty="0"/>
          </a:p>
        </p:txBody>
      </p:sp>
      <p:sp>
        <p:nvSpPr>
          <p:cNvPr id="1029" name="Text Placeholder 2"/>
          <p:cNvSpPr>
            <a:spLocks noGrp="1"/>
          </p:cNvSpPr>
          <p:nvPr>
            <p:ph type="body" idx="1"/>
          </p:nvPr>
        </p:nvSpPr>
        <p:spPr bwMode="auto">
          <a:xfrm>
            <a:off x="457200" y="102870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sv-SE" noProof="0" dirty="0" err="1" smtClean="0"/>
              <a:t>Click</a:t>
            </a:r>
            <a:r>
              <a:rPr lang="sv-SE" noProof="0" dirty="0" smtClean="0"/>
              <a:t> </a:t>
            </a:r>
            <a:r>
              <a:rPr lang="sv-SE" noProof="0" dirty="0" err="1" smtClean="0"/>
              <a:t>to</a:t>
            </a:r>
            <a:r>
              <a:rPr lang="sv-SE" noProof="0" dirty="0" smtClean="0"/>
              <a:t> </a:t>
            </a:r>
            <a:r>
              <a:rPr lang="sv-SE" noProof="0" dirty="0" err="1" smtClean="0"/>
              <a:t>edit</a:t>
            </a:r>
            <a:r>
              <a:rPr lang="sv-SE" noProof="0" dirty="0" smtClean="0"/>
              <a:t> Master text </a:t>
            </a:r>
            <a:r>
              <a:rPr lang="sv-SE" noProof="0" dirty="0" err="1" smtClean="0"/>
              <a:t>styles</a:t>
            </a:r>
            <a:endParaRPr lang="sv-SE" noProof="0" dirty="0" smtClean="0"/>
          </a:p>
          <a:p>
            <a:pPr lvl="1"/>
            <a:r>
              <a:rPr lang="sv-SE" noProof="0" dirty="0" smtClean="0"/>
              <a:t>Second </a:t>
            </a:r>
            <a:r>
              <a:rPr lang="sv-SE" noProof="0" dirty="0" err="1" smtClean="0"/>
              <a:t>level</a:t>
            </a:r>
            <a:endParaRPr lang="sv-SE" noProof="0" dirty="0" smtClean="0"/>
          </a:p>
          <a:p>
            <a:pPr lvl="2"/>
            <a:r>
              <a:rPr lang="sv-SE" noProof="0" dirty="0" err="1" smtClean="0"/>
              <a:t>Third</a:t>
            </a:r>
            <a:r>
              <a:rPr lang="sv-SE" noProof="0" dirty="0" smtClean="0"/>
              <a:t> </a:t>
            </a:r>
            <a:r>
              <a:rPr lang="sv-SE" noProof="0" dirty="0" err="1" smtClean="0"/>
              <a:t>level</a:t>
            </a:r>
            <a:endParaRPr lang="sv-SE" noProof="0" dirty="0" smtClean="0"/>
          </a:p>
          <a:p>
            <a:pPr lvl="3"/>
            <a:r>
              <a:rPr lang="sv-SE" noProof="0" dirty="0" err="1" smtClean="0"/>
              <a:t>Fourth</a:t>
            </a:r>
            <a:r>
              <a:rPr lang="sv-SE" noProof="0" dirty="0" smtClean="0"/>
              <a:t> </a:t>
            </a:r>
            <a:r>
              <a:rPr lang="sv-SE" noProof="0" dirty="0" err="1" smtClean="0"/>
              <a:t>level</a:t>
            </a:r>
            <a:endParaRPr lang="sv-SE" noProof="0" dirty="0" smtClean="0"/>
          </a:p>
          <a:p>
            <a:pPr lvl="4"/>
            <a:r>
              <a:rPr lang="sv-SE" noProof="0" dirty="0" err="1" smtClean="0"/>
              <a:t>Fifth</a:t>
            </a:r>
            <a:r>
              <a:rPr lang="sv-SE" noProof="0" dirty="0" smtClean="0"/>
              <a:t> </a:t>
            </a:r>
            <a:r>
              <a:rPr lang="sv-SE" noProof="0" dirty="0" err="1" smtClean="0"/>
              <a:t>level</a:t>
            </a:r>
            <a:endParaRPr lang="sv-SE" noProof="0" dirty="0"/>
          </a:p>
        </p:txBody>
      </p:sp>
      <p:grpSp>
        <p:nvGrpSpPr>
          <p:cNvPr id="1031" name="Group 19"/>
          <p:cNvGrpSpPr>
            <a:grpSpLocks/>
          </p:cNvGrpSpPr>
          <p:nvPr userDrawn="1"/>
        </p:nvGrpSpPr>
        <p:grpSpPr bwMode="auto">
          <a:xfrm>
            <a:off x="549275" y="685800"/>
            <a:ext cx="8045450" cy="7144"/>
            <a:chOff x="548640" y="914400"/>
            <a:chExt cx="8046720" cy="9144"/>
          </a:xfrm>
        </p:grpSpPr>
        <p:cxnSp>
          <p:nvCxnSpPr>
            <p:cNvPr id="18" name="Straight Connector 17"/>
            <p:cNvCxnSpPr/>
            <p:nvPr userDrawn="1"/>
          </p:nvCxnSpPr>
          <p:spPr>
            <a:xfrm>
              <a:off x="548640" y="914400"/>
              <a:ext cx="804672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a:off x="548640" y="923544"/>
              <a:ext cx="80467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 bg1="lt1" tx1="dk1" bg2="lt2" tx2="dk2" accent1="accent1" accent2="accent2" accent3="accent3" accent4="accent4" accent5="accent5" accent6="accent6" hlink="hlink" folHlink="folHlink"/>
  <p:sldLayoutIdLst>
    <p:sldLayoutId id="2147483940" r:id="rId1"/>
    <p:sldLayoutId id="2147483945" r:id="rId2"/>
    <p:sldLayoutId id="2147483941" r:id="rId3"/>
    <p:sldLayoutId id="2147483922" r:id="rId4"/>
    <p:sldLayoutId id="2147483927" r:id="rId5"/>
    <p:sldLayoutId id="2147483936" r:id="rId6"/>
    <p:sldLayoutId id="2147483939" r:id="rId7"/>
    <p:sldLayoutId id="2147483937" r:id="rId8"/>
    <p:sldLayoutId id="2147483938" r:id="rId9"/>
    <p:sldLayoutId id="2147483942" r:id="rId10"/>
    <p:sldLayoutId id="2147483944" r:id="rId11"/>
    <p:sldLayoutId id="2147483911" r:id="rId12"/>
    <p:sldLayoutId id="2147483912" r:id="rId13"/>
    <p:sldLayoutId id="2147483923" r:id="rId14"/>
    <p:sldLayoutId id="2147483913" r:id="rId15"/>
    <p:sldLayoutId id="2147483924" r:id="rId16"/>
    <p:sldLayoutId id="2147483914" r:id="rId17"/>
    <p:sldLayoutId id="2147483915" r:id="rId18"/>
    <p:sldLayoutId id="2147483916" r:id="rId19"/>
    <p:sldLayoutId id="2147483917" r:id="rId20"/>
    <p:sldLayoutId id="2147483925" r:id="rId21"/>
    <p:sldLayoutId id="2147483926" r:id="rId22"/>
    <p:sldLayoutId id="2147483918" r:id="rId23"/>
    <p:sldLayoutId id="2147483919" r:id="rId24"/>
    <p:sldLayoutId id="2147483920" r:id="rId25"/>
    <p:sldLayoutId id="2147483921" r:id="rId26"/>
    <p:sldLayoutId id="2147483929" r:id="rId27"/>
    <p:sldLayoutId id="2147483930" r:id="rId28"/>
    <p:sldLayoutId id="2147483931" r:id="rId29"/>
    <p:sldLayoutId id="2147483932" r:id="rId30"/>
    <p:sldLayoutId id="2147483933" r:id="rId31"/>
    <p:sldLayoutId id="2147483934" r:id="rId32"/>
    <p:sldLayoutId id="2147483935" r:id="rId33"/>
  </p:sldLayoutIdLst>
  <p:timing>
    <p:tnLst>
      <p:par>
        <p:cTn xmlns:p14="http://schemas.microsoft.com/office/powerpoint/2010/main" id="1" dur="indefinite" restart="never" nodeType="tmRoot"/>
      </p:par>
    </p:tnLst>
  </p:timing>
  <p:hf hdr="0" dt="0"/>
  <p:txStyles>
    <p:titleStyle>
      <a:lvl1pPr algn="l" rtl="0" eaLnBrk="0" fontAlgn="base" hangingPunct="0">
        <a:spcBef>
          <a:spcPct val="0"/>
        </a:spcBef>
        <a:spcAft>
          <a:spcPct val="0"/>
        </a:spcAft>
        <a:defRPr sz="2800" kern="1200">
          <a:solidFill>
            <a:srgbClr val="961E90"/>
          </a:solidFill>
          <a:latin typeface="Calibri"/>
          <a:ea typeface="ＭＳ Ｐゴシック" charset="0"/>
          <a:cs typeface="Calibri"/>
        </a:defRPr>
      </a:lvl1pPr>
      <a:lvl2pPr algn="l" rtl="0" eaLnBrk="0" fontAlgn="base" hangingPunct="0">
        <a:spcBef>
          <a:spcPct val="0"/>
        </a:spcBef>
        <a:spcAft>
          <a:spcPct val="0"/>
        </a:spcAft>
        <a:defRPr sz="4400">
          <a:solidFill>
            <a:srgbClr val="961E90"/>
          </a:solidFill>
          <a:latin typeface="Neo Tech Std Light" charset="0"/>
          <a:ea typeface="ＭＳ Ｐゴシック" charset="0"/>
        </a:defRPr>
      </a:lvl2pPr>
      <a:lvl3pPr algn="l" rtl="0" eaLnBrk="0" fontAlgn="base" hangingPunct="0">
        <a:spcBef>
          <a:spcPct val="0"/>
        </a:spcBef>
        <a:spcAft>
          <a:spcPct val="0"/>
        </a:spcAft>
        <a:defRPr sz="4400">
          <a:solidFill>
            <a:srgbClr val="961E90"/>
          </a:solidFill>
          <a:latin typeface="Neo Tech Std Light" charset="0"/>
          <a:ea typeface="ＭＳ Ｐゴシック" charset="0"/>
        </a:defRPr>
      </a:lvl3pPr>
      <a:lvl4pPr algn="l" rtl="0" eaLnBrk="0" fontAlgn="base" hangingPunct="0">
        <a:spcBef>
          <a:spcPct val="0"/>
        </a:spcBef>
        <a:spcAft>
          <a:spcPct val="0"/>
        </a:spcAft>
        <a:defRPr sz="4400">
          <a:solidFill>
            <a:srgbClr val="961E90"/>
          </a:solidFill>
          <a:latin typeface="Neo Tech Std Light" charset="0"/>
          <a:ea typeface="ＭＳ Ｐゴシック" charset="0"/>
        </a:defRPr>
      </a:lvl4pPr>
      <a:lvl5pPr algn="l" rtl="0" eaLnBrk="0" fontAlgn="base" hangingPunct="0">
        <a:spcBef>
          <a:spcPct val="0"/>
        </a:spcBef>
        <a:spcAft>
          <a:spcPct val="0"/>
        </a:spcAft>
        <a:defRPr sz="4400">
          <a:solidFill>
            <a:srgbClr val="961E90"/>
          </a:solidFill>
          <a:latin typeface="Neo Tech Std Light" charset="0"/>
          <a:ea typeface="ＭＳ Ｐゴシック" charset="0"/>
        </a:defRPr>
      </a:lvl5pPr>
      <a:lvl6pPr marL="457200" algn="l" rtl="0" fontAlgn="base">
        <a:spcBef>
          <a:spcPct val="0"/>
        </a:spcBef>
        <a:spcAft>
          <a:spcPct val="0"/>
        </a:spcAft>
        <a:defRPr sz="4400">
          <a:solidFill>
            <a:srgbClr val="961E90"/>
          </a:solidFill>
          <a:latin typeface="PT Sans Narrow" pitchFamily="34" charset="0"/>
        </a:defRPr>
      </a:lvl6pPr>
      <a:lvl7pPr marL="914400" algn="l" rtl="0" fontAlgn="base">
        <a:spcBef>
          <a:spcPct val="0"/>
        </a:spcBef>
        <a:spcAft>
          <a:spcPct val="0"/>
        </a:spcAft>
        <a:defRPr sz="4400">
          <a:solidFill>
            <a:srgbClr val="961E90"/>
          </a:solidFill>
          <a:latin typeface="PT Sans Narrow" pitchFamily="34" charset="0"/>
        </a:defRPr>
      </a:lvl7pPr>
      <a:lvl8pPr marL="1371600" algn="l" rtl="0" fontAlgn="base">
        <a:spcBef>
          <a:spcPct val="0"/>
        </a:spcBef>
        <a:spcAft>
          <a:spcPct val="0"/>
        </a:spcAft>
        <a:defRPr sz="4400">
          <a:solidFill>
            <a:srgbClr val="961E90"/>
          </a:solidFill>
          <a:latin typeface="PT Sans Narrow" pitchFamily="34" charset="0"/>
        </a:defRPr>
      </a:lvl8pPr>
      <a:lvl9pPr marL="1828800" algn="l" rtl="0" fontAlgn="base">
        <a:spcBef>
          <a:spcPct val="0"/>
        </a:spcBef>
        <a:spcAft>
          <a:spcPct val="0"/>
        </a:spcAft>
        <a:defRPr sz="4400">
          <a:solidFill>
            <a:srgbClr val="961E90"/>
          </a:solidFill>
          <a:latin typeface="PT Sans Narrow" pitchFamily="34" charset="0"/>
        </a:defRPr>
      </a:lvl9pPr>
    </p:titleStyle>
    <p:bodyStyle>
      <a:lvl1pPr marL="342900" indent="-342900" algn="l" rtl="0" eaLnBrk="0" fontAlgn="base" hangingPunct="0">
        <a:spcBef>
          <a:spcPct val="20000"/>
        </a:spcBef>
        <a:spcAft>
          <a:spcPct val="0"/>
        </a:spcAft>
        <a:buClr>
          <a:schemeClr val="accent2"/>
        </a:buClr>
        <a:buFont typeface="Wingdings" charset="2"/>
        <a:buChar char="§"/>
        <a:defRPr sz="2800" b="0" i="0" kern="1200">
          <a:solidFill>
            <a:srgbClr val="404040"/>
          </a:solidFill>
          <a:latin typeface="Calibri"/>
          <a:ea typeface="ＭＳ Ｐゴシック" charset="0"/>
          <a:cs typeface="Calibri"/>
        </a:defRPr>
      </a:lvl1pPr>
      <a:lvl2pPr marL="742950" indent="-285750" algn="l" rtl="0" eaLnBrk="0" fontAlgn="base" hangingPunct="0">
        <a:spcBef>
          <a:spcPct val="20000"/>
        </a:spcBef>
        <a:spcAft>
          <a:spcPct val="0"/>
        </a:spcAft>
        <a:buFont typeface="Arial" charset="0"/>
        <a:buChar char="–"/>
        <a:defRPr sz="2400" b="0" i="0" kern="1200">
          <a:solidFill>
            <a:srgbClr val="404040"/>
          </a:solidFill>
          <a:latin typeface="Calibri"/>
          <a:ea typeface="ＭＳ Ｐゴシック" charset="0"/>
          <a:cs typeface="Calibri"/>
        </a:defRPr>
      </a:lvl2pPr>
      <a:lvl3pPr marL="1143000" indent="-228600" algn="l" rtl="0" eaLnBrk="0" fontAlgn="base" hangingPunct="0">
        <a:spcBef>
          <a:spcPct val="20000"/>
        </a:spcBef>
        <a:spcAft>
          <a:spcPct val="0"/>
        </a:spcAft>
        <a:buFont typeface="Arial" charset="0"/>
        <a:buChar char="•"/>
        <a:defRPr sz="2000" b="0" i="0" kern="1200">
          <a:solidFill>
            <a:srgbClr val="404040"/>
          </a:solidFill>
          <a:latin typeface="Calibri"/>
          <a:ea typeface="ＭＳ Ｐゴシック" charset="0"/>
          <a:cs typeface="Calibri"/>
        </a:defRPr>
      </a:lvl3pPr>
      <a:lvl4pPr marL="1600200" indent="-228600" algn="l" rtl="0" eaLnBrk="0" fontAlgn="base" hangingPunct="0">
        <a:spcBef>
          <a:spcPct val="20000"/>
        </a:spcBef>
        <a:spcAft>
          <a:spcPct val="0"/>
        </a:spcAft>
        <a:buFont typeface="Arial" charset="0"/>
        <a:buChar char="–"/>
        <a:defRPr b="0" i="0" kern="1200">
          <a:solidFill>
            <a:srgbClr val="404040"/>
          </a:solidFill>
          <a:latin typeface="Calibri"/>
          <a:ea typeface="ＭＳ Ｐゴシック" charset="0"/>
          <a:cs typeface="Calibri"/>
        </a:defRPr>
      </a:lvl4pPr>
      <a:lvl5pPr marL="2057400" indent="-228600" algn="l" rtl="0" eaLnBrk="0" fontAlgn="base" hangingPunct="0">
        <a:spcBef>
          <a:spcPct val="20000"/>
        </a:spcBef>
        <a:spcAft>
          <a:spcPct val="0"/>
        </a:spcAft>
        <a:buFont typeface="Arial" charset="0"/>
        <a:buChar char="»"/>
        <a:defRPr b="0" i="0" kern="1200">
          <a:solidFill>
            <a:srgbClr val="404040"/>
          </a:solidFill>
          <a:latin typeface="Calibri"/>
          <a:ea typeface="ＭＳ Ｐゴシック" charset="0"/>
          <a:cs typeface="Calibri"/>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37.jpg"/><Relationship Id="rId3"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5230999"/>
          </a:xfrm>
          <a:prstGeom prst="rect">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blindfold-man_small.jpg"/>
          <p:cNvPicPr>
            <a:picLocks noChangeAspect="1"/>
          </p:cNvPicPr>
          <p:nvPr/>
        </p:nvPicPr>
        <p:blipFill rotWithShape="1">
          <a:blip r:embed="rId2">
            <a:extLst>
              <a:ext uri="{28A0092B-C50C-407E-A947-70E740481C1C}">
                <a14:useLocalDpi xmlns:a14="http://schemas.microsoft.com/office/drawing/2010/main" val="0"/>
              </a:ext>
            </a:extLst>
          </a:blip>
          <a:srcRect t="6824"/>
          <a:stretch/>
        </p:blipFill>
        <p:spPr>
          <a:xfrm flipH="1">
            <a:off x="5410200" y="285750"/>
            <a:ext cx="3318314" cy="4619545"/>
          </a:xfrm>
          <a:prstGeom prst="rect">
            <a:avLst/>
          </a:prstGeom>
        </p:spPr>
      </p:pic>
      <p:sp>
        <p:nvSpPr>
          <p:cNvPr id="2" name="TextBox 1"/>
          <p:cNvSpPr txBox="1"/>
          <p:nvPr/>
        </p:nvSpPr>
        <p:spPr>
          <a:xfrm>
            <a:off x="685800" y="1047750"/>
            <a:ext cx="3831898" cy="584776"/>
          </a:xfrm>
          <a:prstGeom prst="rect">
            <a:avLst/>
          </a:prstGeom>
          <a:noFill/>
        </p:spPr>
        <p:txBody>
          <a:bodyPr wrap="none" rtlCol="0">
            <a:spAutoFit/>
          </a:bodyPr>
          <a:lstStyle/>
          <a:p>
            <a:r>
              <a:rPr lang="en-US" sz="3200" dirty="0" smtClean="0">
                <a:solidFill>
                  <a:schemeClr val="bg1"/>
                </a:solidFill>
              </a:rPr>
              <a:t>Are you driving blind?</a:t>
            </a:r>
            <a:endParaRPr lang="en-US" sz="3200" dirty="0">
              <a:solidFill>
                <a:schemeClr val="bg1"/>
              </a:solidFill>
            </a:endParaRPr>
          </a:p>
        </p:txBody>
      </p:sp>
      <p:pic>
        <p:nvPicPr>
          <p:cNvPr id="3" name="Picture 2" descr="Phone to co-browsing, White Ic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6200" y="4248150"/>
            <a:ext cx="1089370" cy="742950"/>
          </a:xfrm>
          <a:prstGeom prst="rect">
            <a:avLst/>
          </a:prstGeom>
        </p:spPr>
      </p:pic>
      <p:sp>
        <p:nvSpPr>
          <p:cNvPr id="4" name="TextBox 3"/>
          <p:cNvSpPr txBox="1"/>
          <p:nvPr/>
        </p:nvSpPr>
        <p:spPr>
          <a:xfrm>
            <a:off x="685800" y="1733550"/>
            <a:ext cx="3810000" cy="1754327"/>
          </a:xfrm>
          <a:prstGeom prst="rect">
            <a:avLst/>
          </a:prstGeom>
          <a:noFill/>
        </p:spPr>
        <p:txBody>
          <a:bodyPr wrap="square" rtlCol="0">
            <a:spAutoFit/>
          </a:bodyPr>
          <a:lstStyle/>
          <a:p>
            <a:r>
              <a:rPr lang="en-AU" dirty="0">
                <a:solidFill>
                  <a:srgbClr val="FFFFFF"/>
                </a:solidFill>
              </a:rPr>
              <a:t>Link an ongoing phone call to a Web session, i.e. combine over-the-phone communication with active visual guidance on your </a:t>
            </a:r>
            <a:r>
              <a:rPr lang="en-AU" dirty="0" smtClean="0">
                <a:solidFill>
                  <a:srgbClr val="FFFFFF"/>
                </a:solidFill>
              </a:rPr>
              <a:t>website with Vergic’s </a:t>
            </a:r>
            <a:r>
              <a:rPr lang="en-AU" dirty="0" smtClean="0">
                <a:solidFill>
                  <a:schemeClr val="accent2"/>
                </a:solidFill>
              </a:rPr>
              <a:t>Phone to co-browsing</a:t>
            </a:r>
            <a:r>
              <a:rPr lang="en-AU" dirty="0" smtClean="0">
                <a:solidFill>
                  <a:srgbClr val="FFFFFF"/>
                </a:solidFill>
              </a:rPr>
              <a:t>- feature</a:t>
            </a:r>
            <a:endParaRPr lang="en-AU" dirty="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416299478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Calibri"/>
                <a:cs typeface="Calibri"/>
              </a:rPr>
              <a:t>Phone to co-browsing</a:t>
            </a:r>
            <a:endParaRPr lang="en-US" dirty="0">
              <a:latin typeface="Calibri"/>
              <a:cs typeface="Calibri"/>
            </a:endParaRPr>
          </a:p>
        </p:txBody>
      </p:sp>
      <p:sp>
        <p:nvSpPr>
          <p:cNvPr id="6" name="Content Placeholder 5"/>
          <p:cNvSpPr>
            <a:spLocks noGrp="1"/>
          </p:cNvSpPr>
          <p:nvPr>
            <p:ph sz="quarter" idx="11"/>
          </p:nvPr>
        </p:nvSpPr>
        <p:spPr>
          <a:xfrm>
            <a:off x="457200" y="971550"/>
            <a:ext cx="5257800" cy="3771900"/>
          </a:xfrm>
        </p:spPr>
        <p:txBody>
          <a:bodyPr/>
          <a:lstStyle/>
          <a:p>
            <a:pPr marL="204788" indent="-204788"/>
            <a:r>
              <a:rPr lang="en-AU" sz="1800" dirty="0"/>
              <a:t>Link an ongoing phone call to a Web session, i.e. combine over-the-phone communication with active visual guidance on your </a:t>
            </a:r>
            <a:r>
              <a:rPr lang="en-AU" sz="1800" dirty="0" smtClean="0"/>
              <a:t>website</a:t>
            </a:r>
          </a:p>
          <a:p>
            <a:pPr marL="204788" indent="-204788"/>
            <a:r>
              <a:rPr lang="en-AU" sz="1800" dirty="0"/>
              <a:t>Once connected in co-browsing mode, the support agent and the customer have access to a set of advanced collaboration tools that let them work closer together:</a:t>
            </a:r>
          </a:p>
          <a:p>
            <a:pPr marL="534988" lvl="1" indent="-204788"/>
            <a:r>
              <a:rPr lang="en-AU" sz="1400" dirty="0"/>
              <a:t>Give visual guidance with co-browsing</a:t>
            </a:r>
          </a:p>
          <a:p>
            <a:pPr marL="534988" lvl="1" indent="-204788"/>
            <a:r>
              <a:rPr lang="en-AU" sz="1400" dirty="0"/>
              <a:t>Actively direct your customer’s browsing, navigate within the web site </a:t>
            </a:r>
          </a:p>
          <a:p>
            <a:pPr marL="534988" lvl="1" indent="-204788"/>
            <a:r>
              <a:rPr lang="en-AU" sz="1400" dirty="0"/>
              <a:t>Share links and documents</a:t>
            </a:r>
          </a:p>
          <a:p>
            <a:pPr marL="534988" lvl="1" indent="-204788"/>
            <a:r>
              <a:rPr lang="en-AU" sz="1400" dirty="0"/>
              <a:t>Switch to a video chat</a:t>
            </a:r>
          </a:p>
          <a:p>
            <a:pPr marL="534988" lvl="1" indent="-204788"/>
            <a:r>
              <a:rPr lang="en-AU" sz="1400" dirty="0"/>
              <a:t>Highlight objects in the Web page (form fields, text or images)</a:t>
            </a:r>
          </a:p>
          <a:p>
            <a:pPr marL="534988" lvl="1" indent="-204788"/>
            <a:r>
              <a:rPr lang="en-AU" sz="1400" dirty="0"/>
              <a:t>No installation required - no technology hassle</a:t>
            </a:r>
          </a:p>
          <a:p>
            <a:pPr marL="204788" indent="-204788"/>
            <a:endParaRPr lang="en-AU" sz="1800" dirty="0"/>
          </a:p>
        </p:txBody>
      </p:sp>
      <p:pic>
        <p:nvPicPr>
          <p:cNvPr id="3" name="Picture 2" descr="Phone to co-browsing 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971550"/>
            <a:ext cx="2971800" cy="1981200"/>
          </a:xfrm>
          <a:prstGeom prst="rect">
            <a:avLst/>
          </a:prstGeom>
        </p:spPr>
      </p:pic>
    </p:spTree>
    <p:extLst>
      <p:ext uri="{BB962C8B-B14F-4D97-AF65-F5344CB8AC3E}">
        <p14:creationId xmlns:p14="http://schemas.microsoft.com/office/powerpoint/2010/main" val="45246713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Calibri"/>
                <a:cs typeface="Calibri"/>
              </a:rPr>
              <a:t>How does it work?</a:t>
            </a:r>
            <a:endParaRPr lang="en-US" dirty="0">
              <a:latin typeface="Calibri"/>
              <a:cs typeface="Calibri"/>
            </a:endParaRPr>
          </a:p>
        </p:txBody>
      </p:sp>
      <p:sp>
        <p:nvSpPr>
          <p:cNvPr id="6" name="Content Placeholder 5"/>
          <p:cNvSpPr>
            <a:spLocks noGrp="1"/>
          </p:cNvSpPr>
          <p:nvPr>
            <p:ph sz="quarter" idx="11"/>
          </p:nvPr>
        </p:nvSpPr>
        <p:spPr>
          <a:xfrm>
            <a:off x="457200" y="933450"/>
            <a:ext cx="3429000" cy="3771900"/>
          </a:xfrm>
        </p:spPr>
        <p:txBody>
          <a:bodyPr/>
          <a:lstStyle/>
          <a:p>
            <a:pPr>
              <a:buFont typeface="+mj-lt"/>
              <a:buAutoNum type="arabicPeriod"/>
            </a:pPr>
            <a:r>
              <a:rPr lang="en-GB" sz="1400" dirty="0"/>
              <a:t>When your service agent decides that a phone call needs to be escalated to a shared Web session, the agent generates a meeting code in Vergic Engage. </a:t>
            </a:r>
          </a:p>
          <a:p>
            <a:pPr lvl="0">
              <a:buFont typeface="+mj-lt"/>
              <a:buAutoNum type="arabicPeriod"/>
            </a:pPr>
            <a:r>
              <a:rPr lang="en-GB" sz="1400" dirty="0"/>
              <a:t>The support agent then reads the meeting code to the customer, over the phone, and asks him/her to enter it in a form field on your website. When the form gets submitted, the support agent and the caller gets connected, and can start to interact within the website. </a:t>
            </a:r>
          </a:p>
          <a:p>
            <a:pPr lvl="0">
              <a:buFont typeface="+mj-lt"/>
              <a:buAutoNum type="arabicPeriod"/>
            </a:pPr>
            <a:r>
              <a:rPr lang="en-GB" sz="1400" dirty="0"/>
              <a:t>The service agent now has the same view in his/her Web browser as the customer, and can now start using the co-browsing tools to solve the problem or support a sale.</a:t>
            </a:r>
          </a:p>
        </p:txBody>
      </p:sp>
      <p:pic>
        <p:nvPicPr>
          <p:cNvPr id="2" name="Picture 1" descr="Phone-to-co-browsing.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14800" y="1123950"/>
            <a:ext cx="4572000" cy="3429000"/>
          </a:xfrm>
          <a:prstGeom prst="rect">
            <a:avLst/>
          </a:prstGeom>
        </p:spPr>
      </p:pic>
    </p:spTree>
    <p:extLst>
      <p:ext uri="{BB962C8B-B14F-4D97-AF65-F5344CB8AC3E}">
        <p14:creationId xmlns:p14="http://schemas.microsoft.com/office/powerpoint/2010/main" val="195363379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from Phone to co-browsing</a:t>
            </a:r>
            <a:endParaRPr lang="en-US" dirty="0"/>
          </a:p>
        </p:txBody>
      </p:sp>
      <p:sp>
        <p:nvSpPr>
          <p:cNvPr id="3" name="Content Placeholder 2"/>
          <p:cNvSpPr>
            <a:spLocks noGrp="1"/>
          </p:cNvSpPr>
          <p:nvPr>
            <p:ph sz="quarter" idx="11"/>
          </p:nvPr>
        </p:nvSpPr>
        <p:spPr>
          <a:xfrm>
            <a:off x="457200" y="971550"/>
            <a:ext cx="4114800" cy="3771900"/>
          </a:xfrm>
        </p:spPr>
        <p:txBody>
          <a:bodyPr/>
          <a:lstStyle/>
          <a:p>
            <a:pPr lvl="0"/>
            <a:r>
              <a:rPr lang="en-GB" sz="1800" dirty="0"/>
              <a:t>Resolve problems more quickly and with higher efficiency</a:t>
            </a:r>
          </a:p>
          <a:p>
            <a:pPr lvl="0"/>
            <a:r>
              <a:rPr lang="en-GB" sz="1800" dirty="0"/>
              <a:t>Fewer misunderstandings </a:t>
            </a:r>
          </a:p>
          <a:p>
            <a:pPr lvl="0"/>
            <a:r>
              <a:rPr lang="en-GB" sz="1800" dirty="0"/>
              <a:t>Higher conversion rate in complex Web processes</a:t>
            </a:r>
          </a:p>
          <a:p>
            <a:endParaRPr lang="en-US" sz="1800" dirty="0"/>
          </a:p>
          <a:p>
            <a:endParaRPr lang="en-US" sz="1800" dirty="0"/>
          </a:p>
        </p:txBody>
      </p:sp>
      <p:pic>
        <p:nvPicPr>
          <p:cNvPr id="5" name="Picture 4" descr="Phone to co-browsing 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8200" y="971550"/>
            <a:ext cx="4114800" cy="2743200"/>
          </a:xfrm>
          <a:prstGeom prst="rect">
            <a:avLst/>
          </a:prstGeom>
        </p:spPr>
      </p:pic>
    </p:spTree>
    <p:extLst>
      <p:ext uri="{BB962C8B-B14F-4D97-AF65-F5344CB8AC3E}">
        <p14:creationId xmlns:p14="http://schemas.microsoft.com/office/powerpoint/2010/main" val="622461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0" y="1809750"/>
            <a:ext cx="9144000" cy="1981200"/>
          </a:xfrm>
        </p:spPr>
        <p:txBody>
          <a:bodyPr>
            <a:normAutofit/>
          </a:bodyPr>
          <a:lstStyle/>
          <a:p>
            <a:pPr algn="ctr"/>
            <a:r>
              <a:rPr lang="en-US" sz="2000" dirty="0" smtClean="0">
                <a:latin typeface="Calibri"/>
                <a:cs typeface="Calibri"/>
              </a:rPr>
              <a:t>For more information and videos</a:t>
            </a:r>
          </a:p>
          <a:p>
            <a:pPr algn="ctr"/>
            <a:r>
              <a:rPr lang="en-US" sz="3800" dirty="0" err="1" smtClean="0">
                <a:latin typeface="Calibri"/>
                <a:cs typeface="Calibri"/>
              </a:rPr>
              <a:t>www.vergic.com</a:t>
            </a:r>
            <a:r>
              <a:rPr lang="en-US" sz="3800" dirty="0">
                <a:latin typeface="Calibri"/>
                <a:cs typeface="Calibri"/>
              </a:rPr>
              <a:t>/phone-co-</a:t>
            </a:r>
            <a:r>
              <a:rPr lang="en-US" sz="3800" dirty="0" smtClean="0">
                <a:latin typeface="Calibri"/>
                <a:cs typeface="Calibri"/>
              </a:rPr>
              <a:t>browsing</a:t>
            </a:r>
          </a:p>
          <a:p>
            <a:pPr algn="ctr"/>
            <a:endParaRPr lang="en-US" dirty="0">
              <a:latin typeface="Calibri"/>
              <a:cs typeface="Calibri"/>
            </a:endParaRPr>
          </a:p>
        </p:txBody>
      </p:sp>
    </p:spTree>
    <p:extLst>
      <p:ext uri="{BB962C8B-B14F-4D97-AF65-F5344CB8AC3E}">
        <p14:creationId xmlns:p14="http://schemas.microsoft.com/office/powerpoint/2010/main" val="871666071"/>
      </p:ext>
    </p:extLst>
  </p:cSld>
  <p:clrMapOvr>
    <a:masterClrMapping/>
  </p:clrMapOvr>
</p:sld>
</file>

<file path=ppt/theme/theme1.xml><?xml version="1.0" encoding="utf-8"?>
<a:theme xmlns:a="http://schemas.openxmlformats.org/drawingml/2006/main" name="Office Theme">
  <a:themeElements>
    <a:clrScheme name="Vergic">
      <a:dk1>
        <a:srgbClr val="363636"/>
      </a:dk1>
      <a:lt1>
        <a:srgbClr val="FFFFFF"/>
      </a:lt1>
      <a:dk2>
        <a:srgbClr val="363636"/>
      </a:dk2>
      <a:lt2>
        <a:srgbClr val="8C8C8C"/>
      </a:lt2>
      <a:accent1>
        <a:srgbClr val="F04E5E"/>
      </a:accent1>
      <a:accent2>
        <a:srgbClr val="AB3192"/>
      </a:accent2>
      <a:accent3>
        <a:srgbClr val="00B7C9"/>
      </a:accent3>
      <a:accent4>
        <a:srgbClr val="FFCB05"/>
      </a:accent4>
      <a:accent5>
        <a:srgbClr val="6E6E6E"/>
      </a:accent5>
      <a:accent6>
        <a:srgbClr val="000000"/>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4461</TotalTime>
  <Words>312</Words>
  <Application>Microsoft Macintosh PowerPoint</Application>
  <PresentationFormat>On-screen Show (16:9)</PresentationFormat>
  <Paragraphs>21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Phone to co-browsing</vt:lpstr>
      <vt:lpstr>How does it work?</vt:lpstr>
      <vt:lpstr>Benefits from Phone to co-browsing</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2011 Project Review Powerpoint Presentation</dc:title>
  <cp:lastModifiedBy>Stellan Kristiansson</cp:lastModifiedBy>
  <cp:revision>241</cp:revision>
  <dcterms:created xsi:type="dcterms:W3CDTF">2011-12-10T01:15:11Z</dcterms:created>
  <dcterms:modified xsi:type="dcterms:W3CDTF">2017-03-15T13:00:43Z</dcterms:modified>
</cp:coreProperties>
</file>