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jpg" ContentType="image/jpeg"/>
  <Default Extension="emf" ContentType="image/x-emf"/>
  <Default Extension="rels" ContentType="application/vnd.openxmlformats-package.relationships+xml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7" r:id="rId2"/>
    <p:sldId id="261" r:id="rId3"/>
    <p:sldId id="267" r:id="rId4"/>
    <p:sldId id="268" r:id="rId5"/>
    <p:sldId id="269" r:id="rId6"/>
    <p:sldId id="270" r:id="rId7"/>
    <p:sldId id="271" r:id="rId8"/>
    <p:sldId id="272" r:id="rId9"/>
    <p:sldId id="273" r:id="rId10"/>
    <p:sldId id="274" r:id="rId11"/>
    <p:sldId id="275" r:id="rId12"/>
    <p:sldId id="276" r:id="rId13"/>
    <p:sldId id="277" r:id="rId14"/>
    <p:sldId id="279" r:id="rId15"/>
    <p:sldId id="278" r:id="rId16"/>
    <p:sldId id="280" r:id="rId17"/>
    <p:sldId id="281" r:id="rId18"/>
    <p:sldId id="282" r:id="rId19"/>
    <p:sldId id="283" r:id="rId20"/>
    <p:sldId id="284" r:id="rId21"/>
    <p:sldId id="262" r:id="rId22"/>
    <p:sldId id="264" r:id="rId23"/>
    <p:sldId id="259" r:id="rId24"/>
    <p:sldId id="265" r:id="rId25"/>
    <p:sldId id="266" r:id="rId26"/>
    <p:sldId id="263" r:id="rId27"/>
    <p:sldId id="260" r:id="rId28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174" d="100"/>
          <a:sy n="174" d="100"/>
        </p:scale>
        <p:origin x="-260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printerSettings" Target="printerSettings/printerSettings1.bin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presProps" Target="presProps.xml"/><Relationship Id="rId31" Type="http://schemas.openxmlformats.org/officeDocument/2006/relationships/viewProps" Target="viewProps.xml"/><Relationship Id="rId32" Type="http://schemas.openxmlformats.org/officeDocument/2006/relationships/theme" Target="theme/theme1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g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g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g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9" Type="http://schemas.openxmlformats.org/officeDocument/2006/relationships/image" Target="../media/image13.png"/><Relationship Id="rId20" Type="http://schemas.openxmlformats.org/officeDocument/2006/relationships/image" Target="../media/image24.png"/><Relationship Id="rId21" Type="http://schemas.openxmlformats.org/officeDocument/2006/relationships/image" Target="../media/image25.png"/><Relationship Id="rId22" Type="http://schemas.openxmlformats.org/officeDocument/2006/relationships/image" Target="../media/image26.png"/><Relationship Id="rId23" Type="http://schemas.openxmlformats.org/officeDocument/2006/relationships/image" Target="../media/image27.png"/><Relationship Id="rId24" Type="http://schemas.openxmlformats.org/officeDocument/2006/relationships/image" Target="../media/image28.png"/><Relationship Id="rId25" Type="http://schemas.openxmlformats.org/officeDocument/2006/relationships/image" Target="../media/image29.png"/><Relationship Id="rId26" Type="http://schemas.openxmlformats.org/officeDocument/2006/relationships/image" Target="../media/image30.png"/><Relationship Id="rId27" Type="http://schemas.openxmlformats.org/officeDocument/2006/relationships/image" Target="../media/image31.png"/><Relationship Id="rId28" Type="http://schemas.openxmlformats.org/officeDocument/2006/relationships/image" Target="../media/image32.png"/><Relationship Id="rId29" Type="http://schemas.openxmlformats.org/officeDocument/2006/relationships/image" Target="../media/image33.png"/><Relationship Id="rId30" Type="http://schemas.openxmlformats.org/officeDocument/2006/relationships/image" Target="../media/image34.png"/><Relationship Id="rId31" Type="http://schemas.openxmlformats.org/officeDocument/2006/relationships/image" Target="../media/image35.png"/><Relationship Id="rId10" Type="http://schemas.openxmlformats.org/officeDocument/2006/relationships/image" Target="../media/image14.png"/><Relationship Id="rId11" Type="http://schemas.openxmlformats.org/officeDocument/2006/relationships/image" Target="../media/image15.png"/><Relationship Id="rId12" Type="http://schemas.openxmlformats.org/officeDocument/2006/relationships/image" Target="../media/image16.png"/><Relationship Id="rId13" Type="http://schemas.openxmlformats.org/officeDocument/2006/relationships/image" Target="../media/image17.png"/><Relationship Id="rId14" Type="http://schemas.openxmlformats.org/officeDocument/2006/relationships/image" Target="../media/image18.png"/><Relationship Id="rId15" Type="http://schemas.openxmlformats.org/officeDocument/2006/relationships/image" Target="../media/image19.png"/><Relationship Id="rId16" Type="http://schemas.openxmlformats.org/officeDocument/2006/relationships/image" Target="../media/image20.png"/><Relationship Id="rId17" Type="http://schemas.openxmlformats.org/officeDocument/2006/relationships/image" Target="../media/image21.png"/><Relationship Id="rId18" Type="http://schemas.openxmlformats.org/officeDocument/2006/relationships/image" Target="../media/image22.png"/><Relationship Id="rId19" Type="http://schemas.openxmlformats.org/officeDocument/2006/relationships/image" Target="../media/image23.png"/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png"/><Relationship Id="rId3" Type="http://schemas.openxmlformats.org/officeDocument/2006/relationships/image" Target="../media/image7.png"/><Relationship Id="rId4" Type="http://schemas.openxmlformats.org/officeDocument/2006/relationships/image" Target="../media/image8.png"/><Relationship Id="rId5" Type="http://schemas.openxmlformats.org/officeDocument/2006/relationships/image" Target="../media/image9.png"/><Relationship Id="rId6" Type="http://schemas.openxmlformats.org/officeDocument/2006/relationships/image" Target="../media/image10.png"/><Relationship Id="rId7" Type="http://schemas.openxmlformats.org/officeDocument/2006/relationships/image" Target="../media/image11.png"/><Relationship Id="rId8" Type="http://schemas.openxmlformats.org/officeDocument/2006/relationships/image" Target="../media/image12.png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6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g"/><Relationship Id="rId3" Type="http://schemas.openxmlformats.org/officeDocument/2006/relationships/image" Target="../media/image2.emf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ndar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noProof="0" smtClean="0"/>
              <a:t>Click to edit Master title style</a:t>
            </a:r>
            <a:endParaRPr lang="sv-SE" noProof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1"/>
          </p:nvPr>
        </p:nvSpPr>
        <p:spPr>
          <a:xfrm>
            <a:off x="457200" y="1295400"/>
            <a:ext cx="8153400" cy="5029200"/>
          </a:xfrm>
        </p:spPr>
        <p:txBody>
          <a:bodyPr/>
          <a:lstStyle/>
          <a:p>
            <a:pPr lvl="0"/>
            <a:r>
              <a:rPr lang="sv-SE" noProof="0" smtClean="0"/>
              <a:t>Click to edit Master text styles</a:t>
            </a:r>
          </a:p>
          <a:p>
            <a:pPr lvl="1"/>
            <a:r>
              <a:rPr lang="sv-SE" noProof="0" smtClean="0"/>
              <a:t>Second level</a:t>
            </a:r>
          </a:p>
          <a:p>
            <a:pPr lvl="2"/>
            <a:r>
              <a:rPr lang="sv-SE" noProof="0" smtClean="0"/>
              <a:t>Third level</a:t>
            </a:r>
          </a:p>
          <a:p>
            <a:pPr lvl="3"/>
            <a:r>
              <a:rPr lang="sv-SE" noProof="0" smtClean="0"/>
              <a:t>Fourth level</a:t>
            </a:r>
          </a:p>
          <a:p>
            <a:pPr lvl="4"/>
            <a:r>
              <a:rPr lang="sv-SE" noProof="0" smtClean="0"/>
              <a:t>Fifth level</a:t>
            </a:r>
            <a:endParaRPr lang="sv-SE" noProof="0"/>
          </a:p>
        </p:txBody>
      </p:sp>
    </p:spTree>
    <p:extLst>
      <p:ext uri="{BB962C8B-B14F-4D97-AF65-F5344CB8AC3E}">
        <p14:creationId xmlns:p14="http://schemas.microsoft.com/office/powerpoint/2010/main" val="27449220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spiration and 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Rectangle 4"/>
          <p:cNvSpPr/>
          <p:nvPr userDrawn="1"/>
        </p:nvSpPr>
        <p:spPr>
          <a:xfrm>
            <a:off x="1905000" y="0"/>
            <a:ext cx="7239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en-JM" dirty="0">
              <a:solidFill>
                <a:srgbClr val="FFFFFF"/>
              </a:solidFill>
              <a:latin typeface="Calibri"/>
              <a:cs typeface="Calibri"/>
            </a:endParaRPr>
          </a:p>
        </p:txBody>
      </p:sp>
      <p:sp>
        <p:nvSpPr>
          <p:cNvPr id="7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971800" y="1905000"/>
            <a:ext cx="4876800" cy="762000"/>
          </a:xfrm>
        </p:spPr>
        <p:txBody>
          <a:bodyPr>
            <a:normAutofit/>
          </a:bodyPr>
          <a:lstStyle>
            <a:lvl1pPr>
              <a:buNone/>
              <a:defRPr sz="4400" b="0" i="0">
                <a:solidFill>
                  <a:schemeClr val="bg1"/>
                </a:solidFill>
                <a:latin typeface="Calibri"/>
                <a:cs typeface="Calibri"/>
              </a:defRPr>
            </a:lvl1pPr>
          </a:lstStyle>
          <a:p>
            <a:pPr lvl="0"/>
            <a:endParaRPr lang="en-JM" dirty="0"/>
          </a:p>
        </p:txBody>
      </p:sp>
      <p:sp>
        <p:nvSpPr>
          <p:cNvPr id="8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2971800" y="3124200"/>
            <a:ext cx="4876800" cy="2514600"/>
          </a:xfrm>
        </p:spPr>
        <p:txBody>
          <a:bodyPr>
            <a:normAutofit/>
          </a:bodyPr>
          <a:lstStyle>
            <a:lvl1pPr marL="0" indent="0">
              <a:buNone/>
              <a:defRPr sz="2400" b="0" i="0">
                <a:solidFill>
                  <a:schemeClr val="bg1"/>
                </a:solidFill>
                <a:latin typeface="Calibri"/>
                <a:cs typeface="Calibri"/>
              </a:defRPr>
            </a:lvl1pPr>
          </a:lstStyle>
          <a:p>
            <a:pPr lvl="0"/>
            <a:endParaRPr lang="en-JM" dirty="0"/>
          </a:p>
        </p:txBody>
      </p:sp>
    </p:spTree>
    <p:extLst>
      <p:ext uri="{BB962C8B-B14F-4D97-AF65-F5344CB8AC3E}">
        <p14:creationId xmlns:p14="http://schemas.microsoft.com/office/powerpoint/2010/main" val="4293158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Inspiration and 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Rectangle 4"/>
          <p:cNvSpPr/>
          <p:nvPr userDrawn="1"/>
        </p:nvSpPr>
        <p:spPr>
          <a:xfrm>
            <a:off x="1910388" y="0"/>
            <a:ext cx="7239000" cy="6858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en-JM" dirty="0">
              <a:solidFill>
                <a:srgbClr val="FFFFFF"/>
              </a:solidFill>
              <a:latin typeface="Calibri"/>
              <a:cs typeface="Calibri"/>
            </a:endParaRPr>
          </a:p>
        </p:txBody>
      </p:sp>
      <p:sp>
        <p:nvSpPr>
          <p:cNvPr id="7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053388" y="1905000"/>
            <a:ext cx="4876800" cy="762000"/>
          </a:xfrm>
        </p:spPr>
        <p:txBody>
          <a:bodyPr>
            <a:normAutofit/>
          </a:bodyPr>
          <a:lstStyle>
            <a:lvl1pPr>
              <a:buNone/>
              <a:defRPr sz="4400" b="0" i="0">
                <a:solidFill>
                  <a:schemeClr val="bg1"/>
                </a:solidFill>
                <a:latin typeface="Calibri"/>
                <a:cs typeface="Calibri"/>
              </a:defRPr>
            </a:lvl1pPr>
          </a:lstStyle>
          <a:p>
            <a:pPr lvl="0"/>
            <a:endParaRPr lang="en-JM" dirty="0"/>
          </a:p>
        </p:txBody>
      </p:sp>
      <p:sp>
        <p:nvSpPr>
          <p:cNvPr id="8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3048000" y="3124200"/>
            <a:ext cx="4876800" cy="2514600"/>
          </a:xfrm>
        </p:spPr>
        <p:txBody>
          <a:bodyPr>
            <a:normAutofit/>
          </a:bodyPr>
          <a:lstStyle>
            <a:lvl1pPr marL="0" indent="0">
              <a:buNone/>
              <a:defRPr sz="2400" b="0" i="0">
                <a:solidFill>
                  <a:schemeClr val="bg1"/>
                </a:solidFill>
                <a:latin typeface="Calibri"/>
                <a:cs typeface="Calibri"/>
              </a:defRPr>
            </a:lvl1pPr>
          </a:lstStyle>
          <a:p>
            <a:pPr lvl="0"/>
            <a:endParaRPr lang="en-JM" dirty="0"/>
          </a:p>
        </p:txBody>
      </p:sp>
    </p:spTree>
    <p:extLst>
      <p:ext uri="{BB962C8B-B14F-4D97-AF65-F5344CB8AC3E}">
        <p14:creationId xmlns:p14="http://schemas.microsoft.com/office/powerpoint/2010/main" val="239624990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JM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9"/>
            <a:ext cx="4038600" cy="4190999"/>
          </a:xfrm>
        </p:spPr>
        <p:txBody>
          <a:bodyPr>
            <a:normAutofit/>
          </a:bodyPr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JM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9"/>
            <a:ext cx="4038600" cy="4190999"/>
          </a:xfrm>
        </p:spPr>
        <p:txBody>
          <a:bodyPr>
            <a:normAutofit/>
          </a:bodyPr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JM"/>
          </a:p>
        </p:txBody>
      </p:sp>
    </p:spTree>
    <p:extLst>
      <p:ext uri="{BB962C8B-B14F-4D97-AF65-F5344CB8AC3E}">
        <p14:creationId xmlns:p14="http://schemas.microsoft.com/office/powerpoint/2010/main" val="40726594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omething About 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JM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2362209"/>
            <a:ext cx="3276600" cy="533399"/>
          </a:xfrm>
        </p:spPr>
        <p:txBody>
          <a:bodyPr>
            <a:normAutofit/>
          </a:bodyPr>
          <a:lstStyle>
            <a:lvl1pPr>
              <a:buNone/>
              <a:defRPr sz="1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endParaRPr lang="en-JM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191000" y="2362201"/>
            <a:ext cx="4114800" cy="3276600"/>
          </a:xfrm>
        </p:spPr>
        <p:txBody>
          <a:bodyPr>
            <a:normAutofit/>
          </a:bodyPr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JM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457200" y="1219200"/>
            <a:ext cx="8001000" cy="685800"/>
          </a:xfrm>
        </p:spPr>
        <p:txBody>
          <a:bodyPr>
            <a:noAutofit/>
          </a:bodyPr>
          <a:lstStyle>
            <a:lvl1pPr>
              <a:buNone/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 algn="l">
              <a:buNone/>
              <a:defRPr sz="1600"/>
            </a:lvl5pPr>
          </a:lstStyle>
          <a:p>
            <a:pPr lvl="0"/>
            <a:endParaRPr lang="en-JM" dirty="0"/>
          </a:p>
        </p:txBody>
      </p:sp>
    </p:spTree>
    <p:extLst>
      <p:ext uri="{BB962C8B-B14F-4D97-AF65-F5344CB8AC3E}">
        <p14:creationId xmlns:p14="http://schemas.microsoft.com/office/powerpoint/2010/main" val="27986581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omething About US (2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llipse 98"/>
          <p:cNvSpPr/>
          <p:nvPr userDrawn="1"/>
        </p:nvSpPr>
        <p:spPr bwMode="auto">
          <a:xfrm>
            <a:off x="685800" y="5334009"/>
            <a:ext cx="3733800" cy="304799"/>
          </a:xfrm>
          <a:prstGeom prst="ellipse">
            <a:avLst/>
          </a:prstGeom>
          <a:gradFill flip="none" rotWithShape="1">
            <a:gsLst>
              <a:gs pos="100000">
                <a:srgbClr val="FFFFFF">
                  <a:alpha val="0"/>
                </a:srgbClr>
              </a:gs>
              <a:gs pos="0">
                <a:schemeClr val="bg1">
                  <a:lumMod val="75000"/>
                </a:schemeClr>
              </a:gs>
            </a:gsLst>
            <a:path path="shape">
              <a:fillToRect l="50000" t="50000" r="50000" b="50000"/>
            </a:path>
            <a:tileRect/>
          </a:gradFill>
          <a:ln w="9525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defTabSz="914400">
              <a:defRPr/>
            </a:pPr>
            <a:endParaRPr lang="en-US" dirty="0">
              <a:solidFill>
                <a:srgbClr val="FFFFFF"/>
              </a:solidFill>
              <a:latin typeface="Calibri"/>
              <a:ea typeface="ＭＳ Ｐゴシック" charset="0"/>
              <a:cs typeface="ＭＳ Ｐゴシック" charset="0"/>
            </a:endParaRPr>
          </a:p>
        </p:txBody>
      </p:sp>
      <p:sp>
        <p:nvSpPr>
          <p:cNvPr id="7" name="Ellipse 98"/>
          <p:cNvSpPr/>
          <p:nvPr userDrawn="1"/>
        </p:nvSpPr>
        <p:spPr bwMode="auto">
          <a:xfrm>
            <a:off x="685800" y="5257809"/>
            <a:ext cx="3733800" cy="304799"/>
          </a:xfrm>
          <a:prstGeom prst="ellipse">
            <a:avLst/>
          </a:prstGeom>
          <a:gradFill flip="none" rotWithShape="1">
            <a:gsLst>
              <a:gs pos="100000">
                <a:srgbClr val="FFFFFF">
                  <a:alpha val="0"/>
                </a:srgbClr>
              </a:gs>
              <a:gs pos="0">
                <a:schemeClr val="bg1">
                  <a:lumMod val="75000"/>
                </a:schemeClr>
              </a:gs>
            </a:gsLst>
            <a:path path="shape">
              <a:fillToRect l="50000" t="50000" r="50000" b="50000"/>
            </a:path>
            <a:tileRect/>
          </a:gradFill>
          <a:ln w="9525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defTabSz="914400">
              <a:defRPr/>
            </a:pPr>
            <a:endParaRPr lang="en-US" dirty="0">
              <a:solidFill>
                <a:srgbClr val="FFFFFF"/>
              </a:solidFill>
              <a:latin typeface="Calibri"/>
              <a:ea typeface="ＭＳ Ｐゴシック" charset="0"/>
              <a:cs typeface="ＭＳ Ｐゴシック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JM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00600" y="2667000"/>
            <a:ext cx="3886200" cy="2667000"/>
          </a:xfrm>
        </p:spPr>
        <p:txBody>
          <a:bodyPr>
            <a:normAutofit/>
          </a:bodyPr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JM" dirty="0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457200" y="1219200"/>
            <a:ext cx="8001000" cy="685800"/>
          </a:xfrm>
        </p:spPr>
        <p:txBody>
          <a:bodyPr>
            <a:noAutofit/>
          </a:bodyPr>
          <a:lstStyle>
            <a:lvl1pPr>
              <a:buNone/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 algn="l">
              <a:buNone/>
              <a:defRPr sz="1600"/>
            </a:lvl5pPr>
          </a:lstStyle>
          <a:p>
            <a:pPr lvl="0"/>
            <a:endParaRPr lang="en-JM" dirty="0"/>
          </a:p>
        </p:txBody>
      </p:sp>
      <p:sp>
        <p:nvSpPr>
          <p:cNvPr id="11" name="Picture Placeholder 10"/>
          <p:cNvSpPr>
            <a:spLocks noGrp="1"/>
          </p:cNvSpPr>
          <p:nvPr>
            <p:ph type="pic" sz="quarter" idx="14"/>
          </p:nvPr>
        </p:nvSpPr>
        <p:spPr>
          <a:xfrm>
            <a:off x="609600" y="2514601"/>
            <a:ext cx="3886200" cy="2914651"/>
          </a:xfrm>
          <a:ln w="57150" cap="sq">
            <a:solidFill>
              <a:schemeClr val="bg1"/>
            </a:solidFill>
            <a:miter lim="800000"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txBody>
          <a:bodyPr rtlCol="0">
            <a:normAutofit/>
          </a:bodyPr>
          <a:lstStyle>
            <a:lvl1pPr marL="0" indent="0">
              <a:buFontTx/>
              <a:buNone/>
              <a:defRPr sz="2000"/>
            </a:lvl1pPr>
          </a:lstStyle>
          <a:p>
            <a:pPr lvl="0"/>
            <a:endParaRPr lang="en-JM" noProof="0"/>
          </a:p>
        </p:txBody>
      </p:sp>
    </p:spTree>
    <p:extLst>
      <p:ext uri="{BB962C8B-B14F-4D97-AF65-F5344CB8AC3E}">
        <p14:creationId xmlns:p14="http://schemas.microsoft.com/office/powerpoint/2010/main" val="395276268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se Stud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JM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457200" y="1219200"/>
            <a:ext cx="8001000" cy="685800"/>
          </a:xfrm>
        </p:spPr>
        <p:txBody>
          <a:bodyPr>
            <a:noAutofit/>
          </a:bodyPr>
          <a:lstStyle>
            <a:lvl1pPr>
              <a:buNone/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 algn="l">
              <a:buNone/>
              <a:defRPr sz="1600"/>
            </a:lvl5pPr>
          </a:lstStyle>
          <a:p>
            <a:pPr lvl="0"/>
            <a:endParaRPr lang="en-JM" dirty="0"/>
          </a:p>
        </p:txBody>
      </p:sp>
      <p:sp>
        <p:nvSpPr>
          <p:cNvPr id="11" name="Picture Placeholder 10"/>
          <p:cNvSpPr>
            <a:spLocks noGrp="1"/>
          </p:cNvSpPr>
          <p:nvPr>
            <p:ph type="pic" sz="quarter" idx="14"/>
          </p:nvPr>
        </p:nvSpPr>
        <p:spPr>
          <a:xfrm>
            <a:off x="609598" y="2209800"/>
            <a:ext cx="4434840" cy="3246120"/>
          </a:xfrm>
          <a:ln w="57150" cap="sq">
            <a:solidFill>
              <a:schemeClr val="bg1"/>
            </a:solidFill>
            <a:miter lim="800000"/>
          </a:ln>
          <a:effectLst>
            <a:outerShdw blurRad="63500" sx="101000" sy="101000" algn="ctr" rotWithShape="0">
              <a:prstClr val="black">
                <a:alpha val="40000"/>
              </a:prstClr>
            </a:outerShdw>
          </a:effectLst>
        </p:spPr>
        <p:txBody>
          <a:bodyPr rtlCol="0">
            <a:normAutofit/>
          </a:bodyPr>
          <a:lstStyle>
            <a:lvl1pPr marL="0" indent="0">
              <a:buFontTx/>
              <a:buNone/>
              <a:defRPr sz="2000"/>
            </a:lvl1pPr>
          </a:lstStyle>
          <a:p>
            <a:pPr lvl="0"/>
            <a:endParaRPr lang="en-JM" noProof="0"/>
          </a:p>
        </p:txBody>
      </p:sp>
      <p:sp>
        <p:nvSpPr>
          <p:cNvPr id="18" name="Content Placeholder 17"/>
          <p:cNvSpPr>
            <a:spLocks noGrp="1"/>
          </p:cNvSpPr>
          <p:nvPr>
            <p:ph sz="quarter" idx="15"/>
          </p:nvPr>
        </p:nvSpPr>
        <p:spPr>
          <a:xfrm>
            <a:off x="5410200" y="3276600"/>
            <a:ext cx="2362200" cy="1447800"/>
          </a:xfrm>
        </p:spPr>
        <p:txBody>
          <a:bodyPr>
            <a:noAutofit/>
          </a:bodyPr>
          <a:lstStyle>
            <a:lvl1pPr>
              <a:buNone/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endParaRPr lang="en-JM" dirty="0"/>
          </a:p>
        </p:txBody>
      </p:sp>
      <p:sp>
        <p:nvSpPr>
          <p:cNvPr id="19" name="Content Placeholder 17"/>
          <p:cNvSpPr>
            <a:spLocks noGrp="1"/>
          </p:cNvSpPr>
          <p:nvPr>
            <p:ph sz="quarter" idx="16"/>
          </p:nvPr>
        </p:nvSpPr>
        <p:spPr>
          <a:xfrm>
            <a:off x="5410200" y="2362200"/>
            <a:ext cx="2362200" cy="685800"/>
          </a:xfrm>
        </p:spPr>
        <p:txBody>
          <a:bodyPr>
            <a:noAutofit/>
          </a:bodyPr>
          <a:lstStyle>
            <a:lvl1pPr>
              <a:buNone/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endParaRPr lang="en-JM" dirty="0"/>
          </a:p>
        </p:txBody>
      </p:sp>
      <p:sp>
        <p:nvSpPr>
          <p:cNvPr id="20" name="Content Placeholder 17"/>
          <p:cNvSpPr>
            <a:spLocks noGrp="1"/>
          </p:cNvSpPr>
          <p:nvPr>
            <p:ph sz="quarter" idx="17"/>
          </p:nvPr>
        </p:nvSpPr>
        <p:spPr>
          <a:xfrm>
            <a:off x="5410200" y="4876800"/>
            <a:ext cx="2362200" cy="533400"/>
          </a:xfrm>
        </p:spPr>
        <p:txBody>
          <a:bodyPr>
            <a:noAutofit/>
          </a:bodyPr>
          <a:lstStyle>
            <a:lvl1pPr>
              <a:buNone/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endParaRPr lang="en-JM" dirty="0"/>
          </a:p>
        </p:txBody>
      </p:sp>
    </p:spTree>
    <p:extLst>
      <p:ext uri="{BB962C8B-B14F-4D97-AF65-F5344CB8AC3E}">
        <p14:creationId xmlns:p14="http://schemas.microsoft.com/office/powerpoint/2010/main" val="248115593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act 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Ellipse 98"/>
          <p:cNvSpPr/>
          <p:nvPr userDrawn="1"/>
        </p:nvSpPr>
        <p:spPr bwMode="auto">
          <a:xfrm flipV="1">
            <a:off x="457200" y="5303908"/>
            <a:ext cx="4495800" cy="341533"/>
          </a:xfrm>
          <a:prstGeom prst="ellipse">
            <a:avLst/>
          </a:prstGeom>
          <a:gradFill flip="none" rotWithShape="1">
            <a:gsLst>
              <a:gs pos="100000">
                <a:srgbClr val="FFFFFF">
                  <a:alpha val="0"/>
                </a:srgbClr>
              </a:gs>
              <a:gs pos="0">
                <a:schemeClr val="tx1">
                  <a:lumMod val="40000"/>
                  <a:lumOff val="60000"/>
                </a:schemeClr>
              </a:gs>
            </a:gsLst>
            <a:path path="shape">
              <a:fillToRect l="50000" t="50000" r="50000" b="50000"/>
            </a:path>
            <a:tileRect/>
          </a:gradFill>
          <a:ln w="9525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defTabSz="914400">
              <a:defRPr/>
            </a:pPr>
            <a:endParaRPr lang="en-US" dirty="0">
              <a:solidFill>
                <a:srgbClr val="FFFFFF"/>
              </a:solidFill>
              <a:latin typeface="Calibri"/>
              <a:ea typeface="ＭＳ Ｐゴシック" charset="0"/>
              <a:cs typeface="ＭＳ Ｐゴシック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JM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457200" y="1219200"/>
            <a:ext cx="8001000" cy="685800"/>
          </a:xfrm>
        </p:spPr>
        <p:txBody>
          <a:bodyPr>
            <a:noAutofit/>
          </a:bodyPr>
          <a:lstStyle>
            <a:lvl1pPr>
              <a:spcBef>
                <a:spcPts val="0"/>
              </a:spcBef>
              <a:buNone/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 algn="l">
              <a:buNone/>
              <a:defRPr sz="1600"/>
            </a:lvl5pPr>
          </a:lstStyle>
          <a:p>
            <a:pPr lvl="0"/>
            <a:endParaRPr lang="en-JM" dirty="0"/>
          </a:p>
        </p:txBody>
      </p:sp>
      <p:sp>
        <p:nvSpPr>
          <p:cNvPr id="11" name="Picture Placeholder 10"/>
          <p:cNvSpPr>
            <a:spLocks noGrp="1"/>
          </p:cNvSpPr>
          <p:nvPr>
            <p:ph type="pic" sz="quarter" idx="14"/>
          </p:nvPr>
        </p:nvSpPr>
        <p:spPr>
          <a:xfrm>
            <a:off x="609598" y="2209800"/>
            <a:ext cx="4267202" cy="3246120"/>
          </a:xfrm>
          <a:ln w="57150" cap="sq">
            <a:solidFill>
              <a:schemeClr val="bg1"/>
            </a:solidFill>
            <a:miter lim="800000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rtlCol="0">
            <a:normAutofit/>
          </a:bodyPr>
          <a:lstStyle>
            <a:lvl1pPr marL="0" indent="0">
              <a:buFontTx/>
              <a:buNone/>
              <a:defRPr sz="2000"/>
            </a:lvl1pPr>
          </a:lstStyle>
          <a:p>
            <a:pPr lvl="0"/>
            <a:endParaRPr lang="en-JM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8"/>
          </p:nvPr>
        </p:nvSpPr>
        <p:spPr>
          <a:xfrm>
            <a:off x="5257800" y="2286000"/>
            <a:ext cx="3124200" cy="38100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16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endParaRPr lang="en-JM" dirty="0"/>
          </a:p>
        </p:txBody>
      </p:sp>
      <p:sp>
        <p:nvSpPr>
          <p:cNvPr id="13" name="Text Placeholder 3"/>
          <p:cNvSpPr>
            <a:spLocks noGrp="1"/>
          </p:cNvSpPr>
          <p:nvPr>
            <p:ph type="body" sz="quarter" idx="19"/>
          </p:nvPr>
        </p:nvSpPr>
        <p:spPr>
          <a:xfrm>
            <a:off x="5257800" y="2743200"/>
            <a:ext cx="3124200" cy="38100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16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endParaRPr lang="en-JM" dirty="0"/>
          </a:p>
        </p:txBody>
      </p:sp>
      <p:sp>
        <p:nvSpPr>
          <p:cNvPr id="14" name="Text Placeholder 3"/>
          <p:cNvSpPr>
            <a:spLocks noGrp="1"/>
          </p:cNvSpPr>
          <p:nvPr>
            <p:ph type="body" sz="quarter" idx="20"/>
          </p:nvPr>
        </p:nvSpPr>
        <p:spPr>
          <a:xfrm>
            <a:off x="5257800" y="3200400"/>
            <a:ext cx="3124200" cy="38100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16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endParaRPr lang="en-JM" dirty="0"/>
          </a:p>
        </p:txBody>
      </p:sp>
      <p:sp>
        <p:nvSpPr>
          <p:cNvPr id="15" name="Text Placeholder 3"/>
          <p:cNvSpPr>
            <a:spLocks noGrp="1"/>
          </p:cNvSpPr>
          <p:nvPr>
            <p:ph type="body" sz="quarter" idx="21"/>
          </p:nvPr>
        </p:nvSpPr>
        <p:spPr>
          <a:xfrm>
            <a:off x="5257800" y="3657600"/>
            <a:ext cx="3124200" cy="38100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16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endParaRPr lang="en-JM" dirty="0"/>
          </a:p>
        </p:txBody>
      </p:sp>
      <p:sp>
        <p:nvSpPr>
          <p:cNvPr id="16" name="Text Placeholder 3"/>
          <p:cNvSpPr>
            <a:spLocks noGrp="1"/>
          </p:cNvSpPr>
          <p:nvPr>
            <p:ph type="body" sz="quarter" idx="22"/>
          </p:nvPr>
        </p:nvSpPr>
        <p:spPr>
          <a:xfrm>
            <a:off x="5257800" y="4114800"/>
            <a:ext cx="3124200" cy="38100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16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endParaRPr lang="en-JM" dirty="0"/>
          </a:p>
        </p:txBody>
      </p:sp>
      <p:sp>
        <p:nvSpPr>
          <p:cNvPr id="17" name="Text Placeholder 3"/>
          <p:cNvSpPr>
            <a:spLocks noGrp="1"/>
          </p:cNvSpPr>
          <p:nvPr>
            <p:ph type="body" sz="quarter" idx="23"/>
          </p:nvPr>
        </p:nvSpPr>
        <p:spPr>
          <a:xfrm>
            <a:off x="5257800" y="4572000"/>
            <a:ext cx="3124200" cy="38100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16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endParaRPr lang="en-JM" dirty="0"/>
          </a:p>
        </p:txBody>
      </p:sp>
      <p:sp>
        <p:nvSpPr>
          <p:cNvPr id="18" name="Text Placeholder 3"/>
          <p:cNvSpPr>
            <a:spLocks noGrp="1"/>
          </p:cNvSpPr>
          <p:nvPr>
            <p:ph type="body" sz="quarter" idx="24"/>
          </p:nvPr>
        </p:nvSpPr>
        <p:spPr>
          <a:xfrm>
            <a:off x="5257800" y="5029200"/>
            <a:ext cx="3124200" cy="38100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16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endParaRPr lang="en-JM" dirty="0"/>
          </a:p>
        </p:txBody>
      </p:sp>
    </p:spTree>
    <p:extLst>
      <p:ext uri="{BB962C8B-B14F-4D97-AF65-F5344CB8AC3E}">
        <p14:creationId xmlns:p14="http://schemas.microsoft.com/office/powerpoint/2010/main" val="409459639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JM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3"/>
          </a:xfrm>
        </p:spPr>
        <p:txBody>
          <a:bodyPr anchor="b">
            <a:normAutofit/>
          </a:bodyPr>
          <a:lstStyle>
            <a:lvl1pPr marL="0" indent="0">
              <a:buNone/>
              <a:defRPr sz="1800" b="0" i="0">
                <a:solidFill>
                  <a:srgbClr val="961E90"/>
                </a:solidFill>
                <a:latin typeface="Calibri"/>
                <a:cs typeface="Calibri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6"/>
            <a:ext cx="4040188" cy="3692525"/>
          </a:xfrm>
        </p:spPr>
        <p:txBody>
          <a:bodyPr>
            <a:normAutofit/>
          </a:bodyPr>
          <a:lstStyle>
            <a:lvl1pPr>
              <a:defRPr sz="1600" b="0" i="0">
                <a:latin typeface="Calibri"/>
                <a:cs typeface="Calibri"/>
              </a:defRPr>
            </a:lvl1pPr>
            <a:lvl2pPr>
              <a:defRPr sz="1600" b="0" i="0">
                <a:latin typeface="Calibri"/>
                <a:cs typeface="Calibri"/>
              </a:defRPr>
            </a:lvl2pPr>
            <a:lvl3pPr>
              <a:defRPr sz="1600" b="0" i="0">
                <a:latin typeface="Calibri"/>
                <a:cs typeface="Calibri"/>
              </a:defRPr>
            </a:lvl3pPr>
            <a:lvl4pPr>
              <a:defRPr sz="1600" b="0" i="0">
                <a:latin typeface="Calibri"/>
                <a:cs typeface="Calibri"/>
              </a:defRPr>
            </a:lvl4pPr>
            <a:lvl5pPr>
              <a:defRPr sz="1600" b="0" i="0">
                <a:latin typeface="Calibri"/>
                <a:cs typeface="Calibri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JM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33" y="1535113"/>
            <a:ext cx="4041775" cy="639763"/>
          </a:xfrm>
        </p:spPr>
        <p:txBody>
          <a:bodyPr anchor="b">
            <a:normAutofit/>
          </a:bodyPr>
          <a:lstStyle>
            <a:lvl1pPr marL="0" indent="0">
              <a:buNone/>
              <a:defRPr sz="1800" b="0" i="0">
                <a:solidFill>
                  <a:srgbClr val="961E90"/>
                </a:solidFill>
                <a:latin typeface="Calibri"/>
                <a:cs typeface="Calibri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33" y="2174876"/>
            <a:ext cx="4041775" cy="3692525"/>
          </a:xfrm>
        </p:spPr>
        <p:txBody>
          <a:bodyPr>
            <a:normAutofit/>
          </a:bodyPr>
          <a:lstStyle>
            <a:lvl1pPr>
              <a:defRPr sz="1600" b="0" i="0">
                <a:latin typeface="Calibri"/>
                <a:cs typeface="Calibri"/>
              </a:defRPr>
            </a:lvl1pPr>
            <a:lvl2pPr>
              <a:defRPr sz="1600" b="0" i="0">
                <a:latin typeface="Calibri"/>
                <a:cs typeface="Calibri"/>
              </a:defRPr>
            </a:lvl2pPr>
            <a:lvl3pPr>
              <a:defRPr sz="1600" b="0" i="0">
                <a:latin typeface="Calibri"/>
                <a:cs typeface="Calibri"/>
              </a:defRPr>
            </a:lvl3pPr>
            <a:lvl4pPr>
              <a:defRPr sz="1600" b="0" i="0">
                <a:latin typeface="Calibri"/>
                <a:cs typeface="Calibri"/>
              </a:defRPr>
            </a:lvl4pPr>
            <a:lvl5pPr>
              <a:defRPr sz="1600" b="0" i="0">
                <a:latin typeface="Calibri"/>
                <a:cs typeface="Calibri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JM" dirty="0"/>
          </a:p>
        </p:txBody>
      </p:sp>
    </p:spTree>
    <p:extLst>
      <p:ext uri="{BB962C8B-B14F-4D97-AF65-F5344CB8AC3E}">
        <p14:creationId xmlns:p14="http://schemas.microsoft.com/office/powerpoint/2010/main" val="352706085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JM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3"/>
          </p:nvPr>
        </p:nvSpPr>
        <p:spPr>
          <a:xfrm>
            <a:off x="533400" y="1447800"/>
            <a:ext cx="2590800" cy="457200"/>
          </a:xfrm>
        </p:spPr>
        <p:txBody>
          <a:bodyPr>
            <a:noAutofit/>
          </a:bodyPr>
          <a:lstStyle>
            <a:lvl1pPr>
              <a:buNone/>
              <a:defRPr sz="1800" b="0" i="0">
                <a:solidFill>
                  <a:srgbClr val="961E90"/>
                </a:solidFill>
                <a:latin typeface="Calibri"/>
                <a:cs typeface="Calibri"/>
              </a:defRPr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endParaRPr lang="en-JM" dirty="0"/>
          </a:p>
        </p:txBody>
      </p:sp>
      <p:sp>
        <p:nvSpPr>
          <p:cNvPr id="15" name="Content Placeholder 14"/>
          <p:cNvSpPr>
            <a:spLocks noGrp="1"/>
          </p:cNvSpPr>
          <p:nvPr>
            <p:ph sz="quarter" idx="14"/>
          </p:nvPr>
        </p:nvSpPr>
        <p:spPr>
          <a:xfrm>
            <a:off x="533400" y="2057400"/>
            <a:ext cx="2667000" cy="3733800"/>
          </a:xfrm>
        </p:spPr>
        <p:txBody>
          <a:bodyPr>
            <a:normAutofit/>
          </a:bodyPr>
          <a:lstStyle>
            <a:lvl1pPr>
              <a:buNone/>
              <a:defRPr sz="1600" b="0" i="0">
                <a:latin typeface="Calibri"/>
                <a:cs typeface="Calibri"/>
              </a:defRPr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endParaRPr lang="en-JM" dirty="0"/>
          </a:p>
        </p:txBody>
      </p:sp>
      <p:sp>
        <p:nvSpPr>
          <p:cNvPr id="16" name="Content Placeholder 14"/>
          <p:cNvSpPr>
            <a:spLocks noGrp="1"/>
          </p:cNvSpPr>
          <p:nvPr>
            <p:ph sz="quarter" idx="15"/>
          </p:nvPr>
        </p:nvSpPr>
        <p:spPr>
          <a:xfrm>
            <a:off x="3352800" y="2057400"/>
            <a:ext cx="2667000" cy="3733800"/>
          </a:xfrm>
        </p:spPr>
        <p:txBody>
          <a:bodyPr>
            <a:normAutofit/>
          </a:bodyPr>
          <a:lstStyle>
            <a:lvl1pPr>
              <a:buNone/>
              <a:defRPr sz="1600" b="0" i="0">
                <a:latin typeface="Calibri"/>
                <a:cs typeface="Calibri"/>
              </a:defRPr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endParaRPr lang="en-JM" dirty="0"/>
          </a:p>
        </p:txBody>
      </p:sp>
      <p:sp>
        <p:nvSpPr>
          <p:cNvPr id="17" name="Content Placeholder 14"/>
          <p:cNvSpPr>
            <a:spLocks noGrp="1"/>
          </p:cNvSpPr>
          <p:nvPr>
            <p:ph sz="quarter" idx="16"/>
          </p:nvPr>
        </p:nvSpPr>
        <p:spPr>
          <a:xfrm>
            <a:off x="6172200" y="2057400"/>
            <a:ext cx="2667000" cy="3733800"/>
          </a:xfrm>
        </p:spPr>
        <p:txBody>
          <a:bodyPr>
            <a:normAutofit/>
          </a:bodyPr>
          <a:lstStyle>
            <a:lvl1pPr>
              <a:buNone/>
              <a:defRPr sz="1600" b="0" i="0">
                <a:latin typeface="Calibri"/>
                <a:cs typeface="Calibri"/>
              </a:defRPr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endParaRPr lang="en-JM" dirty="0"/>
          </a:p>
        </p:txBody>
      </p:sp>
      <p:sp>
        <p:nvSpPr>
          <p:cNvPr id="18" name="Content Placeholder 12"/>
          <p:cNvSpPr>
            <a:spLocks noGrp="1"/>
          </p:cNvSpPr>
          <p:nvPr>
            <p:ph sz="quarter" idx="17"/>
          </p:nvPr>
        </p:nvSpPr>
        <p:spPr>
          <a:xfrm>
            <a:off x="3352800" y="1447800"/>
            <a:ext cx="2590800" cy="457200"/>
          </a:xfrm>
        </p:spPr>
        <p:txBody>
          <a:bodyPr>
            <a:noAutofit/>
          </a:bodyPr>
          <a:lstStyle>
            <a:lvl1pPr>
              <a:buNone/>
              <a:defRPr sz="1800" b="0" i="0">
                <a:solidFill>
                  <a:srgbClr val="961E90"/>
                </a:solidFill>
                <a:latin typeface="Calibri"/>
                <a:cs typeface="Calibri"/>
              </a:defRPr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endParaRPr lang="en-JM" dirty="0"/>
          </a:p>
        </p:txBody>
      </p:sp>
      <p:sp>
        <p:nvSpPr>
          <p:cNvPr id="19" name="Content Placeholder 12"/>
          <p:cNvSpPr>
            <a:spLocks noGrp="1"/>
          </p:cNvSpPr>
          <p:nvPr>
            <p:ph sz="quarter" idx="18"/>
          </p:nvPr>
        </p:nvSpPr>
        <p:spPr>
          <a:xfrm>
            <a:off x="6172200" y="1447800"/>
            <a:ext cx="2590800" cy="457200"/>
          </a:xfrm>
        </p:spPr>
        <p:txBody>
          <a:bodyPr>
            <a:noAutofit/>
          </a:bodyPr>
          <a:lstStyle>
            <a:lvl1pPr>
              <a:buNone/>
              <a:defRPr sz="1800" b="0" i="0">
                <a:solidFill>
                  <a:srgbClr val="961E90"/>
                </a:solidFill>
                <a:latin typeface="Calibri"/>
                <a:cs typeface="Calibri"/>
              </a:defRPr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endParaRPr lang="en-JM" dirty="0"/>
          </a:p>
        </p:txBody>
      </p:sp>
    </p:spTree>
    <p:extLst>
      <p:ext uri="{BB962C8B-B14F-4D97-AF65-F5344CB8AC3E}">
        <p14:creationId xmlns:p14="http://schemas.microsoft.com/office/powerpoint/2010/main" val="34780048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JM"/>
          </a:p>
        </p:txBody>
      </p:sp>
    </p:spTree>
    <p:extLst>
      <p:ext uri="{BB962C8B-B14F-4D97-AF65-F5344CB8AC3E}">
        <p14:creationId xmlns:p14="http://schemas.microsoft.com/office/powerpoint/2010/main" val="12892218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mp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511417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tfolio Layou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JM" dirty="0"/>
          </a:p>
        </p:txBody>
      </p:sp>
      <p:sp>
        <p:nvSpPr>
          <p:cNvPr id="19" name="Picture Placeholder 18"/>
          <p:cNvSpPr>
            <a:spLocks noGrp="1"/>
          </p:cNvSpPr>
          <p:nvPr>
            <p:ph type="pic" sz="quarter" idx="13"/>
          </p:nvPr>
        </p:nvSpPr>
        <p:spPr>
          <a:xfrm>
            <a:off x="533400" y="2057400"/>
            <a:ext cx="2438400" cy="3200400"/>
          </a:xfrm>
          <a:ln w="57150" cap="sq">
            <a:solidFill>
              <a:schemeClr val="bg1"/>
            </a:solidFill>
            <a:miter lim="800000"/>
          </a:ln>
          <a:effectLst>
            <a:outerShdw blurRad="50800" dist="38100" dir="2700000" sx="99000" sy="99000" algn="tl" rotWithShape="0">
              <a:prstClr val="black">
                <a:alpha val="40000"/>
              </a:prstClr>
            </a:outerShdw>
          </a:effectLst>
        </p:spPr>
        <p:txBody>
          <a:bodyPr rtlCol="0">
            <a:normAutofit/>
          </a:bodyPr>
          <a:lstStyle>
            <a:lvl1pPr marL="0" indent="0">
              <a:buFontTx/>
              <a:buNone/>
              <a:defRPr sz="1600" b="0" i="0">
                <a:solidFill>
                  <a:schemeClr val="tx1">
                    <a:lumMod val="75000"/>
                    <a:lumOff val="25000"/>
                  </a:schemeClr>
                </a:solidFill>
                <a:latin typeface="Calibri"/>
                <a:cs typeface="Calibri"/>
              </a:defRPr>
            </a:lvl1pPr>
          </a:lstStyle>
          <a:p>
            <a:pPr lvl="0"/>
            <a:endParaRPr lang="en-JM" noProof="0" dirty="0"/>
          </a:p>
        </p:txBody>
      </p:sp>
      <p:sp>
        <p:nvSpPr>
          <p:cNvPr id="21" name="Picture Placeholder 20"/>
          <p:cNvSpPr>
            <a:spLocks noGrp="1"/>
          </p:cNvSpPr>
          <p:nvPr>
            <p:ph type="pic" sz="quarter" idx="14"/>
          </p:nvPr>
        </p:nvSpPr>
        <p:spPr>
          <a:xfrm>
            <a:off x="3276600" y="2057400"/>
            <a:ext cx="2438400" cy="3200400"/>
          </a:xfrm>
          <a:ln w="57150" cap="sq">
            <a:solidFill>
              <a:schemeClr val="bg1"/>
            </a:solidFill>
            <a:miter lim="800000"/>
          </a:ln>
          <a:effectLst>
            <a:outerShdw blurRad="50800" dist="38100" dir="2700000" sx="99000" sy="99000" algn="tl" rotWithShape="0">
              <a:prstClr val="black">
                <a:alpha val="40000"/>
              </a:prstClr>
            </a:outerShdw>
          </a:effectLst>
        </p:spPr>
        <p:txBody>
          <a:bodyPr rtlCol="0">
            <a:normAutofit/>
          </a:bodyPr>
          <a:lstStyle>
            <a:lvl1pPr marL="0" indent="0">
              <a:buFontTx/>
              <a:buNone/>
              <a:defRPr sz="1600" b="0" i="0">
                <a:solidFill>
                  <a:schemeClr val="tx1">
                    <a:lumMod val="75000"/>
                    <a:lumOff val="25000"/>
                  </a:schemeClr>
                </a:solidFill>
                <a:latin typeface="Calibri"/>
                <a:cs typeface="Calibri"/>
              </a:defRPr>
            </a:lvl1pPr>
          </a:lstStyle>
          <a:p>
            <a:pPr lvl="0"/>
            <a:endParaRPr lang="en-JM" noProof="0" dirty="0"/>
          </a:p>
        </p:txBody>
      </p:sp>
      <p:sp>
        <p:nvSpPr>
          <p:cNvPr id="23" name="Picture Placeholder 18"/>
          <p:cNvSpPr>
            <a:spLocks noGrp="1"/>
          </p:cNvSpPr>
          <p:nvPr>
            <p:ph type="pic" sz="quarter" idx="16"/>
          </p:nvPr>
        </p:nvSpPr>
        <p:spPr>
          <a:xfrm>
            <a:off x="6019800" y="2057400"/>
            <a:ext cx="2438400" cy="3200400"/>
          </a:xfrm>
          <a:ln w="57150" cap="sq">
            <a:solidFill>
              <a:schemeClr val="bg1"/>
            </a:solidFill>
            <a:miter lim="800000"/>
          </a:ln>
          <a:effectLst>
            <a:outerShdw blurRad="50800" dist="38100" dir="2700000" sx="99000" sy="99000" algn="tl" rotWithShape="0">
              <a:prstClr val="black">
                <a:alpha val="40000"/>
              </a:prstClr>
            </a:outerShdw>
          </a:effectLst>
        </p:spPr>
        <p:txBody>
          <a:bodyPr rtlCol="0">
            <a:normAutofit/>
          </a:bodyPr>
          <a:lstStyle>
            <a:lvl1pPr marL="0" indent="0">
              <a:buFontTx/>
              <a:buNone/>
              <a:defRPr sz="1600" b="0" i="0">
                <a:solidFill>
                  <a:schemeClr val="tx1">
                    <a:lumMod val="75000"/>
                    <a:lumOff val="25000"/>
                  </a:schemeClr>
                </a:solidFill>
                <a:latin typeface="Calibri"/>
                <a:cs typeface="Calibri"/>
              </a:defRPr>
            </a:lvl1pPr>
          </a:lstStyle>
          <a:p>
            <a:pPr lvl="0"/>
            <a:endParaRPr lang="en-JM" noProof="0" dirty="0"/>
          </a:p>
        </p:txBody>
      </p:sp>
      <p:sp>
        <p:nvSpPr>
          <p:cNvPr id="26" name="Text Placeholder 24"/>
          <p:cNvSpPr>
            <a:spLocks noGrp="1"/>
          </p:cNvSpPr>
          <p:nvPr>
            <p:ph type="body" sz="quarter" idx="18"/>
          </p:nvPr>
        </p:nvSpPr>
        <p:spPr>
          <a:xfrm>
            <a:off x="609600" y="5257800"/>
            <a:ext cx="2286000" cy="304800"/>
          </a:xfrm>
        </p:spPr>
        <p:txBody>
          <a:bodyPr>
            <a:noAutofit/>
          </a:bodyPr>
          <a:lstStyle>
            <a:lvl1pPr algn="ctr">
              <a:buNone/>
              <a:defRPr sz="1600" b="0" i="0">
                <a:solidFill>
                  <a:schemeClr val="tx1">
                    <a:lumMod val="75000"/>
                    <a:lumOff val="25000"/>
                  </a:schemeClr>
                </a:solidFill>
                <a:latin typeface="Calibri"/>
                <a:cs typeface="Calibri"/>
              </a:defRPr>
            </a:lvl1pPr>
          </a:lstStyle>
          <a:p>
            <a:pPr lvl="0"/>
            <a:endParaRPr lang="en-JM" dirty="0"/>
          </a:p>
        </p:txBody>
      </p:sp>
      <p:sp>
        <p:nvSpPr>
          <p:cNvPr id="30" name="Text Placeholder 24"/>
          <p:cNvSpPr>
            <a:spLocks noGrp="1"/>
          </p:cNvSpPr>
          <p:nvPr>
            <p:ph type="body" sz="quarter" idx="19"/>
          </p:nvPr>
        </p:nvSpPr>
        <p:spPr>
          <a:xfrm>
            <a:off x="3352800" y="5257800"/>
            <a:ext cx="2286000" cy="304800"/>
          </a:xfrm>
        </p:spPr>
        <p:txBody>
          <a:bodyPr>
            <a:noAutofit/>
          </a:bodyPr>
          <a:lstStyle>
            <a:lvl1pPr algn="ctr">
              <a:buNone/>
              <a:defRPr sz="1600" b="0" i="0">
                <a:solidFill>
                  <a:schemeClr val="tx1">
                    <a:lumMod val="75000"/>
                    <a:lumOff val="25000"/>
                  </a:schemeClr>
                </a:solidFill>
                <a:latin typeface="Calibri"/>
                <a:cs typeface="Calibri"/>
              </a:defRPr>
            </a:lvl1pPr>
          </a:lstStyle>
          <a:p>
            <a:pPr lvl="0"/>
            <a:endParaRPr lang="en-JM" dirty="0"/>
          </a:p>
        </p:txBody>
      </p:sp>
      <p:sp>
        <p:nvSpPr>
          <p:cNvPr id="31" name="Text Placeholder 24"/>
          <p:cNvSpPr>
            <a:spLocks noGrp="1"/>
          </p:cNvSpPr>
          <p:nvPr>
            <p:ph type="body" sz="quarter" idx="20"/>
          </p:nvPr>
        </p:nvSpPr>
        <p:spPr>
          <a:xfrm>
            <a:off x="6096000" y="5257800"/>
            <a:ext cx="2286000" cy="304800"/>
          </a:xfrm>
        </p:spPr>
        <p:txBody>
          <a:bodyPr>
            <a:noAutofit/>
          </a:bodyPr>
          <a:lstStyle>
            <a:lvl1pPr algn="ctr">
              <a:buNone/>
              <a:defRPr sz="1600" b="0" i="0">
                <a:solidFill>
                  <a:schemeClr val="tx1">
                    <a:lumMod val="75000"/>
                    <a:lumOff val="25000"/>
                  </a:schemeClr>
                </a:solidFill>
                <a:latin typeface="Calibri"/>
                <a:cs typeface="Calibri"/>
              </a:defRPr>
            </a:lvl1pPr>
          </a:lstStyle>
          <a:p>
            <a:pPr lvl="0"/>
            <a:endParaRPr lang="en-JM" dirty="0"/>
          </a:p>
        </p:txBody>
      </p:sp>
    </p:spTree>
    <p:extLst>
      <p:ext uri="{BB962C8B-B14F-4D97-AF65-F5344CB8AC3E}">
        <p14:creationId xmlns:p14="http://schemas.microsoft.com/office/powerpoint/2010/main" val="394250431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tfoli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21"/>
          <p:cNvGrpSpPr>
            <a:grpSpLocks/>
          </p:cNvGrpSpPr>
          <p:nvPr userDrawn="1"/>
        </p:nvGrpSpPr>
        <p:grpSpPr bwMode="auto">
          <a:xfrm>
            <a:off x="5791200" y="5310191"/>
            <a:ext cx="2444750" cy="252412"/>
            <a:chOff x="440599" y="3024512"/>
            <a:chExt cx="2445425" cy="252488"/>
          </a:xfrm>
        </p:grpSpPr>
        <p:sp>
          <p:nvSpPr>
            <p:cNvPr id="16" name="Ellipse 98"/>
            <p:cNvSpPr/>
            <p:nvPr userDrawn="1"/>
          </p:nvSpPr>
          <p:spPr bwMode="auto">
            <a:xfrm rot="11175434" flipH="1" flipV="1">
              <a:off x="1481309" y="3024512"/>
              <a:ext cx="1404715" cy="252488"/>
            </a:xfrm>
            <a:prstGeom prst="ellipse">
              <a:avLst/>
            </a:prstGeom>
            <a:gradFill flip="none" rotWithShape="1">
              <a:gsLst>
                <a:gs pos="100000">
                  <a:srgbClr val="FFFFFF">
                    <a:alpha val="0"/>
                  </a:srgbClr>
                </a:gs>
                <a:gs pos="0">
                  <a:schemeClr val="tx1">
                    <a:lumMod val="40000"/>
                    <a:lumOff val="6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9525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 defTabSz="914400">
                <a:defRPr/>
              </a:pPr>
              <a:endParaRPr lang="en-US">
                <a:solidFill>
                  <a:srgbClr val="FFFFFF"/>
                </a:solidFill>
                <a:latin typeface="Neo Tech Std"/>
                <a:ea typeface="ＭＳ Ｐゴシック" charset="0"/>
                <a:cs typeface="Neo Tech Std"/>
              </a:endParaRPr>
            </a:p>
          </p:txBody>
        </p:sp>
        <p:sp>
          <p:nvSpPr>
            <p:cNvPr id="18" name="Ellipse 98"/>
            <p:cNvSpPr/>
            <p:nvPr userDrawn="1"/>
          </p:nvSpPr>
          <p:spPr bwMode="auto">
            <a:xfrm rot="10424566" flipV="1">
              <a:off x="440599" y="3024512"/>
              <a:ext cx="1404715" cy="252488"/>
            </a:xfrm>
            <a:prstGeom prst="ellipse">
              <a:avLst/>
            </a:prstGeom>
            <a:gradFill flip="none" rotWithShape="1">
              <a:gsLst>
                <a:gs pos="100000">
                  <a:srgbClr val="FFFFFF">
                    <a:alpha val="0"/>
                  </a:srgbClr>
                </a:gs>
                <a:gs pos="0">
                  <a:schemeClr val="tx1">
                    <a:lumMod val="40000"/>
                    <a:lumOff val="6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9525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 defTabSz="914400">
                <a:defRPr/>
              </a:pPr>
              <a:endParaRPr lang="en-US">
                <a:solidFill>
                  <a:srgbClr val="FFFFFF"/>
                </a:solidFill>
                <a:latin typeface="Neo Tech Std"/>
                <a:ea typeface="ＭＳ Ｐゴシック" charset="0"/>
                <a:cs typeface="Neo Tech Std"/>
              </a:endParaRPr>
            </a:p>
          </p:txBody>
        </p:sp>
      </p:grpSp>
      <p:grpSp>
        <p:nvGrpSpPr>
          <p:cNvPr id="19" name="Group 32"/>
          <p:cNvGrpSpPr>
            <a:grpSpLocks/>
          </p:cNvGrpSpPr>
          <p:nvPr userDrawn="1"/>
        </p:nvGrpSpPr>
        <p:grpSpPr bwMode="auto">
          <a:xfrm>
            <a:off x="3124200" y="5310191"/>
            <a:ext cx="2444750" cy="252412"/>
            <a:chOff x="440599" y="3024512"/>
            <a:chExt cx="2445425" cy="252488"/>
          </a:xfrm>
        </p:grpSpPr>
        <p:sp>
          <p:nvSpPr>
            <p:cNvPr id="21" name="Ellipse 98"/>
            <p:cNvSpPr/>
            <p:nvPr userDrawn="1"/>
          </p:nvSpPr>
          <p:spPr bwMode="auto">
            <a:xfrm rot="11175434" flipH="1" flipV="1">
              <a:off x="1481309" y="3024512"/>
              <a:ext cx="1404715" cy="252488"/>
            </a:xfrm>
            <a:prstGeom prst="ellipse">
              <a:avLst/>
            </a:prstGeom>
            <a:gradFill flip="none" rotWithShape="1">
              <a:gsLst>
                <a:gs pos="100000">
                  <a:srgbClr val="FFFFFF">
                    <a:alpha val="0"/>
                  </a:srgbClr>
                </a:gs>
                <a:gs pos="0">
                  <a:schemeClr val="tx1">
                    <a:lumMod val="40000"/>
                    <a:lumOff val="6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9525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 defTabSz="914400">
                <a:defRPr/>
              </a:pPr>
              <a:endParaRPr lang="en-US">
                <a:solidFill>
                  <a:srgbClr val="FFFFFF"/>
                </a:solidFill>
                <a:latin typeface="Neo Tech Std"/>
                <a:ea typeface="ＭＳ Ｐゴシック" charset="0"/>
                <a:cs typeface="Neo Tech Std"/>
              </a:endParaRPr>
            </a:p>
          </p:txBody>
        </p:sp>
        <p:sp>
          <p:nvSpPr>
            <p:cNvPr id="22" name="Ellipse 98"/>
            <p:cNvSpPr/>
            <p:nvPr userDrawn="1"/>
          </p:nvSpPr>
          <p:spPr bwMode="auto">
            <a:xfrm rot="10424566" flipV="1">
              <a:off x="440599" y="3024512"/>
              <a:ext cx="1404715" cy="252488"/>
            </a:xfrm>
            <a:prstGeom prst="ellipse">
              <a:avLst/>
            </a:prstGeom>
            <a:gradFill flip="none" rotWithShape="1">
              <a:gsLst>
                <a:gs pos="100000">
                  <a:srgbClr val="FFFFFF">
                    <a:alpha val="0"/>
                  </a:srgbClr>
                </a:gs>
                <a:gs pos="0">
                  <a:schemeClr val="tx1">
                    <a:lumMod val="40000"/>
                    <a:lumOff val="6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9525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 defTabSz="914400">
                <a:defRPr/>
              </a:pPr>
              <a:endParaRPr lang="en-US">
                <a:solidFill>
                  <a:srgbClr val="FFFFFF"/>
                </a:solidFill>
                <a:latin typeface="Neo Tech Std"/>
                <a:ea typeface="ＭＳ Ｐゴシック" charset="0"/>
                <a:cs typeface="Neo Tech Std"/>
              </a:endParaRPr>
            </a:p>
          </p:txBody>
        </p:sp>
      </p:grpSp>
      <p:grpSp>
        <p:nvGrpSpPr>
          <p:cNvPr id="24" name="Group 35"/>
          <p:cNvGrpSpPr>
            <a:grpSpLocks/>
          </p:cNvGrpSpPr>
          <p:nvPr userDrawn="1"/>
        </p:nvGrpSpPr>
        <p:grpSpPr bwMode="auto">
          <a:xfrm>
            <a:off x="450850" y="5310191"/>
            <a:ext cx="2444750" cy="252412"/>
            <a:chOff x="440599" y="3024512"/>
            <a:chExt cx="2445425" cy="252488"/>
          </a:xfrm>
        </p:grpSpPr>
        <p:sp>
          <p:nvSpPr>
            <p:cNvPr id="25" name="Ellipse 98"/>
            <p:cNvSpPr/>
            <p:nvPr userDrawn="1"/>
          </p:nvSpPr>
          <p:spPr bwMode="auto">
            <a:xfrm rot="11175434" flipH="1" flipV="1">
              <a:off x="1481309" y="3024512"/>
              <a:ext cx="1404715" cy="252488"/>
            </a:xfrm>
            <a:prstGeom prst="ellipse">
              <a:avLst/>
            </a:prstGeom>
            <a:gradFill flip="none" rotWithShape="1">
              <a:gsLst>
                <a:gs pos="100000">
                  <a:srgbClr val="FFFFFF">
                    <a:alpha val="0"/>
                  </a:srgbClr>
                </a:gs>
                <a:gs pos="0">
                  <a:schemeClr val="tx1">
                    <a:lumMod val="40000"/>
                    <a:lumOff val="6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9525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 defTabSz="914400">
                <a:defRPr/>
              </a:pPr>
              <a:endParaRPr lang="en-US">
                <a:solidFill>
                  <a:srgbClr val="FFFFFF"/>
                </a:solidFill>
                <a:latin typeface="Neo Tech Std"/>
                <a:ea typeface="ＭＳ Ｐゴシック" charset="0"/>
                <a:cs typeface="Neo Tech Std"/>
              </a:endParaRPr>
            </a:p>
          </p:txBody>
        </p:sp>
        <p:sp>
          <p:nvSpPr>
            <p:cNvPr id="27" name="Ellipse 98"/>
            <p:cNvSpPr/>
            <p:nvPr userDrawn="1"/>
          </p:nvSpPr>
          <p:spPr bwMode="auto">
            <a:xfrm rot="10424566" flipV="1">
              <a:off x="440599" y="3024512"/>
              <a:ext cx="1404715" cy="252488"/>
            </a:xfrm>
            <a:prstGeom prst="ellipse">
              <a:avLst/>
            </a:prstGeom>
            <a:gradFill flip="none" rotWithShape="1">
              <a:gsLst>
                <a:gs pos="100000">
                  <a:srgbClr val="FFFFFF">
                    <a:alpha val="0"/>
                  </a:srgbClr>
                </a:gs>
                <a:gs pos="0">
                  <a:schemeClr val="tx1">
                    <a:lumMod val="40000"/>
                    <a:lumOff val="6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9525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 defTabSz="914400">
                <a:defRPr/>
              </a:pPr>
              <a:endParaRPr lang="en-US">
                <a:solidFill>
                  <a:srgbClr val="FFFFFF"/>
                </a:solidFill>
                <a:latin typeface="Neo Tech Std"/>
                <a:ea typeface="ＭＳ Ｐゴシック" charset="0"/>
                <a:cs typeface="Neo Tech Std"/>
              </a:endParaRPr>
            </a:p>
          </p:txBody>
        </p:sp>
      </p:grpSp>
      <p:grpSp>
        <p:nvGrpSpPr>
          <p:cNvPr id="29" name="Group 38"/>
          <p:cNvGrpSpPr>
            <a:grpSpLocks/>
          </p:cNvGrpSpPr>
          <p:nvPr userDrawn="1"/>
        </p:nvGrpSpPr>
        <p:grpSpPr bwMode="auto">
          <a:xfrm>
            <a:off x="5784850" y="3024191"/>
            <a:ext cx="2444750" cy="252412"/>
            <a:chOff x="440599" y="3024512"/>
            <a:chExt cx="2445425" cy="252488"/>
          </a:xfrm>
        </p:grpSpPr>
        <p:sp>
          <p:nvSpPr>
            <p:cNvPr id="31" name="Ellipse 98"/>
            <p:cNvSpPr/>
            <p:nvPr userDrawn="1"/>
          </p:nvSpPr>
          <p:spPr bwMode="auto">
            <a:xfrm rot="11175434" flipH="1" flipV="1">
              <a:off x="1481309" y="3024512"/>
              <a:ext cx="1404715" cy="252488"/>
            </a:xfrm>
            <a:prstGeom prst="ellipse">
              <a:avLst/>
            </a:prstGeom>
            <a:gradFill flip="none" rotWithShape="1">
              <a:gsLst>
                <a:gs pos="100000">
                  <a:srgbClr val="FFFFFF">
                    <a:alpha val="0"/>
                  </a:srgbClr>
                </a:gs>
                <a:gs pos="0">
                  <a:schemeClr val="tx1">
                    <a:lumMod val="40000"/>
                    <a:lumOff val="6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9525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 defTabSz="914400">
                <a:defRPr/>
              </a:pPr>
              <a:endParaRPr lang="en-US">
                <a:solidFill>
                  <a:srgbClr val="FFFFFF"/>
                </a:solidFill>
                <a:latin typeface="Neo Tech Std"/>
                <a:ea typeface="ＭＳ Ｐゴシック" charset="0"/>
                <a:cs typeface="Neo Tech Std"/>
              </a:endParaRPr>
            </a:p>
          </p:txBody>
        </p:sp>
        <p:sp>
          <p:nvSpPr>
            <p:cNvPr id="33" name="Ellipse 98"/>
            <p:cNvSpPr/>
            <p:nvPr userDrawn="1"/>
          </p:nvSpPr>
          <p:spPr bwMode="auto">
            <a:xfrm rot="10424566" flipV="1">
              <a:off x="440599" y="3024512"/>
              <a:ext cx="1404715" cy="252488"/>
            </a:xfrm>
            <a:prstGeom prst="ellipse">
              <a:avLst/>
            </a:prstGeom>
            <a:gradFill flip="none" rotWithShape="1">
              <a:gsLst>
                <a:gs pos="100000">
                  <a:srgbClr val="FFFFFF">
                    <a:alpha val="0"/>
                  </a:srgbClr>
                </a:gs>
                <a:gs pos="0">
                  <a:schemeClr val="tx1">
                    <a:lumMod val="40000"/>
                    <a:lumOff val="6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9525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 defTabSz="914400">
                <a:defRPr/>
              </a:pPr>
              <a:endParaRPr lang="en-US">
                <a:solidFill>
                  <a:srgbClr val="FFFFFF"/>
                </a:solidFill>
                <a:latin typeface="Neo Tech Std"/>
                <a:ea typeface="ＭＳ Ｐゴシック" charset="0"/>
                <a:cs typeface="Neo Tech Std"/>
              </a:endParaRPr>
            </a:p>
          </p:txBody>
        </p:sp>
      </p:grpSp>
      <p:grpSp>
        <p:nvGrpSpPr>
          <p:cNvPr id="35" name="Group 41"/>
          <p:cNvGrpSpPr>
            <a:grpSpLocks/>
          </p:cNvGrpSpPr>
          <p:nvPr userDrawn="1"/>
        </p:nvGrpSpPr>
        <p:grpSpPr bwMode="auto">
          <a:xfrm>
            <a:off x="3194050" y="3024191"/>
            <a:ext cx="2444750" cy="252412"/>
            <a:chOff x="440599" y="3024512"/>
            <a:chExt cx="2445425" cy="252488"/>
          </a:xfrm>
        </p:grpSpPr>
        <p:sp>
          <p:nvSpPr>
            <p:cNvPr id="37" name="Ellipse 98"/>
            <p:cNvSpPr/>
            <p:nvPr userDrawn="1"/>
          </p:nvSpPr>
          <p:spPr bwMode="auto">
            <a:xfrm rot="11175434" flipH="1" flipV="1">
              <a:off x="1481309" y="3024512"/>
              <a:ext cx="1404715" cy="252488"/>
            </a:xfrm>
            <a:prstGeom prst="ellipse">
              <a:avLst/>
            </a:prstGeom>
            <a:gradFill flip="none" rotWithShape="1">
              <a:gsLst>
                <a:gs pos="100000">
                  <a:srgbClr val="FFFFFF">
                    <a:alpha val="0"/>
                  </a:srgbClr>
                </a:gs>
                <a:gs pos="0">
                  <a:schemeClr val="tx1">
                    <a:lumMod val="40000"/>
                    <a:lumOff val="6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9525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 defTabSz="914400">
                <a:defRPr/>
              </a:pPr>
              <a:endParaRPr lang="en-US">
                <a:solidFill>
                  <a:srgbClr val="FFFFFF"/>
                </a:solidFill>
                <a:latin typeface="Neo Tech Std"/>
                <a:ea typeface="ＭＳ Ｐゴシック" charset="0"/>
                <a:cs typeface="Neo Tech Std"/>
              </a:endParaRPr>
            </a:p>
          </p:txBody>
        </p:sp>
        <p:sp>
          <p:nvSpPr>
            <p:cNvPr id="39" name="Ellipse 98"/>
            <p:cNvSpPr/>
            <p:nvPr userDrawn="1"/>
          </p:nvSpPr>
          <p:spPr bwMode="auto">
            <a:xfrm rot="10424566" flipV="1">
              <a:off x="440599" y="3024512"/>
              <a:ext cx="1404715" cy="252488"/>
            </a:xfrm>
            <a:prstGeom prst="ellipse">
              <a:avLst/>
            </a:prstGeom>
            <a:gradFill flip="none" rotWithShape="1">
              <a:gsLst>
                <a:gs pos="100000">
                  <a:srgbClr val="FFFFFF">
                    <a:alpha val="0"/>
                  </a:srgbClr>
                </a:gs>
                <a:gs pos="0">
                  <a:schemeClr val="tx1">
                    <a:lumMod val="40000"/>
                    <a:lumOff val="6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9525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 defTabSz="914400">
                <a:defRPr/>
              </a:pPr>
              <a:endParaRPr lang="en-US">
                <a:solidFill>
                  <a:srgbClr val="FFFFFF"/>
                </a:solidFill>
                <a:latin typeface="Neo Tech Std"/>
                <a:ea typeface="ＭＳ Ｐゴシック" charset="0"/>
                <a:cs typeface="Neo Tech Std"/>
              </a:endParaRPr>
            </a:p>
          </p:txBody>
        </p:sp>
      </p:grpSp>
      <p:grpSp>
        <p:nvGrpSpPr>
          <p:cNvPr id="40" name="Group 44"/>
          <p:cNvGrpSpPr>
            <a:grpSpLocks/>
          </p:cNvGrpSpPr>
          <p:nvPr userDrawn="1"/>
        </p:nvGrpSpPr>
        <p:grpSpPr bwMode="auto">
          <a:xfrm>
            <a:off x="441325" y="3024191"/>
            <a:ext cx="2444750" cy="252412"/>
            <a:chOff x="440599" y="3024512"/>
            <a:chExt cx="2445425" cy="252488"/>
          </a:xfrm>
        </p:grpSpPr>
        <p:sp>
          <p:nvSpPr>
            <p:cNvPr id="41" name="Ellipse 98"/>
            <p:cNvSpPr/>
            <p:nvPr userDrawn="1"/>
          </p:nvSpPr>
          <p:spPr bwMode="auto">
            <a:xfrm rot="11175434" flipH="1" flipV="1">
              <a:off x="1481309" y="3024512"/>
              <a:ext cx="1404715" cy="252488"/>
            </a:xfrm>
            <a:prstGeom prst="ellipse">
              <a:avLst/>
            </a:prstGeom>
            <a:gradFill flip="none" rotWithShape="1">
              <a:gsLst>
                <a:gs pos="100000">
                  <a:srgbClr val="FFFFFF">
                    <a:alpha val="0"/>
                  </a:srgbClr>
                </a:gs>
                <a:gs pos="0">
                  <a:schemeClr val="tx1">
                    <a:lumMod val="40000"/>
                    <a:lumOff val="6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9525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 defTabSz="914400">
                <a:defRPr/>
              </a:pPr>
              <a:endParaRPr lang="en-US">
                <a:solidFill>
                  <a:srgbClr val="FFFFFF"/>
                </a:solidFill>
                <a:latin typeface="Neo Tech Std"/>
                <a:ea typeface="ＭＳ Ｐゴシック" charset="0"/>
                <a:cs typeface="Neo Tech Std"/>
              </a:endParaRPr>
            </a:p>
          </p:txBody>
        </p:sp>
        <p:sp>
          <p:nvSpPr>
            <p:cNvPr id="42" name="Ellipse 98"/>
            <p:cNvSpPr/>
            <p:nvPr userDrawn="1"/>
          </p:nvSpPr>
          <p:spPr bwMode="auto">
            <a:xfrm rot="10424566" flipV="1">
              <a:off x="440599" y="3024512"/>
              <a:ext cx="1404715" cy="252488"/>
            </a:xfrm>
            <a:prstGeom prst="ellipse">
              <a:avLst/>
            </a:prstGeom>
            <a:gradFill flip="none" rotWithShape="1">
              <a:gsLst>
                <a:gs pos="100000">
                  <a:srgbClr val="FFFFFF">
                    <a:alpha val="0"/>
                  </a:srgbClr>
                </a:gs>
                <a:gs pos="0">
                  <a:schemeClr val="tx1">
                    <a:lumMod val="40000"/>
                    <a:lumOff val="6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9525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 defTabSz="914400">
                <a:defRPr/>
              </a:pPr>
              <a:endParaRPr lang="en-US">
                <a:solidFill>
                  <a:srgbClr val="FFFFFF"/>
                </a:solidFill>
                <a:latin typeface="Neo Tech Std"/>
                <a:ea typeface="ＭＳ Ｐゴシック" charset="0"/>
                <a:cs typeface="Neo Tech Std"/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JM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4"/>
          </p:nvPr>
        </p:nvSpPr>
        <p:spPr>
          <a:xfrm>
            <a:off x="609600" y="3200400"/>
            <a:ext cx="2133600" cy="381000"/>
          </a:xfrm>
        </p:spPr>
        <p:txBody>
          <a:bodyPr>
            <a:normAutofit/>
          </a:bodyPr>
          <a:lstStyle>
            <a:lvl1pPr algn="ctr">
              <a:buNone/>
              <a:defRPr sz="1400" b="0" i="0">
                <a:solidFill>
                  <a:schemeClr val="tx1">
                    <a:lumMod val="75000"/>
                    <a:lumOff val="25000"/>
                  </a:schemeClr>
                </a:solidFill>
                <a:latin typeface="Neo Tech Std"/>
                <a:cs typeface="Neo Tech Std"/>
              </a:defRPr>
            </a:lvl1pPr>
          </a:lstStyle>
          <a:p>
            <a:pPr lvl="0"/>
            <a:endParaRPr lang="en-JM" dirty="0"/>
          </a:p>
        </p:txBody>
      </p:sp>
      <p:sp>
        <p:nvSpPr>
          <p:cNvPr id="14" name="Text Placeholder 10"/>
          <p:cNvSpPr>
            <a:spLocks noGrp="1"/>
          </p:cNvSpPr>
          <p:nvPr>
            <p:ph type="body" sz="quarter" idx="16"/>
          </p:nvPr>
        </p:nvSpPr>
        <p:spPr>
          <a:xfrm>
            <a:off x="3276600" y="3200400"/>
            <a:ext cx="2133600" cy="381000"/>
          </a:xfrm>
        </p:spPr>
        <p:txBody>
          <a:bodyPr>
            <a:normAutofit/>
          </a:bodyPr>
          <a:lstStyle>
            <a:lvl1pPr algn="ctr">
              <a:buNone/>
              <a:defRPr sz="1400" b="0" i="0">
                <a:solidFill>
                  <a:schemeClr val="tx1">
                    <a:lumMod val="75000"/>
                    <a:lumOff val="25000"/>
                  </a:schemeClr>
                </a:solidFill>
                <a:latin typeface="Neo Tech Std"/>
                <a:cs typeface="Neo Tech Std"/>
              </a:defRPr>
            </a:lvl1pPr>
          </a:lstStyle>
          <a:p>
            <a:pPr lvl="0"/>
            <a:endParaRPr lang="en-JM" dirty="0"/>
          </a:p>
        </p:txBody>
      </p:sp>
      <p:sp>
        <p:nvSpPr>
          <p:cNvPr id="17" name="Text Placeholder 10"/>
          <p:cNvSpPr>
            <a:spLocks noGrp="1"/>
          </p:cNvSpPr>
          <p:nvPr>
            <p:ph type="body" sz="quarter" idx="18"/>
          </p:nvPr>
        </p:nvSpPr>
        <p:spPr>
          <a:xfrm>
            <a:off x="5867400" y="3200400"/>
            <a:ext cx="2133600" cy="381000"/>
          </a:xfrm>
        </p:spPr>
        <p:txBody>
          <a:bodyPr>
            <a:normAutofit/>
          </a:bodyPr>
          <a:lstStyle>
            <a:lvl1pPr algn="ctr">
              <a:buNone/>
              <a:defRPr sz="1400" b="0" i="0">
                <a:solidFill>
                  <a:schemeClr val="tx1">
                    <a:lumMod val="75000"/>
                    <a:lumOff val="25000"/>
                  </a:schemeClr>
                </a:solidFill>
                <a:latin typeface="Neo Tech Std"/>
                <a:cs typeface="Neo Tech Std"/>
              </a:defRPr>
            </a:lvl1pPr>
          </a:lstStyle>
          <a:p>
            <a:pPr lvl="0"/>
            <a:endParaRPr lang="en-JM" dirty="0"/>
          </a:p>
        </p:txBody>
      </p:sp>
      <p:sp>
        <p:nvSpPr>
          <p:cNvPr id="20" name="Text Placeholder 10"/>
          <p:cNvSpPr>
            <a:spLocks noGrp="1"/>
          </p:cNvSpPr>
          <p:nvPr>
            <p:ph type="body" sz="quarter" idx="20"/>
          </p:nvPr>
        </p:nvSpPr>
        <p:spPr>
          <a:xfrm>
            <a:off x="609600" y="5486400"/>
            <a:ext cx="2133600" cy="381000"/>
          </a:xfrm>
        </p:spPr>
        <p:txBody>
          <a:bodyPr>
            <a:normAutofit/>
          </a:bodyPr>
          <a:lstStyle>
            <a:lvl1pPr algn="ctr">
              <a:buNone/>
              <a:defRPr sz="1400" b="0" i="0">
                <a:solidFill>
                  <a:schemeClr val="tx1">
                    <a:lumMod val="75000"/>
                    <a:lumOff val="25000"/>
                  </a:schemeClr>
                </a:solidFill>
                <a:latin typeface="Neo Tech Std"/>
                <a:cs typeface="Neo Tech Std"/>
              </a:defRPr>
            </a:lvl1pPr>
          </a:lstStyle>
          <a:p>
            <a:pPr lvl="0"/>
            <a:endParaRPr lang="en-JM" dirty="0"/>
          </a:p>
        </p:txBody>
      </p:sp>
      <p:sp>
        <p:nvSpPr>
          <p:cNvPr id="23" name="Text Placeholder 10"/>
          <p:cNvSpPr>
            <a:spLocks noGrp="1"/>
          </p:cNvSpPr>
          <p:nvPr>
            <p:ph type="body" sz="quarter" idx="22"/>
          </p:nvPr>
        </p:nvSpPr>
        <p:spPr>
          <a:xfrm>
            <a:off x="3276600" y="5486400"/>
            <a:ext cx="2133600" cy="381000"/>
          </a:xfrm>
        </p:spPr>
        <p:txBody>
          <a:bodyPr>
            <a:normAutofit/>
          </a:bodyPr>
          <a:lstStyle>
            <a:lvl1pPr algn="ctr">
              <a:buNone/>
              <a:defRPr sz="1400" b="0" i="0">
                <a:solidFill>
                  <a:schemeClr val="tx1">
                    <a:lumMod val="75000"/>
                    <a:lumOff val="25000"/>
                  </a:schemeClr>
                </a:solidFill>
                <a:latin typeface="Neo Tech Std"/>
                <a:cs typeface="Neo Tech Std"/>
              </a:defRPr>
            </a:lvl1pPr>
          </a:lstStyle>
          <a:p>
            <a:pPr lvl="0"/>
            <a:endParaRPr lang="en-JM" dirty="0"/>
          </a:p>
        </p:txBody>
      </p:sp>
      <p:sp>
        <p:nvSpPr>
          <p:cNvPr id="26" name="Text Placeholder 10"/>
          <p:cNvSpPr>
            <a:spLocks noGrp="1"/>
          </p:cNvSpPr>
          <p:nvPr>
            <p:ph type="body" sz="quarter" idx="24"/>
          </p:nvPr>
        </p:nvSpPr>
        <p:spPr>
          <a:xfrm>
            <a:off x="5943600" y="5486400"/>
            <a:ext cx="2133600" cy="381000"/>
          </a:xfrm>
        </p:spPr>
        <p:txBody>
          <a:bodyPr>
            <a:normAutofit/>
          </a:bodyPr>
          <a:lstStyle>
            <a:lvl1pPr algn="ctr">
              <a:buNone/>
              <a:defRPr sz="1400" b="0" i="0">
                <a:solidFill>
                  <a:schemeClr val="tx1">
                    <a:lumMod val="75000"/>
                    <a:lumOff val="25000"/>
                  </a:schemeClr>
                </a:solidFill>
                <a:latin typeface="Neo Tech Std"/>
                <a:cs typeface="Neo Tech Std"/>
              </a:defRPr>
            </a:lvl1pPr>
          </a:lstStyle>
          <a:p>
            <a:pPr lvl="0"/>
            <a:endParaRPr lang="en-JM" dirty="0"/>
          </a:p>
        </p:txBody>
      </p:sp>
      <p:sp>
        <p:nvSpPr>
          <p:cNvPr id="28" name="Picture Placeholder 18"/>
          <p:cNvSpPr>
            <a:spLocks noGrp="1" noChangeAspect="1"/>
          </p:cNvSpPr>
          <p:nvPr>
            <p:ph type="pic" sz="quarter" idx="13"/>
          </p:nvPr>
        </p:nvSpPr>
        <p:spPr>
          <a:xfrm>
            <a:off x="516799" y="1490473"/>
            <a:ext cx="2164202" cy="1633728"/>
          </a:xfrm>
          <a:ln w="57150" cap="sq">
            <a:solidFill>
              <a:schemeClr val="bg1"/>
            </a:solidFill>
            <a:miter lim="800000"/>
          </a:ln>
          <a:effectLst>
            <a:outerShdw blurRad="63500" sx="99000" sy="99000" algn="ctr" rotWithShape="0">
              <a:prstClr val="black">
                <a:alpha val="40000"/>
              </a:prstClr>
            </a:outerShdw>
          </a:effectLst>
        </p:spPr>
        <p:txBody>
          <a:bodyPr rtlCol="0">
            <a:normAutofit/>
          </a:bodyPr>
          <a:lstStyle>
            <a:lvl1pPr marL="0" indent="0">
              <a:buFontTx/>
              <a:buNone/>
              <a:defRPr sz="1400" b="0" i="0">
                <a:solidFill>
                  <a:schemeClr val="tx1">
                    <a:lumMod val="75000"/>
                    <a:lumOff val="25000"/>
                  </a:schemeClr>
                </a:solidFill>
                <a:latin typeface="Neo Tech Std"/>
                <a:cs typeface="Neo Tech Std"/>
              </a:defRPr>
            </a:lvl1pPr>
          </a:lstStyle>
          <a:p>
            <a:pPr lvl="0"/>
            <a:endParaRPr lang="en-JM" noProof="0"/>
          </a:p>
        </p:txBody>
      </p:sp>
      <p:sp>
        <p:nvSpPr>
          <p:cNvPr id="30" name="Picture Placeholder 18"/>
          <p:cNvSpPr>
            <a:spLocks noGrp="1" noChangeAspect="1"/>
          </p:cNvSpPr>
          <p:nvPr>
            <p:ph type="pic" sz="quarter" idx="25"/>
          </p:nvPr>
        </p:nvSpPr>
        <p:spPr>
          <a:xfrm>
            <a:off x="3183799" y="1490473"/>
            <a:ext cx="2164202" cy="1633728"/>
          </a:xfrm>
          <a:ln w="57150" cap="sq">
            <a:solidFill>
              <a:schemeClr val="bg1"/>
            </a:solidFill>
            <a:miter lim="800000"/>
          </a:ln>
          <a:effectLst>
            <a:outerShdw blurRad="63500" sx="99000" sy="99000" algn="ctr" rotWithShape="0">
              <a:prstClr val="black">
                <a:alpha val="40000"/>
              </a:prstClr>
            </a:outerShdw>
          </a:effectLst>
        </p:spPr>
        <p:txBody>
          <a:bodyPr rtlCol="0">
            <a:normAutofit/>
          </a:bodyPr>
          <a:lstStyle>
            <a:lvl1pPr marL="0" indent="0">
              <a:buFontTx/>
              <a:buNone/>
              <a:defRPr sz="1400" b="0" i="0">
                <a:solidFill>
                  <a:schemeClr val="tx1">
                    <a:lumMod val="75000"/>
                    <a:lumOff val="25000"/>
                  </a:schemeClr>
                </a:solidFill>
                <a:latin typeface="Neo Tech Std"/>
                <a:cs typeface="Neo Tech Std"/>
              </a:defRPr>
            </a:lvl1pPr>
          </a:lstStyle>
          <a:p>
            <a:pPr lvl="0"/>
            <a:endParaRPr lang="en-JM" noProof="0"/>
          </a:p>
        </p:txBody>
      </p:sp>
      <p:sp>
        <p:nvSpPr>
          <p:cNvPr id="32" name="Picture Placeholder 18"/>
          <p:cNvSpPr>
            <a:spLocks noGrp="1" noChangeAspect="1"/>
          </p:cNvSpPr>
          <p:nvPr>
            <p:ph type="pic" sz="quarter" idx="26"/>
          </p:nvPr>
        </p:nvSpPr>
        <p:spPr>
          <a:xfrm>
            <a:off x="5873649" y="1490473"/>
            <a:ext cx="2164202" cy="1633728"/>
          </a:xfrm>
          <a:ln w="57150" cap="sq">
            <a:solidFill>
              <a:schemeClr val="bg1"/>
            </a:solidFill>
            <a:miter lim="800000"/>
          </a:ln>
          <a:effectLst>
            <a:outerShdw blurRad="63500" sx="99000" sy="99000" algn="ctr" rotWithShape="0">
              <a:prstClr val="black">
                <a:alpha val="40000"/>
              </a:prstClr>
            </a:outerShdw>
          </a:effectLst>
        </p:spPr>
        <p:txBody>
          <a:bodyPr rtlCol="0">
            <a:normAutofit/>
          </a:bodyPr>
          <a:lstStyle>
            <a:lvl1pPr marL="0" indent="0">
              <a:buFontTx/>
              <a:buNone/>
              <a:defRPr sz="1400" b="0" i="0">
                <a:solidFill>
                  <a:schemeClr val="tx1">
                    <a:lumMod val="75000"/>
                    <a:lumOff val="25000"/>
                  </a:schemeClr>
                </a:solidFill>
                <a:latin typeface="Neo Tech Std"/>
                <a:cs typeface="Neo Tech Std"/>
              </a:defRPr>
            </a:lvl1pPr>
          </a:lstStyle>
          <a:p>
            <a:pPr lvl="0"/>
            <a:endParaRPr lang="en-JM" noProof="0"/>
          </a:p>
        </p:txBody>
      </p:sp>
      <p:sp>
        <p:nvSpPr>
          <p:cNvPr id="34" name="Picture Placeholder 18"/>
          <p:cNvSpPr>
            <a:spLocks noGrp="1" noChangeAspect="1"/>
          </p:cNvSpPr>
          <p:nvPr>
            <p:ph type="pic" sz="quarter" idx="27"/>
          </p:nvPr>
        </p:nvSpPr>
        <p:spPr>
          <a:xfrm>
            <a:off x="576072" y="3776473"/>
            <a:ext cx="2164202" cy="1633728"/>
          </a:xfrm>
          <a:ln w="57150" cap="sq">
            <a:solidFill>
              <a:schemeClr val="bg1"/>
            </a:solidFill>
            <a:miter lim="800000"/>
          </a:ln>
          <a:effectLst>
            <a:outerShdw blurRad="63500" sx="99000" sy="99000" algn="ctr" rotWithShape="0">
              <a:prstClr val="black">
                <a:alpha val="40000"/>
              </a:prstClr>
            </a:outerShdw>
          </a:effectLst>
        </p:spPr>
        <p:txBody>
          <a:bodyPr rtlCol="0">
            <a:normAutofit/>
          </a:bodyPr>
          <a:lstStyle>
            <a:lvl1pPr marL="0" indent="0">
              <a:buFontTx/>
              <a:buNone/>
              <a:defRPr sz="1400" b="0" i="0">
                <a:solidFill>
                  <a:schemeClr val="tx1">
                    <a:lumMod val="75000"/>
                    <a:lumOff val="25000"/>
                  </a:schemeClr>
                </a:solidFill>
                <a:latin typeface="Neo Tech Std"/>
                <a:cs typeface="Neo Tech Std"/>
              </a:defRPr>
            </a:lvl1pPr>
          </a:lstStyle>
          <a:p>
            <a:pPr lvl="0"/>
            <a:endParaRPr lang="en-JM" noProof="0"/>
          </a:p>
        </p:txBody>
      </p:sp>
      <p:sp>
        <p:nvSpPr>
          <p:cNvPr id="36" name="Picture Placeholder 18"/>
          <p:cNvSpPr>
            <a:spLocks noGrp="1" noChangeAspect="1"/>
          </p:cNvSpPr>
          <p:nvPr>
            <p:ph type="pic" sz="quarter" idx="28"/>
          </p:nvPr>
        </p:nvSpPr>
        <p:spPr>
          <a:xfrm>
            <a:off x="3243072" y="3776473"/>
            <a:ext cx="2164202" cy="1633728"/>
          </a:xfrm>
          <a:ln w="57150" cap="sq">
            <a:solidFill>
              <a:schemeClr val="bg1"/>
            </a:solidFill>
            <a:miter lim="800000"/>
          </a:ln>
          <a:effectLst>
            <a:outerShdw blurRad="63500" sx="99000" sy="99000" algn="ctr" rotWithShape="0">
              <a:prstClr val="black">
                <a:alpha val="40000"/>
              </a:prstClr>
            </a:outerShdw>
          </a:effectLst>
        </p:spPr>
        <p:txBody>
          <a:bodyPr rtlCol="0">
            <a:normAutofit/>
          </a:bodyPr>
          <a:lstStyle>
            <a:lvl1pPr marL="0" indent="0">
              <a:buFontTx/>
              <a:buNone/>
              <a:defRPr sz="1400" b="0" i="0">
                <a:solidFill>
                  <a:schemeClr val="tx1">
                    <a:lumMod val="75000"/>
                    <a:lumOff val="25000"/>
                  </a:schemeClr>
                </a:solidFill>
                <a:latin typeface="Neo Tech Std"/>
                <a:cs typeface="Neo Tech Std"/>
              </a:defRPr>
            </a:lvl1pPr>
          </a:lstStyle>
          <a:p>
            <a:pPr lvl="0"/>
            <a:endParaRPr lang="en-JM" noProof="0"/>
          </a:p>
        </p:txBody>
      </p:sp>
      <p:sp>
        <p:nvSpPr>
          <p:cNvPr id="38" name="Picture Placeholder 18"/>
          <p:cNvSpPr>
            <a:spLocks noGrp="1" noChangeAspect="1"/>
          </p:cNvSpPr>
          <p:nvPr>
            <p:ph type="pic" sz="quarter" idx="29"/>
          </p:nvPr>
        </p:nvSpPr>
        <p:spPr>
          <a:xfrm>
            <a:off x="5873649" y="3776473"/>
            <a:ext cx="2164202" cy="1633728"/>
          </a:xfrm>
          <a:ln w="57150" cap="sq">
            <a:solidFill>
              <a:schemeClr val="bg1"/>
            </a:solidFill>
            <a:miter lim="800000"/>
          </a:ln>
          <a:effectLst>
            <a:outerShdw blurRad="63500" sx="99000" sy="99000" algn="ctr" rotWithShape="0">
              <a:prstClr val="black">
                <a:alpha val="40000"/>
              </a:prstClr>
            </a:outerShdw>
          </a:effectLst>
        </p:spPr>
        <p:txBody>
          <a:bodyPr rtlCol="0">
            <a:normAutofit/>
          </a:bodyPr>
          <a:lstStyle>
            <a:lvl1pPr marL="0" indent="0">
              <a:buFontTx/>
              <a:buNone/>
              <a:defRPr sz="1400" b="0" i="0">
                <a:solidFill>
                  <a:schemeClr val="tx1">
                    <a:lumMod val="75000"/>
                    <a:lumOff val="25000"/>
                  </a:schemeClr>
                </a:solidFill>
                <a:latin typeface="Neo Tech Std"/>
                <a:cs typeface="Neo Tech Std"/>
              </a:defRPr>
            </a:lvl1pPr>
          </a:lstStyle>
          <a:p>
            <a:pPr lvl="0"/>
            <a:endParaRPr lang="en-JM" noProof="0" dirty="0"/>
          </a:p>
        </p:txBody>
      </p:sp>
    </p:spTree>
    <p:extLst>
      <p:ext uri="{BB962C8B-B14F-4D97-AF65-F5344CB8AC3E}">
        <p14:creationId xmlns:p14="http://schemas.microsoft.com/office/powerpoint/2010/main" val="19376084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et The Tea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 userDrawn="1"/>
        </p:nvSpPr>
        <p:spPr>
          <a:xfrm>
            <a:off x="533400" y="3352800"/>
            <a:ext cx="46038" cy="381000"/>
          </a:xfrm>
          <a:prstGeom prst="rect">
            <a:avLst/>
          </a:prstGeom>
          <a:solidFill>
            <a:srgbClr val="961E90"/>
          </a:solidFill>
          <a:ln>
            <a:solidFill>
              <a:srgbClr val="961E9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en-JM" dirty="0">
              <a:solidFill>
                <a:srgbClr val="FFFFFF"/>
              </a:solidFill>
              <a:latin typeface="Calibri"/>
              <a:cs typeface="Calibri"/>
            </a:endParaRPr>
          </a:p>
        </p:txBody>
      </p:sp>
      <p:sp>
        <p:nvSpPr>
          <p:cNvPr id="16" name="Rectangle 15"/>
          <p:cNvSpPr/>
          <p:nvPr userDrawn="1"/>
        </p:nvSpPr>
        <p:spPr>
          <a:xfrm>
            <a:off x="2667000" y="3352800"/>
            <a:ext cx="46038" cy="381000"/>
          </a:xfrm>
          <a:prstGeom prst="rect">
            <a:avLst/>
          </a:prstGeom>
          <a:solidFill>
            <a:srgbClr val="961E90"/>
          </a:solidFill>
          <a:ln>
            <a:solidFill>
              <a:srgbClr val="961E9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en-JM" dirty="0">
              <a:solidFill>
                <a:srgbClr val="FFFFFF"/>
              </a:solidFill>
              <a:latin typeface="Calibri"/>
              <a:cs typeface="Calibri"/>
            </a:endParaRPr>
          </a:p>
        </p:txBody>
      </p:sp>
      <p:sp>
        <p:nvSpPr>
          <p:cNvPr id="17" name="Rectangle 16"/>
          <p:cNvSpPr/>
          <p:nvPr userDrawn="1"/>
        </p:nvSpPr>
        <p:spPr>
          <a:xfrm>
            <a:off x="4800600" y="3352800"/>
            <a:ext cx="46038" cy="381000"/>
          </a:xfrm>
          <a:prstGeom prst="rect">
            <a:avLst/>
          </a:prstGeom>
          <a:solidFill>
            <a:srgbClr val="961E90"/>
          </a:solidFill>
          <a:ln>
            <a:solidFill>
              <a:srgbClr val="961E9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en-JM" dirty="0">
              <a:solidFill>
                <a:srgbClr val="FFFFFF"/>
              </a:solidFill>
              <a:latin typeface="Calibri"/>
              <a:cs typeface="Calibri"/>
            </a:endParaRPr>
          </a:p>
        </p:txBody>
      </p:sp>
      <p:sp>
        <p:nvSpPr>
          <p:cNvPr id="18" name="Rectangle 17"/>
          <p:cNvSpPr/>
          <p:nvPr userDrawn="1"/>
        </p:nvSpPr>
        <p:spPr>
          <a:xfrm>
            <a:off x="6942145" y="3352800"/>
            <a:ext cx="46037" cy="381000"/>
          </a:xfrm>
          <a:prstGeom prst="rect">
            <a:avLst/>
          </a:prstGeom>
          <a:solidFill>
            <a:srgbClr val="961E90"/>
          </a:solidFill>
          <a:ln>
            <a:solidFill>
              <a:srgbClr val="961E9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en-JM" dirty="0">
              <a:solidFill>
                <a:srgbClr val="FFFFFF"/>
              </a:solidFill>
              <a:latin typeface="Calibri"/>
              <a:cs typeface="Calibri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 i="0">
                <a:latin typeface="Calibri"/>
                <a:cs typeface="Calibri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JM" dirty="0"/>
          </a:p>
        </p:txBody>
      </p:sp>
      <p:sp>
        <p:nvSpPr>
          <p:cNvPr id="19" name="Picture Placeholder 18"/>
          <p:cNvSpPr>
            <a:spLocks noGrp="1" noChangeAspect="1"/>
          </p:cNvSpPr>
          <p:nvPr>
            <p:ph type="pic" sz="quarter" idx="13"/>
          </p:nvPr>
        </p:nvSpPr>
        <p:spPr>
          <a:xfrm>
            <a:off x="533400" y="1752600"/>
            <a:ext cx="1716018" cy="1295400"/>
          </a:xfrm>
          <a:ln w="38100" cap="sq">
            <a:solidFill>
              <a:schemeClr val="bg1"/>
            </a:solidFill>
            <a:miter lim="800000"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txBody>
          <a:bodyPr rtlCol="0">
            <a:normAutofit/>
          </a:bodyPr>
          <a:lstStyle>
            <a:lvl1pPr marL="0" indent="0">
              <a:buFontTx/>
              <a:buNone/>
              <a:defRPr sz="1400" b="0" i="0">
                <a:latin typeface="Calibri"/>
                <a:cs typeface="Calibri"/>
              </a:defRPr>
            </a:lvl1pPr>
          </a:lstStyle>
          <a:p>
            <a:pPr lvl="0"/>
            <a:endParaRPr lang="en-JM" noProof="0" dirty="0"/>
          </a:p>
        </p:txBody>
      </p:sp>
      <p:sp>
        <p:nvSpPr>
          <p:cNvPr id="26" name="Picture Placeholder 18"/>
          <p:cNvSpPr>
            <a:spLocks noGrp="1" noChangeAspect="1"/>
          </p:cNvSpPr>
          <p:nvPr>
            <p:ph type="pic" sz="quarter" idx="16"/>
          </p:nvPr>
        </p:nvSpPr>
        <p:spPr>
          <a:xfrm>
            <a:off x="2667000" y="1752599"/>
            <a:ext cx="1716018" cy="1295400"/>
          </a:xfrm>
          <a:ln w="38100" cap="sq">
            <a:solidFill>
              <a:schemeClr val="bg1"/>
            </a:solidFill>
            <a:miter lim="800000"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txBody>
          <a:bodyPr rtlCol="0">
            <a:normAutofit/>
          </a:bodyPr>
          <a:lstStyle>
            <a:lvl1pPr marL="0" indent="0">
              <a:buFontTx/>
              <a:buNone/>
              <a:defRPr sz="1400" b="0" i="0">
                <a:latin typeface="Calibri"/>
                <a:cs typeface="Calibri"/>
              </a:defRPr>
            </a:lvl1pPr>
          </a:lstStyle>
          <a:p>
            <a:pPr lvl="0"/>
            <a:endParaRPr lang="en-JM" noProof="0" dirty="0"/>
          </a:p>
        </p:txBody>
      </p:sp>
      <p:sp>
        <p:nvSpPr>
          <p:cNvPr id="28" name="Picture Placeholder 18"/>
          <p:cNvSpPr>
            <a:spLocks noGrp="1" noChangeAspect="1"/>
          </p:cNvSpPr>
          <p:nvPr>
            <p:ph type="pic" sz="quarter" idx="17"/>
          </p:nvPr>
        </p:nvSpPr>
        <p:spPr>
          <a:xfrm>
            <a:off x="4800600" y="1752599"/>
            <a:ext cx="1716018" cy="1295400"/>
          </a:xfrm>
          <a:ln w="38100" cap="sq">
            <a:solidFill>
              <a:schemeClr val="bg1"/>
            </a:solidFill>
            <a:miter lim="800000"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txBody>
          <a:bodyPr rtlCol="0">
            <a:normAutofit/>
          </a:bodyPr>
          <a:lstStyle>
            <a:lvl1pPr marL="0" indent="0">
              <a:buFontTx/>
              <a:buNone/>
              <a:defRPr sz="1400" b="0" i="0">
                <a:latin typeface="Calibri"/>
                <a:cs typeface="Calibri"/>
              </a:defRPr>
            </a:lvl1pPr>
          </a:lstStyle>
          <a:p>
            <a:pPr lvl="0"/>
            <a:endParaRPr lang="en-JM" noProof="0" dirty="0"/>
          </a:p>
        </p:txBody>
      </p:sp>
      <p:sp>
        <p:nvSpPr>
          <p:cNvPr id="13" name="Picture Placeholder 18"/>
          <p:cNvSpPr>
            <a:spLocks noGrp="1" noChangeAspect="1"/>
          </p:cNvSpPr>
          <p:nvPr>
            <p:ph type="pic" sz="quarter" idx="21"/>
          </p:nvPr>
        </p:nvSpPr>
        <p:spPr>
          <a:xfrm>
            <a:off x="6970782" y="1752599"/>
            <a:ext cx="1716018" cy="1295400"/>
          </a:xfrm>
          <a:ln w="38100" cap="sq">
            <a:solidFill>
              <a:schemeClr val="bg1"/>
            </a:solidFill>
            <a:miter lim="800000"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txBody>
          <a:bodyPr rtlCol="0">
            <a:normAutofit/>
          </a:bodyPr>
          <a:lstStyle>
            <a:lvl1pPr marL="0" indent="0">
              <a:buFontTx/>
              <a:buNone/>
              <a:defRPr sz="1400" b="0" i="0">
                <a:latin typeface="Calibri"/>
                <a:cs typeface="Calibri"/>
              </a:defRPr>
            </a:lvl1pPr>
          </a:lstStyle>
          <a:p>
            <a:pPr lvl="0"/>
            <a:endParaRPr lang="en-JM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22"/>
          </p:nvPr>
        </p:nvSpPr>
        <p:spPr>
          <a:xfrm>
            <a:off x="2582875" y="3947347"/>
            <a:ext cx="1744663" cy="1493839"/>
          </a:xfrm>
        </p:spPr>
        <p:txBody>
          <a:bodyPr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1300" b="0" i="0">
                <a:latin typeface="Calibri"/>
                <a:cs typeface="Calibri"/>
              </a:defRPr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endParaRPr lang="en-JM" dirty="0"/>
          </a:p>
        </p:txBody>
      </p:sp>
      <p:sp>
        <p:nvSpPr>
          <p:cNvPr id="20" name="Text Placeholder 3"/>
          <p:cNvSpPr>
            <a:spLocks noGrp="1"/>
          </p:cNvSpPr>
          <p:nvPr>
            <p:ph type="body" sz="quarter" idx="23"/>
          </p:nvPr>
        </p:nvSpPr>
        <p:spPr>
          <a:xfrm>
            <a:off x="4716475" y="3962407"/>
            <a:ext cx="1744663" cy="1493839"/>
          </a:xfrm>
        </p:spPr>
        <p:txBody>
          <a:bodyPr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1300" b="0" i="0">
                <a:latin typeface="Calibri"/>
                <a:cs typeface="Calibri"/>
              </a:defRPr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endParaRPr lang="en-JM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quarter" idx="24"/>
          </p:nvPr>
        </p:nvSpPr>
        <p:spPr>
          <a:xfrm>
            <a:off x="6865949" y="3962407"/>
            <a:ext cx="1744663" cy="1493839"/>
          </a:xfrm>
        </p:spPr>
        <p:txBody>
          <a:bodyPr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1300" b="0" i="0">
                <a:latin typeface="Calibri"/>
                <a:cs typeface="Calibri"/>
              </a:defRPr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endParaRPr lang="en-JM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quarter" idx="25"/>
          </p:nvPr>
        </p:nvSpPr>
        <p:spPr>
          <a:xfrm>
            <a:off x="465149" y="3962407"/>
            <a:ext cx="1744663" cy="1493839"/>
          </a:xfrm>
        </p:spPr>
        <p:txBody>
          <a:bodyPr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1300" b="0" i="0">
                <a:latin typeface="Calibri"/>
                <a:cs typeface="Calibri"/>
              </a:defRPr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endParaRPr lang="en-JM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26"/>
          </p:nvPr>
        </p:nvSpPr>
        <p:spPr>
          <a:xfrm>
            <a:off x="579130" y="3306764"/>
            <a:ext cx="1554481" cy="503237"/>
          </a:xfr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buFontTx/>
              <a:buNone/>
              <a:defRPr sz="1400" b="0" i="0">
                <a:latin typeface="Calibri"/>
                <a:cs typeface="Calibri"/>
              </a:defRPr>
            </a:lvl1pPr>
            <a:lvl2pPr>
              <a:defRPr>
                <a:latin typeface="PT Sans Narrow" pitchFamily="34" charset="0"/>
              </a:defRPr>
            </a:lvl2pPr>
            <a:lvl3pPr>
              <a:defRPr>
                <a:latin typeface="PT Sans Narrow" pitchFamily="34" charset="0"/>
              </a:defRPr>
            </a:lvl3pPr>
            <a:lvl4pPr>
              <a:defRPr>
                <a:latin typeface="PT Sans Narrow" pitchFamily="34" charset="0"/>
              </a:defRPr>
            </a:lvl4pPr>
            <a:lvl5pPr>
              <a:defRPr>
                <a:latin typeface="PT Sans Narrow" pitchFamily="34" charset="0"/>
              </a:defRPr>
            </a:lvl5pPr>
          </a:lstStyle>
          <a:p>
            <a:pPr lvl="0"/>
            <a:endParaRPr lang="en-JM" dirty="0"/>
          </a:p>
        </p:txBody>
      </p:sp>
      <p:sp>
        <p:nvSpPr>
          <p:cNvPr id="32" name="Text Placeholder 6"/>
          <p:cNvSpPr>
            <a:spLocks noGrp="1"/>
          </p:cNvSpPr>
          <p:nvPr>
            <p:ph type="body" sz="quarter" idx="27"/>
          </p:nvPr>
        </p:nvSpPr>
        <p:spPr>
          <a:xfrm>
            <a:off x="2712731" y="3306764"/>
            <a:ext cx="1554481" cy="503237"/>
          </a:xfr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buFontTx/>
              <a:buNone/>
              <a:defRPr sz="1400" b="0" i="0">
                <a:latin typeface="Calibri"/>
                <a:cs typeface="Calibri"/>
              </a:defRPr>
            </a:lvl1pPr>
            <a:lvl2pPr>
              <a:defRPr>
                <a:latin typeface="PT Sans Narrow" pitchFamily="34" charset="0"/>
              </a:defRPr>
            </a:lvl2pPr>
            <a:lvl3pPr>
              <a:defRPr>
                <a:latin typeface="PT Sans Narrow" pitchFamily="34" charset="0"/>
              </a:defRPr>
            </a:lvl3pPr>
            <a:lvl4pPr>
              <a:defRPr>
                <a:latin typeface="PT Sans Narrow" pitchFamily="34" charset="0"/>
              </a:defRPr>
            </a:lvl4pPr>
            <a:lvl5pPr>
              <a:defRPr>
                <a:latin typeface="PT Sans Narrow" pitchFamily="34" charset="0"/>
              </a:defRPr>
            </a:lvl5pPr>
          </a:lstStyle>
          <a:p>
            <a:pPr lvl="0"/>
            <a:endParaRPr lang="en-JM" dirty="0"/>
          </a:p>
        </p:txBody>
      </p:sp>
      <p:sp>
        <p:nvSpPr>
          <p:cNvPr id="34" name="Text Placeholder 6"/>
          <p:cNvSpPr>
            <a:spLocks noGrp="1"/>
          </p:cNvSpPr>
          <p:nvPr>
            <p:ph type="body" sz="quarter" idx="28"/>
          </p:nvPr>
        </p:nvSpPr>
        <p:spPr>
          <a:xfrm>
            <a:off x="4846330" y="3306764"/>
            <a:ext cx="1554481" cy="503237"/>
          </a:xfr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buFontTx/>
              <a:buNone/>
              <a:defRPr sz="1400" b="0" i="0">
                <a:latin typeface="Calibri"/>
                <a:cs typeface="Calibri"/>
              </a:defRPr>
            </a:lvl1pPr>
            <a:lvl2pPr>
              <a:defRPr>
                <a:latin typeface="PT Sans Narrow" pitchFamily="34" charset="0"/>
              </a:defRPr>
            </a:lvl2pPr>
            <a:lvl3pPr>
              <a:defRPr>
                <a:latin typeface="PT Sans Narrow" pitchFamily="34" charset="0"/>
              </a:defRPr>
            </a:lvl3pPr>
            <a:lvl4pPr>
              <a:defRPr>
                <a:latin typeface="PT Sans Narrow" pitchFamily="34" charset="0"/>
              </a:defRPr>
            </a:lvl4pPr>
            <a:lvl5pPr>
              <a:defRPr>
                <a:latin typeface="PT Sans Narrow" pitchFamily="34" charset="0"/>
              </a:defRPr>
            </a:lvl5pPr>
          </a:lstStyle>
          <a:p>
            <a:pPr lvl="0"/>
            <a:endParaRPr lang="en-JM" dirty="0"/>
          </a:p>
        </p:txBody>
      </p:sp>
      <p:sp>
        <p:nvSpPr>
          <p:cNvPr id="36" name="Text Placeholder 6"/>
          <p:cNvSpPr>
            <a:spLocks noGrp="1"/>
          </p:cNvSpPr>
          <p:nvPr>
            <p:ph type="body" sz="quarter" idx="29"/>
          </p:nvPr>
        </p:nvSpPr>
        <p:spPr>
          <a:xfrm>
            <a:off x="6987855" y="3306764"/>
            <a:ext cx="1554481" cy="503237"/>
          </a:xfr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buFontTx/>
              <a:buNone/>
              <a:defRPr sz="1400" b="0" i="0">
                <a:latin typeface="Calibri"/>
                <a:cs typeface="Calibri"/>
              </a:defRPr>
            </a:lvl1pPr>
            <a:lvl2pPr>
              <a:defRPr>
                <a:latin typeface="PT Sans Narrow" pitchFamily="34" charset="0"/>
              </a:defRPr>
            </a:lvl2pPr>
            <a:lvl3pPr>
              <a:defRPr>
                <a:latin typeface="PT Sans Narrow" pitchFamily="34" charset="0"/>
              </a:defRPr>
            </a:lvl3pPr>
            <a:lvl4pPr>
              <a:defRPr>
                <a:latin typeface="PT Sans Narrow" pitchFamily="34" charset="0"/>
              </a:defRPr>
            </a:lvl4pPr>
            <a:lvl5pPr>
              <a:defRPr>
                <a:latin typeface="PT Sans Narrow" pitchFamily="34" charset="0"/>
              </a:defRPr>
            </a:lvl5pPr>
          </a:lstStyle>
          <a:p>
            <a:pPr lvl="0"/>
            <a:endParaRPr lang="en-JM" dirty="0"/>
          </a:p>
        </p:txBody>
      </p:sp>
    </p:spTree>
    <p:extLst>
      <p:ext uri="{BB962C8B-B14F-4D97-AF65-F5344CB8AC3E}">
        <p14:creationId xmlns:p14="http://schemas.microsoft.com/office/powerpoint/2010/main" val="409625190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me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JM"/>
          </a:p>
        </p:txBody>
      </p:sp>
      <p:sp>
        <p:nvSpPr>
          <p:cNvPr id="7" name="Content Placeholder 6"/>
          <p:cNvSpPr>
            <a:spLocks noGrp="1"/>
          </p:cNvSpPr>
          <p:nvPr>
            <p:ph sz="quarter" idx="13"/>
          </p:nvPr>
        </p:nvSpPr>
        <p:spPr>
          <a:xfrm>
            <a:off x="1524000" y="1600200"/>
            <a:ext cx="6172200" cy="838200"/>
          </a:xfrm>
        </p:spPr>
        <p:txBody>
          <a:bodyPr>
            <a:noAutofit/>
          </a:bodyPr>
          <a:lstStyle>
            <a:lvl1pPr>
              <a:buNone/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endParaRPr lang="en-JM" dirty="0"/>
          </a:p>
        </p:txBody>
      </p:sp>
      <p:sp>
        <p:nvSpPr>
          <p:cNvPr id="12" name="Content Placeholder 6"/>
          <p:cNvSpPr>
            <a:spLocks noGrp="1"/>
          </p:cNvSpPr>
          <p:nvPr>
            <p:ph sz="quarter" idx="14"/>
          </p:nvPr>
        </p:nvSpPr>
        <p:spPr>
          <a:xfrm>
            <a:off x="1524000" y="2667000"/>
            <a:ext cx="6172200" cy="838200"/>
          </a:xfrm>
        </p:spPr>
        <p:txBody>
          <a:bodyPr>
            <a:noAutofit/>
          </a:bodyPr>
          <a:lstStyle>
            <a:lvl1pPr>
              <a:buNone/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endParaRPr lang="en-JM" dirty="0"/>
          </a:p>
        </p:txBody>
      </p:sp>
      <p:sp>
        <p:nvSpPr>
          <p:cNvPr id="13" name="Content Placeholder 6"/>
          <p:cNvSpPr>
            <a:spLocks noGrp="1"/>
          </p:cNvSpPr>
          <p:nvPr>
            <p:ph sz="quarter" idx="15"/>
          </p:nvPr>
        </p:nvSpPr>
        <p:spPr>
          <a:xfrm>
            <a:off x="1524000" y="3733800"/>
            <a:ext cx="6172200" cy="838200"/>
          </a:xfrm>
        </p:spPr>
        <p:txBody>
          <a:bodyPr>
            <a:noAutofit/>
          </a:bodyPr>
          <a:lstStyle>
            <a:lvl1pPr>
              <a:buNone/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endParaRPr lang="en-JM" dirty="0"/>
          </a:p>
        </p:txBody>
      </p:sp>
      <p:sp>
        <p:nvSpPr>
          <p:cNvPr id="14" name="Content Placeholder 6"/>
          <p:cNvSpPr>
            <a:spLocks noGrp="1"/>
          </p:cNvSpPr>
          <p:nvPr>
            <p:ph sz="quarter" idx="16"/>
          </p:nvPr>
        </p:nvSpPr>
        <p:spPr>
          <a:xfrm>
            <a:off x="1524000" y="4724400"/>
            <a:ext cx="6172200" cy="838200"/>
          </a:xfrm>
        </p:spPr>
        <p:txBody>
          <a:bodyPr>
            <a:noAutofit/>
          </a:bodyPr>
          <a:lstStyle>
            <a:lvl1pPr>
              <a:buNone/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endParaRPr lang="en-JM" dirty="0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7"/>
          </p:nvPr>
        </p:nvSpPr>
        <p:spPr>
          <a:xfrm>
            <a:off x="8077212" y="0"/>
            <a:ext cx="585787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Calibri"/>
              </a:defRPr>
            </a:lvl1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fld id="{A449D799-D360-914E-8477-0455C9E2E6D4}" type="slidenum">
              <a:rPr lang="en-JM" smtClean="0">
                <a:solidFill>
                  <a:srgbClr val="363636"/>
                </a:solidFill>
                <a:ea typeface="ＭＳ Ｐゴシック" charset="0"/>
                <a:cs typeface="ＭＳ Ｐゴシック" charset="0"/>
              </a:rPr>
              <a:pPr defTabSz="91440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JM" dirty="0">
              <a:solidFill>
                <a:srgbClr val="363636"/>
              </a:solidFill>
              <a:ea typeface="ＭＳ Ｐゴシック" charset="0"/>
              <a:cs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8011151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1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JM"/>
          </a:p>
        </p:txBody>
      </p:sp>
    </p:spTree>
    <p:extLst>
      <p:ext uri="{BB962C8B-B14F-4D97-AF65-F5344CB8AC3E}">
        <p14:creationId xmlns:p14="http://schemas.microsoft.com/office/powerpoint/2010/main" val="20940683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JM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JM"/>
          </a:p>
        </p:txBody>
      </p:sp>
    </p:spTree>
    <p:extLst>
      <p:ext uri="{BB962C8B-B14F-4D97-AF65-F5344CB8AC3E}">
        <p14:creationId xmlns:p14="http://schemas.microsoft.com/office/powerpoint/2010/main" val="415118922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343358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ablet_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1546233"/>
            <a:ext cx="1962150" cy="24955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1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00450" y="1524007"/>
            <a:ext cx="1962150" cy="24955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1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19850" y="1524007"/>
            <a:ext cx="1962150" cy="24955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err="1" smtClean="0"/>
              <a:t>Click</a:t>
            </a:r>
            <a:r>
              <a:rPr lang="sv-SE" dirty="0" smtClean="0"/>
              <a:t> </a:t>
            </a:r>
            <a:r>
              <a:rPr lang="sv-SE" dirty="0" err="1" smtClean="0"/>
              <a:t>to</a:t>
            </a:r>
            <a:r>
              <a:rPr lang="sv-SE" dirty="0" smtClean="0"/>
              <a:t> </a:t>
            </a:r>
            <a:r>
              <a:rPr lang="sv-SE" dirty="0" err="1" smtClean="0"/>
              <a:t>edit</a:t>
            </a:r>
            <a:r>
              <a:rPr lang="sv-SE" dirty="0" smtClean="0"/>
              <a:t> Master </a:t>
            </a:r>
            <a:r>
              <a:rPr lang="sv-SE" dirty="0" err="1" smtClean="0"/>
              <a:t>title</a:t>
            </a:r>
            <a:r>
              <a:rPr lang="sv-SE" dirty="0" smtClean="0"/>
              <a:t>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01903239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se_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1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3" y="1981200"/>
            <a:ext cx="4918075" cy="2935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Click to edit Master title style</a:t>
            </a:r>
            <a:endParaRPr lang="en-US"/>
          </a:p>
        </p:txBody>
      </p:sp>
      <p:sp>
        <p:nvSpPr>
          <p:cNvPr id="5" name="Picture Placeholder 16"/>
          <p:cNvSpPr>
            <a:spLocks noGrp="1"/>
          </p:cNvSpPr>
          <p:nvPr>
            <p:ph type="pic" sz="quarter" idx="21"/>
          </p:nvPr>
        </p:nvSpPr>
        <p:spPr>
          <a:xfrm>
            <a:off x="1277704" y="2358009"/>
            <a:ext cx="3429000" cy="2065944"/>
          </a:xfrm>
        </p:spPr>
        <p:txBody>
          <a:bodyPr/>
          <a:lstStyle/>
          <a:p>
            <a:pPr lvl="0"/>
            <a:endParaRPr lang="en-JM" noProof="0"/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24"/>
          </p:nvPr>
        </p:nvSpPr>
        <p:spPr>
          <a:xfrm>
            <a:off x="6659894" y="3017844"/>
            <a:ext cx="1744663" cy="1493839"/>
          </a:xfrm>
        </p:spPr>
        <p:txBody>
          <a:bodyPr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1300" b="0" i="0">
                <a:latin typeface="Calibri"/>
                <a:cs typeface="Calibri"/>
              </a:defRPr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endParaRPr lang="en-JM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quarter" idx="25"/>
          </p:nvPr>
        </p:nvSpPr>
        <p:spPr>
          <a:xfrm>
            <a:off x="6659510" y="2081760"/>
            <a:ext cx="1744663" cy="762000"/>
          </a:xfrm>
        </p:spPr>
        <p:txBody>
          <a:bodyPr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1300" b="0" i="0">
                <a:latin typeface="Calibri"/>
                <a:cs typeface="Calibri"/>
              </a:defRPr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endParaRPr lang="en-JM" dirty="0"/>
          </a:p>
        </p:txBody>
      </p:sp>
    </p:spTree>
    <p:extLst>
      <p:ext uri="{BB962C8B-B14F-4D97-AF65-F5344CB8AC3E}">
        <p14:creationId xmlns:p14="http://schemas.microsoft.com/office/powerpoint/2010/main" val="1060651634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se2_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1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3400" y="2057401"/>
            <a:ext cx="3925888" cy="32448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Click to edit Master title style</a:t>
            </a:r>
            <a:endParaRPr lang="en-US"/>
          </a:p>
        </p:txBody>
      </p:sp>
      <p:sp>
        <p:nvSpPr>
          <p:cNvPr id="5" name="Picture Placeholder 24"/>
          <p:cNvSpPr>
            <a:spLocks noGrp="1"/>
          </p:cNvSpPr>
          <p:nvPr>
            <p:ph type="pic" sz="quarter" idx="28"/>
          </p:nvPr>
        </p:nvSpPr>
        <p:spPr>
          <a:xfrm>
            <a:off x="4596428" y="2332040"/>
            <a:ext cx="3429000" cy="1960213"/>
          </a:xfrm>
        </p:spPr>
        <p:txBody>
          <a:bodyPr/>
          <a:lstStyle/>
          <a:p>
            <a:pPr lvl="0"/>
            <a:endParaRPr lang="en-JM" noProof="0"/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24"/>
          </p:nvPr>
        </p:nvSpPr>
        <p:spPr>
          <a:xfrm>
            <a:off x="1143010" y="3200407"/>
            <a:ext cx="1744663" cy="1493839"/>
          </a:xfrm>
        </p:spPr>
        <p:txBody>
          <a:bodyPr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1300" b="0" i="0">
                <a:latin typeface="Calibri"/>
                <a:cs typeface="Calibri"/>
              </a:defRPr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endParaRPr lang="en-JM" dirty="0"/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25"/>
          </p:nvPr>
        </p:nvSpPr>
        <p:spPr>
          <a:xfrm>
            <a:off x="1142623" y="2264323"/>
            <a:ext cx="1744663" cy="762000"/>
          </a:xfrm>
        </p:spPr>
        <p:txBody>
          <a:bodyPr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1300" b="0" i="0">
                <a:latin typeface="Calibri"/>
                <a:cs typeface="Calibri"/>
              </a:defRPr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endParaRPr lang="en-JM" dirty="0"/>
          </a:p>
        </p:txBody>
      </p:sp>
    </p:spTree>
    <p:extLst>
      <p:ext uri="{BB962C8B-B14F-4D97-AF65-F5344CB8AC3E}">
        <p14:creationId xmlns:p14="http://schemas.microsoft.com/office/powerpoint/2010/main" val="18006483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egati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rPr lang="sv-SE" smtClean="0"/>
              <a:t>Click to edit Master title style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1"/>
          </p:nvPr>
        </p:nvSpPr>
        <p:spPr>
          <a:xfrm>
            <a:off x="457200" y="1295400"/>
            <a:ext cx="8153400" cy="5029200"/>
          </a:xfrm>
        </p:spPr>
        <p:txBody>
          <a:bodyPr/>
          <a:lstStyle>
            <a:lvl1pPr>
              <a:buClr>
                <a:schemeClr val="bg1"/>
              </a:buCl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sv-SE" dirty="0" err="1" smtClean="0"/>
              <a:t>Click</a:t>
            </a:r>
            <a:r>
              <a:rPr lang="sv-SE" dirty="0" smtClean="0"/>
              <a:t> </a:t>
            </a:r>
            <a:r>
              <a:rPr lang="sv-SE" dirty="0" err="1" smtClean="0"/>
              <a:t>to</a:t>
            </a:r>
            <a:r>
              <a:rPr lang="sv-SE" dirty="0" smtClean="0"/>
              <a:t> </a:t>
            </a:r>
            <a:r>
              <a:rPr lang="sv-SE" dirty="0" err="1" smtClean="0"/>
              <a:t>edit</a:t>
            </a:r>
            <a:r>
              <a:rPr lang="sv-SE" dirty="0" smtClean="0"/>
              <a:t> Master text </a:t>
            </a:r>
            <a:r>
              <a:rPr lang="sv-SE" dirty="0" err="1" smtClean="0"/>
              <a:t>styles</a:t>
            </a:r>
            <a:endParaRPr lang="sv-SE" dirty="0" smtClean="0"/>
          </a:p>
          <a:p>
            <a:pPr lvl="1"/>
            <a:r>
              <a:rPr lang="sv-SE" dirty="0" smtClean="0"/>
              <a:t>Second </a:t>
            </a:r>
            <a:r>
              <a:rPr lang="sv-SE" dirty="0" err="1" smtClean="0"/>
              <a:t>level</a:t>
            </a:r>
            <a:endParaRPr lang="sv-SE" dirty="0" smtClean="0"/>
          </a:p>
          <a:p>
            <a:pPr lvl="2"/>
            <a:r>
              <a:rPr lang="sv-SE" dirty="0" err="1" smtClean="0"/>
              <a:t>Third</a:t>
            </a:r>
            <a:r>
              <a:rPr lang="sv-SE" dirty="0" smtClean="0"/>
              <a:t> </a:t>
            </a:r>
            <a:r>
              <a:rPr lang="sv-SE" dirty="0" err="1" smtClean="0"/>
              <a:t>level</a:t>
            </a:r>
            <a:endParaRPr lang="sv-SE" dirty="0" smtClean="0"/>
          </a:p>
          <a:p>
            <a:pPr lvl="3"/>
            <a:r>
              <a:rPr lang="sv-SE" dirty="0" err="1" smtClean="0"/>
              <a:t>Fourth</a:t>
            </a:r>
            <a:r>
              <a:rPr lang="sv-SE" dirty="0" smtClean="0"/>
              <a:t> </a:t>
            </a:r>
            <a:r>
              <a:rPr lang="sv-SE" dirty="0" err="1" smtClean="0"/>
              <a:t>level</a:t>
            </a:r>
            <a:endParaRPr lang="sv-SE" dirty="0" smtClean="0"/>
          </a:p>
          <a:p>
            <a:pPr lvl="4"/>
            <a:r>
              <a:rPr lang="sv-SE" dirty="0" err="1" smtClean="0"/>
              <a:t>Fifth</a:t>
            </a:r>
            <a:r>
              <a:rPr lang="sv-SE" dirty="0" smtClean="0"/>
              <a:t> </a:t>
            </a:r>
            <a:r>
              <a:rPr lang="sv-SE" dirty="0" err="1" smtClean="0"/>
              <a:t>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10138074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381000" y="1371600"/>
            <a:ext cx="8382000" cy="4419600"/>
          </a:xfrm>
          <a:prstGeom prst="rect">
            <a:avLst/>
          </a:prstGeom>
          <a:solidFill>
            <a:schemeClr val="accent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  <a:latin typeface="Calibri"/>
            </a:endParaRPr>
          </a:p>
        </p:txBody>
      </p:sp>
      <p:pic>
        <p:nvPicPr>
          <p:cNvPr id="4" name="Picture 14" descr="note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16002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15" descr="briefcase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5400" y="16002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16" descr="menu.png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3600" y="16002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19" descr="person.pn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2600" y="16002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21" descr="iphone.pn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4600" y="16002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22" descr="tv.png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5600" y="16002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23" descr="monitor.png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6600" y="16002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24" descr="comment.png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7600" y="16002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25" descr="pin.png"/>
          <p:cNvPicPr>
            <a:picLocks noChangeAspect="1"/>
          </p:cNvPicPr>
          <p:nvPr userDrawn="1"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2400" y="16002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26" descr="calendar.png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7200" y="16002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27" descr="heart.png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92638" y="16002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29" descr="camera.png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3000" y="16002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30" descr="mail.png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0" y="16002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31" descr="clock.png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00" y="16002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35" descr="home.png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16002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Picture 36" descr="briefcase_black.png"/>
          <p:cNvPicPr>
            <a:picLocks noChangeAspect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5400" y="21336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Picture 37" descr="note_black.png"/>
          <p:cNvPicPr>
            <a:picLocks noChangeAspect="1"/>
          </p:cNvPicPr>
          <p:nvPr userDrawn="1"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21336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Picture 38" descr="menu_black.png"/>
          <p:cNvPicPr>
            <a:picLocks noChangeAspect="1"/>
          </p:cNvPicPr>
          <p:nvPr userDrawn="1"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3600" y="21336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Picture 39" descr="person_black.png"/>
          <p:cNvPicPr>
            <a:picLocks noChangeAspect="1"/>
          </p:cNvPicPr>
          <p:nvPr userDrawn="1"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2600" y="21336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" name="Picture 40" descr="iphone_black.png"/>
          <p:cNvPicPr>
            <a:picLocks noChangeAspect="1"/>
          </p:cNvPicPr>
          <p:nvPr userDrawn="1"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4600" y="21336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Picture 41" descr="monitor_black.png"/>
          <p:cNvPicPr>
            <a:picLocks noChangeAspect="1"/>
          </p:cNvPicPr>
          <p:nvPr userDrawn="1"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6600" y="21336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" name="Picture 42" descr="tv_black.png"/>
          <p:cNvPicPr>
            <a:picLocks noChangeAspect="1"/>
          </p:cNvPicPr>
          <p:nvPr userDrawn="1"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5600" y="21336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Picture 43" descr="comment_black.png"/>
          <p:cNvPicPr>
            <a:picLocks noChangeAspect="1"/>
          </p:cNvPicPr>
          <p:nvPr userDrawn="1"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7600" y="21336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" name="Picture 44" descr="pin_black.png"/>
          <p:cNvPicPr>
            <a:picLocks noChangeAspect="1"/>
          </p:cNvPicPr>
          <p:nvPr userDrawn="1"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2400" y="21336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" name="Picture 45" descr="calendar_black.png"/>
          <p:cNvPicPr>
            <a:picLocks noChangeAspect="1"/>
          </p:cNvPicPr>
          <p:nvPr userDrawn="1"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7200" y="21336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" name="Picture 46" descr="heart_black.png"/>
          <p:cNvPicPr>
            <a:picLocks noChangeAspect="1"/>
          </p:cNvPicPr>
          <p:nvPr userDrawn="1"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27563" y="21336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" name="Picture 47" descr="camera_black.png"/>
          <p:cNvPicPr>
            <a:picLocks noChangeAspect="1"/>
          </p:cNvPicPr>
          <p:nvPr userDrawn="1"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3000" y="21336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" name="Picture 48" descr="mail_black.png"/>
          <p:cNvPicPr>
            <a:picLocks noChangeAspect="1"/>
          </p:cNvPicPr>
          <p:nvPr userDrawn="1"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0" y="21336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" name="Picture 49" descr="clock_black.png"/>
          <p:cNvPicPr>
            <a:picLocks noChangeAspect="1"/>
          </p:cNvPicPr>
          <p:nvPr userDrawn="1"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00" y="21336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" name="Picture 50" descr="home_black.png"/>
          <p:cNvPicPr>
            <a:picLocks noChangeAspect="1"/>
          </p:cNvPicPr>
          <p:nvPr userDrawn="1"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21336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6142389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loud_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loud 2"/>
          <p:cNvSpPr/>
          <p:nvPr userDrawn="1"/>
        </p:nvSpPr>
        <p:spPr>
          <a:xfrm>
            <a:off x="2460625" y="1795471"/>
            <a:ext cx="1727200" cy="1081087"/>
          </a:xfrm>
          <a:prstGeom prst="cloud">
            <a:avLst/>
          </a:prstGeom>
          <a:solidFill>
            <a:srgbClr val="10101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bg-BG" dirty="0">
              <a:solidFill>
                <a:srgbClr val="FFFFFF"/>
              </a:solidFill>
              <a:latin typeface="Calibri"/>
              <a:cs typeface="Calibri"/>
            </a:endParaRPr>
          </a:p>
        </p:txBody>
      </p:sp>
      <p:sp>
        <p:nvSpPr>
          <p:cNvPr id="4" name="Cloud 3"/>
          <p:cNvSpPr/>
          <p:nvPr userDrawn="1"/>
        </p:nvSpPr>
        <p:spPr>
          <a:xfrm flipH="1">
            <a:off x="4332291" y="2227264"/>
            <a:ext cx="1152525" cy="757237"/>
          </a:xfrm>
          <a:prstGeom prst="cloud">
            <a:avLst/>
          </a:prstGeom>
          <a:solidFill>
            <a:srgbClr val="10101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bg-BG" dirty="0">
              <a:solidFill>
                <a:srgbClr val="FFFFFF"/>
              </a:solidFill>
              <a:latin typeface="Calibri"/>
              <a:cs typeface="Calibri"/>
            </a:endParaRPr>
          </a:p>
        </p:txBody>
      </p:sp>
      <p:sp>
        <p:nvSpPr>
          <p:cNvPr id="5" name="Cloud 4"/>
          <p:cNvSpPr/>
          <p:nvPr userDrawn="1"/>
        </p:nvSpPr>
        <p:spPr>
          <a:xfrm>
            <a:off x="5556262" y="1763721"/>
            <a:ext cx="1152525" cy="896937"/>
          </a:xfrm>
          <a:prstGeom prst="cloud">
            <a:avLst/>
          </a:prstGeom>
          <a:solidFill>
            <a:srgbClr val="10101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bg-BG" dirty="0">
              <a:solidFill>
                <a:srgbClr val="FFFFFF"/>
              </a:solidFill>
              <a:latin typeface="Calibri"/>
              <a:cs typeface="Calibri"/>
            </a:endParaRPr>
          </a:p>
        </p:txBody>
      </p:sp>
      <p:sp>
        <p:nvSpPr>
          <p:cNvPr id="6" name="TextBox 16"/>
          <p:cNvSpPr txBox="1">
            <a:spLocks noChangeArrowheads="1"/>
          </p:cNvSpPr>
          <p:nvPr userDrawn="1"/>
        </p:nvSpPr>
        <p:spPr bwMode="auto">
          <a:xfrm>
            <a:off x="930287" y="4305301"/>
            <a:ext cx="2397125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algn="just" defTabSz="914400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100" dirty="0" err="1" smtClean="0">
                <a:solidFill>
                  <a:srgbClr val="9B9B9B"/>
                </a:solidFill>
                <a:latin typeface="Calibri"/>
                <a:ea typeface="Brixton" charset="0"/>
                <a:cs typeface="Calibri"/>
              </a:rPr>
              <a:t>Raperiam</a:t>
            </a:r>
            <a:r>
              <a:rPr lang="en-US" sz="1100" dirty="0" smtClean="0">
                <a:solidFill>
                  <a:srgbClr val="9B9B9B"/>
                </a:solidFill>
                <a:latin typeface="Calibri"/>
                <a:ea typeface="Brixton" charset="0"/>
                <a:cs typeface="Calibri"/>
              </a:rPr>
              <a:t>, </a:t>
            </a:r>
            <a:r>
              <a:rPr lang="en-US" sz="1100" dirty="0" err="1" smtClean="0">
                <a:solidFill>
                  <a:srgbClr val="9B9B9B"/>
                </a:solidFill>
                <a:latin typeface="Calibri"/>
                <a:ea typeface="Brixton" charset="0"/>
                <a:cs typeface="Calibri"/>
              </a:rPr>
              <a:t>eaque</a:t>
            </a:r>
            <a:r>
              <a:rPr lang="en-US" sz="1100" dirty="0" smtClean="0">
                <a:solidFill>
                  <a:srgbClr val="9B9B9B"/>
                </a:solidFill>
                <a:latin typeface="Calibri"/>
                <a:ea typeface="Brixton" charset="0"/>
                <a:cs typeface="Calibri"/>
              </a:rPr>
              <a:t> </a:t>
            </a:r>
            <a:r>
              <a:rPr lang="en-US" sz="1100" dirty="0" err="1" smtClean="0">
                <a:solidFill>
                  <a:srgbClr val="9B9B9B"/>
                </a:solidFill>
                <a:latin typeface="Calibri"/>
                <a:ea typeface="Brixton" charset="0"/>
                <a:cs typeface="Calibri"/>
              </a:rPr>
              <a:t>ipsa</a:t>
            </a:r>
            <a:r>
              <a:rPr lang="en-US" sz="1100" dirty="0" smtClean="0">
                <a:solidFill>
                  <a:srgbClr val="9B9B9B"/>
                </a:solidFill>
                <a:latin typeface="Calibri"/>
                <a:ea typeface="Brixton" charset="0"/>
                <a:cs typeface="Calibri"/>
              </a:rPr>
              <a:t> quae </a:t>
            </a:r>
            <a:r>
              <a:rPr lang="en-US" sz="1100" dirty="0" err="1" smtClean="0">
                <a:solidFill>
                  <a:srgbClr val="9B9B9B"/>
                </a:solidFill>
                <a:latin typeface="Calibri"/>
                <a:ea typeface="Brixton" charset="0"/>
                <a:cs typeface="Calibri"/>
              </a:rPr>
              <a:t>ab</a:t>
            </a:r>
            <a:r>
              <a:rPr lang="en-US" sz="1100" dirty="0" smtClean="0">
                <a:solidFill>
                  <a:srgbClr val="9B9B9B"/>
                </a:solidFill>
                <a:latin typeface="Calibri"/>
                <a:ea typeface="Brixton" charset="0"/>
                <a:cs typeface="Calibri"/>
              </a:rPr>
              <a:t> </a:t>
            </a:r>
            <a:r>
              <a:rPr lang="en-US" sz="1100" dirty="0" err="1" smtClean="0">
                <a:solidFill>
                  <a:srgbClr val="9B9B9B"/>
                </a:solidFill>
                <a:latin typeface="Calibri"/>
                <a:ea typeface="Brixton" charset="0"/>
                <a:cs typeface="Calibri"/>
              </a:rPr>
              <a:t>illo</a:t>
            </a:r>
            <a:r>
              <a:rPr lang="en-US" sz="1100" dirty="0" smtClean="0">
                <a:solidFill>
                  <a:srgbClr val="9B9B9B"/>
                </a:solidFill>
                <a:latin typeface="Calibri"/>
                <a:ea typeface="Brixton" charset="0"/>
                <a:cs typeface="Calibri"/>
              </a:rPr>
              <a:t> </a:t>
            </a:r>
            <a:r>
              <a:rPr lang="en-US" sz="1100" dirty="0" err="1" smtClean="0">
                <a:solidFill>
                  <a:srgbClr val="9B9B9B"/>
                </a:solidFill>
                <a:latin typeface="Calibri"/>
                <a:ea typeface="Brixton" charset="0"/>
                <a:cs typeface="Calibri"/>
              </a:rPr>
              <a:t>inventore</a:t>
            </a:r>
            <a:r>
              <a:rPr lang="en-US" sz="1100" dirty="0" smtClean="0">
                <a:solidFill>
                  <a:srgbClr val="9B9B9B"/>
                </a:solidFill>
                <a:latin typeface="Calibri"/>
                <a:ea typeface="Brixton" charset="0"/>
                <a:cs typeface="Calibri"/>
              </a:rPr>
              <a:t> </a:t>
            </a:r>
            <a:r>
              <a:rPr lang="en-US" sz="1100" dirty="0" err="1" smtClean="0">
                <a:solidFill>
                  <a:srgbClr val="9B9B9B"/>
                </a:solidFill>
                <a:latin typeface="Calibri"/>
                <a:ea typeface="Brixton" charset="0"/>
                <a:cs typeface="Calibri"/>
              </a:rPr>
              <a:t>veritatis</a:t>
            </a:r>
            <a:r>
              <a:rPr lang="en-US" sz="1100" dirty="0" smtClean="0">
                <a:solidFill>
                  <a:srgbClr val="9B9B9B"/>
                </a:solidFill>
                <a:latin typeface="Calibri"/>
                <a:ea typeface="Brixton" charset="0"/>
                <a:cs typeface="Calibri"/>
              </a:rPr>
              <a:t> et quasi </a:t>
            </a:r>
            <a:r>
              <a:rPr lang="en-US" sz="1100" dirty="0" err="1" smtClean="0">
                <a:solidFill>
                  <a:srgbClr val="9B9B9B"/>
                </a:solidFill>
                <a:latin typeface="Calibri"/>
                <a:ea typeface="Brixton" charset="0"/>
                <a:cs typeface="Calibri"/>
              </a:rPr>
              <a:t>architecto</a:t>
            </a:r>
            <a:r>
              <a:rPr lang="en-US" sz="1100" dirty="0" smtClean="0">
                <a:solidFill>
                  <a:srgbClr val="9B9B9B"/>
                </a:solidFill>
                <a:latin typeface="Calibri"/>
                <a:ea typeface="Brixton" charset="0"/>
                <a:cs typeface="Calibri"/>
              </a:rPr>
              <a:t> </a:t>
            </a:r>
            <a:r>
              <a:rPr lang="en-US" sz="1100" dirty="0" err="1" smtClean="0">
                <a:solidFill>
                  <a:srgbClr val="9B9B9B"/>
                </a:solidFill>
                <a:latin typeface="Calibri"/>
                <a:ea typeface="Brixton" charset="0"/>
                <a:cs typeface="Calibri"/>
              </a:rPr>
              <a:t>beatae</a:t>
            </a:r>
            <a:r>
              <a:rPr lang="en-US" sz="1100" dirty="0" smtClean="0">
                <a:solidFill>
                  <a:srgbClr val="9B9B9B"/>
                </a:solidFill>
                <a:latin typeface="Calibri"/>
                <a:ea typeface="Brixton" charset="0"/>
                <a:cs typeface="Calibri"/>
              </a:rPr>
              <a:t> vitae dicta </a:t>
            </a:r>
            <a:r>
              <a:rPr lang="en-US" sz="1100" dirty="0" err="1" smtClean="0">
                <a:solidFill>
                  <a:srgbClr val="9B9B9B"/>
                </a:solidFill>
                <a:latin typeface="Calibri"/>
                <a:ea typeface="Brixton" charset="0"/>
                <a:cs typeface="Calibri"/>
              </a:rPr>
              <a:t>sunt</a:t>
            </a:r>
            <a:r>
              <a:rPr lang="en-US" sz="1100" dirty="0" smtClean="0">
                <a:solidFill>
                  <a:srgbClr val="9B9B9B"/>
                </a:solidFill>
                <a:latin typeface="Calibri"/>
                <a:ea typeface="Brixton" charset="0"/>
                <a:cs typeface="Calibri"/>
              </a:rPr>
              <a:t> </a:t>
            </a:r>
            <a:r>
              <a:rPr lang="en-US" sz="1100" dirty="0" err="1" smtClean="0">
                <a:solidFill>
                  <a:srgbClr val="9B9B9B"/>
                </a:solidFill>
                <a:latin typeface="Calibri"/>
                <a:ea typeface="Brixton" charset="0"/>
                <a:cs typeface="Calibri"/>
              </a:rPr>
              <a:t>explicabo</a:t>
            </a:r>
            <a:r>
              <a:rPr lang="en-US" sz="1100" dirty="0" smtClean="0">
                <a:solidFill>
                  <a:srgbClr val="9B9B9B"/>
                </a:solidFill>
                <a:latin typeface="Calibri"/>
                <a:ea typeface="Brixton" charset="0"/>
                <a:cs typeface="Calibri"/>
              </a:rPr>
              <a:t>. </a:t>
            </a:r>
            <a:r>
              <a:rPr lang="en-US" sz="1100" dirty="0" err="1" smtClean="0">
                <a:solidFill>
                  <a:srgbClr val="9B9B9B"/>
                </a:solidFill>
                <a:latin typeface="Calibri"/>
                <a:ea typeface="Brixton" charset="0"/>
                <a:cs typeface="Calibri"/>
              </a:rPr>
              <a:t>Nemo</a:t>
            </a:r>
            <a:r>
              <a:rPr lang="en-US" sz="1100" dirty="0" smtClean="0">
                <a:solidFill>
                  <a:srgbClr val="9B9B9B"/>
                </a:solidFill>
                <a:latin typeface="Calibri"/>
                <a:ea typeface="Brixton" charset="0"/>
                <a:cs typeface="Calibri"/>
              </a:rPr>
              <a:t> </a:t>
            </a:r>
            <a:r>
              <a:rPr lang="en-US" sz="1100" dirty="0" err="1" smtClean="0">
                <a:solidFill>
                  <a:srgbClr val="9B9B9B"/>
                </a:solidFill>
                <a:latin typeface="Calibri"/>
                <a:ea typeface="Brixton" charset="0"/>
                <a:cs typeface="Calibri"/>
              </a:rPr>
              <a:t>enim</a:t>
            </a:r>
            <a:r>
              <a:rPr lang="en-US" sz="1100" dirty="0" smtClean="0">
                <a:solidFill>
                  <a:srgbClr val="9B9B9B"/>
                </a:solidFill>
                <a:latin typeface="Calibri"/>
                <a:ea typeface="Brixton" charset="0"/>
                <a:cs typeface="Calibri"/>
              </a:rPr>
              <a:t> </a:t>
            </a:r>
            <a:r>
              <a:rPr lang="en-US" sz="1100" dirty="0" err="1" smtClean="0">
                <a:solidFill>
                  <a:srgbClr val="9B9B9B"/>
                </a:solidFill>
                <a:latin typeface="Calibri"/>
                <a:ea typeface="Brixton" charset="0"/>
                <a:cs typeface="Calibri"/>
              </a:rPr>
              <a:t>ipsam</a:t>
            </a:r>
            <a:r>
              <a:rPr lang="en-US" sz="1100" dirty="0" smtClean="0">
                <a:solidFill>
                  <a:srgbClr val="9B9B9B"/>
                </a:solidFill>
                <a:latin typeface="Calibri"/>
                <a:ea typeface="Brixton" charset="0"/>
                <a:cs typeface="Calibri"/>
              </a:rPr>
              <a:t> </a:t>
            </a:r>
            <a:r>
              <a:rPr lang="en-US" sz="1100" dirty="0" err="1" smtClean="0">
                <a:solidFill>
                  <a:srgbClr val="9B9B9B"/>
                </a:solidFill>
                <a:latin typeface="Calibri"/>
                <a:ea typeface="Brixton" charset="0"/>
                <a:cs typeface="Calibri"/>
              </a:rPr>
              <a:t>voluptatem</a:t>
            </a:r>
            <a:r>
              <a:rPr lang="en-US" sz="1100" dirty="0" smtClean="0">
                <a:solidFill>
                  <a:srgbClr val="9B9B9B"/>
                </a:solidFill>
                <a:latin typeface="Calibri"/>
                <a:ea typeface="Brixton" charset="0"/>
                <a:cs typeface="Calibri"/>
              </a:rPr>
              <a:t> </a:t>
            </a:r>
            <a:r>
              <a:rPr lang="en-US" sz="1100" dirty="0" err="1" smtClean="0">
                <a:solidFill>
                  <a:srgbClr val="9B9B9B"/>
                </a:solidFill>
                <a:latin typeface="Calibri"/>
                <a:ea typeface="Brixton" charset="0"/>
                <a:cs typeface="Calibri"/>
              </a:rPr>
              <a:t>quia</a:t>
            </a:r>
            <a:r>
              <a:rPr lang="en-US" sz="1100" dirty="0" smtClean="0">
                <a:solidFill>
                  <a:srgbClr val="9B9B9B"/>
                </a:solidFill>
                <a:latin typeface="Calibri"/>
                <a:ea typeface="Brixton" charset="0"/>
                <a:cs typeface="Calibri"/>
              </a:rPr>
              <a:t> </a:t>
            </a:r>
            <a:r>
              <a:rPr lang="en-US" sz="1100" dirty="0" err="1" smtClean="0">
                <a:solidFill>
                  <a:srgbClr val="9B9B9B"/>
                </a:solidFill>
                <a:latin typeface="Calibri"/>
                <a:ea typeface="Brixton" charset="0"/>
                <a:cs typeface="Calibri"/>
              </a:rPr>
              <a:t>voluptas</a:t>
            </a:r>
            <a:r>
              <a:rPr lang="en-US" sz="1100" dirty="0" smtClean="0">
                <a:solidFill>
                  <a:srgbClr val="9B9B9B"/>
                </a:solidFill>
                <a:latin typeface="Calibri"/>
                <a:ea typeface="Brixton" charset="0"/>
                <a:cs typeface="Calibri"/>
              </a:rPr>
              <a:t> sit </a:t>
            </a:r>
            <a:r>
              <a:rPr lang="en-US" sz="1100" dirty="0" err="1" smtClean="0">
                <a:solidFill>
                  <a:srgbClr val="9B9B9B"/>
                </a:solidFill>
                <a:latin typeface="Calibri"/>
                <a:ea typeface="Brixton" charset="0"/>
                <a:cs typeface="Calibri"/>
              </a:rPr>
              <a:t>aspernatur</a:t>
            </a:r>
            <a:r>
              <a:rPr lang="en-US" sz="1100" dirty="0" smtClean="0">
                <a:solidFill>
                  <a:srgbClr val="9B9B9B"/>
                </a:solidFill>
                <a:latin typeface="Calibri"/>
                <a:ea typeface="Brixton" charset="0"/>
                <a:cs typeface="Calibri"/>
              </a:rPr>
              <a:t> </a:t>
            </a:r>
            <a:r>
              <a:rPr lang="en-US" sz="1100" dirty="0" err="1" smtClean="0">
                <a:solidFill>
                  <a:srgbClr val="9B9B9B"/>
                </a:solidFill>
                <a:latin typeface="Calibri"/>
                <a:ea typeface="Brixton" charset="0"/>
                <a:cs typeface="Calibri"/>
              </a:rPr>
              <a:t>aut</a:t>
            </a:r>
            <a:r>
              <a:rPr lang="en-US" sz="1100" dirty="0" smtClean="0">
                <a:solidFill>
                  <a:srgbClr val="9B9B9B"/>
                </a:solidFill>
                <a:latin typeface="Calibri"/>
                <a:ea typeface="Brixton" charset="0"/>
                <a:cs typeface="Calibri"/>
              </a:rPr>
              <a:t> </a:t>
            </a:r>
            <a:r>
              <a:rPr lang="en-US" sz="1100" dirty="0" err="1" smtClean="0">
                <a:solidFill>
                  <a:srgbClr val="9B9B9B"/>
                </a:solidFill>
                <a:latin typeface="Calibri"/>
                <a:ea typeface="Brixton" charset="0"/>
                <a:cs typeface="Calibri"/>
              </a:rPr>
              <a:t>odit</a:t>
            </a:r>
            <a:r>
              <a:rPr lang="en-US" sz="1100" dirty="0" smtClean="0">
                <a:solidFill>
                  <a:srgbClr val="9B9B9B"/>
                </a:solidFill>
                <a:latin typeface="Calibri"/>
                <a:ea typeface="Brixton" charset="0"/>
                <a:cs typeface="Calibri"/>
              </a:rPr>
              <a:t> </a:t>
            </a:r>
            <a:r>
              <a:rPr lang="en-US" sz="1100" dirty="0" err="1" smtClean="0">
                <a:solidFill>
                  <a:srgbClr val="9B9B9B"/>
                </a:solidFill>
                <a:latin typeface="Calibri"/>
                <a:ea typeface="Brixton" charset="0"/>
                <a:cs typeface="Calibri"/>
              </a:rPr>
              <a:t>aut</a:t>
            </a:r>
            <a:r>
              <a:rPr lang="en-US" sz="1100" dirty="0" smtClean="0">
                <a:solidFill>
                  <a:srgbClr val="9B9B9B"/>
                </a:solidFill>
                <a:latin typeface="Calibri"/>
                <a:ea typeface="Brixton" charset="0"/>
                <a:cs typeface="Calibri"/>
              </a:rPr>
              <a:t> fugit, </a:t>
            </a:r>
            <a:r>
              <a:rPr lang="en-US" sz="1100" dirty="0" err="1" smtClean="0">
                <a:solidFill>
                  <a:srgbClr val="9B9B9B"/>
                </a:solidFill>
                <a:latin typeface="Calibri"/>
                <a:ea typeface="Brixton" charset="0"/>
                <a:cs typeface="Calibri"/>
              </a:rPr>
              <a:t>sed</a:t>
            </a:r>
            <a:r>
              <a:rPr lang="en-US" sz="1100" dirty="0" smtClean="0">
                <a:solidFill>
                  <a:srgbClr val="9B9B9B"/>
                </a:solidFill>
                <a:latin typeface="Calibri"/>
                <a:ea typeface="Brixton" charset="0"/>
                <a:cs typeface="Calibri"/>
              </a:rPr>
              <a:t> </a:t>
            </a:r>
            <a:r>
              <a:rPr lang="en-US" sz="1100" dirty="0" err="1" smtClean="0">
                <a:solidFill>
                  <a:srgbClr val="9B9B9B"/>
                </a:solidFill>
                <a:latin typeface="Calibri"/>
                <a:ea typeface="Brixton" charset="0"/>
                <a:cs typeface="Calibri"/>
              </a:rPr>
              <a:t>quia</a:t>
            </a:r>
            <a:r>
              <a:rPr lang="en-US" sz="1100" dirty="0" smtClean="0">
                <a:solidFill>
                  <a:srgbClr val="9B9B9B"/>
                </a:solidFill>
                <a:latin typeface="Calibri"/>
                <a:ea typeface="Brixton" charset="0"/>
                <a:cs typeface="Calibri"/>
              </a:rPr>
              <a:t> </a:t>
            </a:r>
            <a:r>
              <a:rPr lang="en-US" sz="1100" dirty="0" err="1" smtClean="0">
                <a:solidFill>
                  <a:srgbClr val="9B9B9B"/>
                </a:solidFill>
                <a:latin typeface="Calibri"/>
                <a:ea typeface="Brixton" charset="0"/>
                <a:cs typeface="Calibri"/>
              </a:rPr>
              <a:t>consequuntur</a:t>
            </a:r>
            <a:r>
              <a:rPr lang="en-US" sz="1100" dirty="0" smtClean="0">
                <a:solidFill>
                  <a:srgbClr val="9B9B9B"/>
                </a:solidFill>
                <a:latin typeface="Calibri"/>
                <a:ea typeface="Brixton" charset="0"/>
                <a:cs typeface="Calibri"/>
              </a:rPr>
              <a:t> </a:t>
            </a:r>
            <a:r>
              <a:rPr lang="en-US" sz="1100" dirty="0" err="1" smtClean="0">
                <a:solidFill>
                  <a:srgbClr val="9B9B9B"/>
                </a:solidFill>
                <a:latin typeface="Calibri"/>
                <a:ea typeface="Brixton" charset="0"/>
                <a:cs typeface="Calibri"/>
              </a:rPr>
              <a:t>magni</a:t>
            </a:r>
            <a:r>
              <a:rPr lang="en-US" sz="1100" dirty="0" smtClean="0">
                <a:solidFill>
                  <a:srgbClr val="9B9B9B"/>
                </a:solidFill>
                <a:latin typeface="Calibri"/>
                <a:ea typeface="Brixton" charset="0"/>
                <a:cs typeface="Calibri"/>
              </a:rPr>
              <a:t>.</a:t>
            </a:r>
            <a:endParaRPr lang="bg-BG" sz="1100" dirty="0" smtClean="0">
              <a:solidFill>
                <a:srgbClr val="9B9B9B"/>
              </a:solidFill>
              <a:latin typeface="Calibri"/>
              <a:ea typeface="Brixton" charset="0"/>
              <a:cs typeface="Calibri"/>
            </a:endParaRPr>
          </a:p>
        </p:txBody>
      </p:sp>
      <p:sp>
        <p:nvSpPr>
          <p:cNvPr id="7" name="TextBox 6"/>
          <p:cNvSpPr txBox="1"/>
          <p:nvPr userDrawn="1"/>
        </p:nvSpPr>
        <p:spPr>
          <a:xfrm>
            <a:off x="3389324" y="3890963"/>
            <a:ext cx="2397125" cy="1785104"/>
          </a:xfrm>
          <a:prstGeom prst="rect">
            <a:avLst/>
          </a:prstGeom>
          <a:noFill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algn="just" defTabSz="9144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100" dirty="0" smtClean="0">
                <a:solidFill>
                  <a:srgbClr val="7F7F7F"/>
                </a:solidFill>
                <a:latin typeface="Calibri"/>
                <a:cs typeface="Calibri"/>
              </a:rPr>
              <a:t>But </a:t>
            </a:r>
            <a:r>
              <a:rPr lang="en-US" sz="1100" dirty="0" err="1" smtClean="0">
                <a:solidFill>
                  <a:srgbClr val="7F7F7F"/>
                </a:solidFill>
                <a:latin typeface="Calibri"/>
                <a:cs typeface="Calibri"/>
              </a:rPr>
              <a:t>perspiciatis</a:t>
            </a:r>
            <a:r>
              <a:rPr lang="en-US" sz="1100" dirty="0" smtClean="0">
                <a:solidFill>
                  <a:srgbClr val="7F7F7F"/>
                </a:solidFill>
                <a:latin typeface="Calibri"/>
                <a:cs typeface="Calibri"/>
              </a:rPr>
              <a:t> </a:t>
            </a:r>
            <a:r>
              <a:rPr lang="en-US" sz="1100" dirty="0" err="1" smtClean="0">
                <a:solidFill>
                  <a:srgbClr val="7F7F7F"/>
                </a:solidFill>
                <a:latin typeface="Calibri"/>
                <a:cs typeface="Calibri"/>
              </a:rPr>
              <a:t>unde</a:t>
            </a:r>
            <a:r>
              <a:rPr lang="en-US" sz="1100" dirty="0" smtClean="0">
                <a:solidFill>
                  <a:srgbClr val="7F7F7F"/>
                </a:solidFill>
                <a:latin typeface="Calibri"/>
                <a:cs typeface="Calibri"/>
              </a:rPr>
              <a:t> </a:t>
            </a:r>
            <a:r>
              <a:rPr lang="en-US" sz="1100" dirty="0" err="1" smtClean="0">
                <a:solidFill>
                  <a:srgbClr val="7F7F7F"/>
                </a:solidFill>
                <a:latin typeface="Calibri"/>
                <a:cs typeface="Calibri"/>
              </a:rPr>
              <a:t>omnis</a:t>
            </a:r>
            <a:r>
              <a:rPr lang="en-US" sz="1100" dirty="0" smtClean="0">
                <a:solidFill>
                  <a:srgbClr val="7F7F7F"/>
                </a:solidFill>
                <a:latin typeface="Calibri"/>
                <a:cs typeface="Calibri"/>
              </a:rPr>
              <a:t> </a:t>
            </a:r>
            <a:r>
              <a:rPr lang="en-US" sz="1100" dirty="0" err="1" smtClean="0">
                <a:solidFill>
                  <a:srgbClr val="7F7F7F"/>
                </a:solidFill>
                <a:latin typeface="Calibri"/>
                <a:cs typeface="Calibri"/>
              </a:rPr>
              <a:t>iste</a:t>
            </a:r>
            <a:r>
              <a:rPr lang="en-US" sz="1100" dirty="0" smtClean="0">
                <a:solidFill>
                  <a:srgbClr val="7F7F7F"/>
                </a:solidFill>
                <a:latin typeface="Calibri"/>
                <a:cs typeface="Calibri"/>
              </a:rPr>
              <a:t> </a:t>
            </a:r>
            <a:r>
              <a:rPr lang="en-US" sz="1100" dirty="0" err="1" smtClean="0">
                <a:solidFill>
                  <a:srgbClr val="7F7F7F"/>
                </a:solidFill>
                <a:latin typeface="Calibri"/>
                <a:cs typeface="Calibri"/>
              </a:rPr>
              <a:t>natus</a:t>
            </a:r>
            <a:r>
              <a:rPr lang="en-US" sz="1100" dirty="0" smtClean="0">
                <a:solidFill>
                  <a:srgbClr val="7F7F7F"/>
                </a:solidFill>
                <a:latin typeface="Calibri"/>
                <a:cs typeface="Calibri"/>
              </a:rPr>
              <a:t> error sit </a:t>
            </a:r>
            <a:r>
              <a:rPr lang="en-US" sz="1100" dirty="0" err="1" smtClean="0">
                <a:solidFill>
                  <a:srgbClr val="7F7F7F"/>
                </a:solidFill>
                <a:latin typeface="Calibri"/>
                <a:cs typeface="Calibri"/>
              </a:rPr>
              <a:t>voluptatem</a:t>
            </a:r>
            <a:r>
              <a:rPr lang="en-US" sz="1100" dirty="0" smtClean="0">
                <a:solidFill>
                  <a:srgbClr val="7F7F7F"/>
                </a:solidFill>
                <a:latin typeface="Calibri"/>
                <a:cs typeface="Calibri"/>
              </a:rPr>
              <a:t> </a:t>
            </a:r>
            <a:r>
              <a:rPr lang="en-US" sz="1100" dirty="0" err="1" smtClean="0">
                <a:solidFill>
                  <a:srgbClr val="7F7F7F"/>
                </a:solidFill>
                <a:latin typeface="Calibri"/>
                <a:cs typeface="Calibri"/>
              </a:rPr>
              <a:t>accusantium</a:t>
            </a:r>
            <a:r>
              <a:rPr lang="en-US" sz="1100" dirty="0" smtClean="0">
                <a:solidFill>
                  <a:srgbClr val="7F7F7F"/>
                </a:solidFill>
                <a:latin typeface="Calibri"/>
                <a:cs typeface="Calibri"/>
              </a:rPr>
              <a:t> </a:t>
            </a:r>
            <a:r>
              <a:rPr lang="en-US" sz="1100" dirty="0" err="1" smtClean="0">
                <a:solidFill>
                  <a:srgbClr val="7F7F7F"/>
                </a:solidFill>
                <a:latin typeface="Calibri"/>
                <a:cs typeface="Calibri"/>
              </a:rPr>
              <a:t>doloremque</a:t>
            </a:r>
            <a:r>
              <a:rPr lang="en-US" sz="1100" dirty="0" smtClean="0">
                <a:solidFill>
                  <a:srgbClr val="7F7F7F"/>
                </a:solidFill>
                <a:latin typeface="Calibri"/>
                <a:cs typeface="Calibri"/>
              </a:rPr>
              <a:t> </a:t>
            </a:r>
            <a:r>
              <a:rPr lang="en-US" sz="1100" dirty="0" err="1" smtClean="0">
                <a:solidFill>
                  <a:srgbClr val="7F7F7F"/>
                </a:solidFill>
                <a:latin typeface="Calibri"/>
                <a:cs typeface="Calibri"/>
              </a:rPr>
              <a:t>laudantium</a:t>
            </a:r>
            <a:r>
              <a:rPr lang="en-US" sz="1100" dirty="0" smtClean="0">
                <a:solidFill>
                  <a:srgbClr val="7F7F7F"/>
                </a:solidFill>
                <a:latin typeface="Calibri"/>
                <a:cs typeface="Calibri"/>
              </a:rPr>
              <a:t>, </a:t>
            </a:r>
            <a:r>
              <a:rPr lang="en-US" sz="1100" dirty="0" err="1" smtClean="0">
                <a:solidFill>
                  <a:srgbClr val="7F7F7F"/>
                </a:solidFill>
                <a:latin typeface="Calibri"/>
                <a:cs typeface="Calibri"/>
              </a:rPr>
              <a:t>totam</a:t>
            </a:r>
            <a:r>
              <a:rPr lang="en-US" sz="1100" dirty="0" smtClean="0">
                <a:solidFill>
                  <a:srgbClr val="7F7F7F"/>
                </a:solidFill>
                <a:latin typeface="Calibri"/>
                <a:cs typeface="Calibri"/>
              </a:rPr>
              <a:t> rem </a:t>
            </a:r>
            <a:r>
              <a:rPr lang="en-US" sz="1100" dirty="0" err="1" smtClean="0">
                <a:solidFill>
                  <a:srgbClr val="7F7F7F"/>
                </a:solidFill>
                <a:latin typeface="Calibri"/>
                <a:cs typeface="Calibri"/>
              </a:rPr>
              <a:t>aperiam</a:t>
            </a:r>
            <a:r>
              <a:rPr lang="en-US" sz="1100" dirty="0" smtClean="0">
                <a:solidFill>
                  <a:srgbClr val="7F7F7F"/>
                </a:solidFill>
                <a:latin typeface="Calibri"/>
                <a:cs typeface="Calibri"/>
              </a:rPr>
              <a:t>, </a:t>
            </a:r>
            <a:r>
              <a:rPr lang="en-US" sz="1100" dirty="0" err="1" smtClean="0">
                <a:solidFill>
                  <a:srgbClr val="7F7F7F"/>
                </a:solidFill>
                <a:latin typeface="Calibri"/>
                <a:cs typeface="Calibri"/>
              </a:rPr>
              <a:t>eaque</a:t>
            </a:r>
            <a:r>
              <a:rPr lang="en-US" sz="1100" dirty="0" smtClean="0">
                <a:solidFill>
                  <a:srgbClr val="7F7F7F"/>
                </a:solidFill>
                <a:latin typeface="Calibri"/>
                <a:cs typeface="Calibri"/>
              </a:rPr>
              <a:t> </a:t>
            </a:r>
            <a:r>
              <a:rPr lang="en-US" sz="1100" dirty="0" err="1" smtClean="0">
                <a:solidFill>
                  <a:srgbClr val="7F7F7F"/>
                </a:solidFill>
                <a:latin typeface="Calibri"/>
                <a:cs typeface="Calibri"/>
              </a:rPr>
              <a:t>ipsa</a:t>
            </a:r>
            <a:r>
              <a:rPr lang="en-US" sz="1100" dirty="0" smtClean="0">
                <a:solidFill>
                  <a:srgbClr val="7F7F7F"/>
                </a:solidFill>
                <a:latin typeface="Calibri"/>
                <a:cs typeface="Calibri"/>
              </a:rPr>
              <a:t> quae </a:t>
            </a:r>
            <a:r>
              <a:rPr lang="en-US" sz="1100" dirty="0" err="1" smtClean="0">
                <a:solidFill>
                  <a:srgbClr val="7F7F7F"/>
                </a:solidFill>
                <a:latin typeface="Calibri"/>
                <a:cs typeface="Calibri"/>
              </a:rPr>
              <a:t>ab</a:t>
            </a:r>
            <a:r>
              <a:rPr lang="en-US" sz="1100" dirty="0" smtClean="0">
                <a:solidFill>
                  <a:srgbClr val="7F7F7F"/>
                </a:solidFill>
                <a:latin typeface="Calibri"/>
                <a:cs typeface="Calibri"/>
              </a:rPr>
              <a:t> </a:t>
            </a:r>
            <a:r>
              <a:rPr lang="en-US" sz="1100" dirty="0" err="1" smtClean="0">
                <a:solidFill>
                  <a:srgbClr val="7F7F7F"/>
                </a:solidFill>
                <a:latin typeface="Calibri"/>
                <a:cs typeface="Calibri"/>
              </a:rPr>
              <a:t>illo</a:t>
            </a:r>
            <a:r>
              <a:rPr lang="en-US" sz="1100" dirty="0" smtClean="0">
                <a:solidFill>
                  <a:srgbClr val="7F7F7F"/>
                </a:solidFill>
                <a:latin typeface="Calibri"/>
                <a:cs typeface="Calibri"/>
              </a:rPr>
              <a:t> </a:t>
            </a:r>
            <a:r>
              <a:rPr lang="en-US" sz="1100" dirty="0" err="1" smtClean="0">
                <a:solidFill>
                  <a:srgbClr val="7F7F7F"/>
                </a:solidFill>
                <a:latin typeface="Calibri"/>
                <a:cs typeface="Calibri"/>
              </a:rPr>
              <a:t>inventore</a:t>
            </a:r>
            <a:r>
              <a:rPr lang="en-US" sz="1100" dirty="0" smtClean="0">
                <a:solidFill>
                  <a:srgbClr val="7F7F7F"/>
                </a:solidFill>
                <a:latin typeface="Calibri"/>
                <a:cs typeface="Calibri"/>
              </a:rPr>
              <a:t> </a:t>
            </a:r>
            <a:r>
              <a:rPr lang="en-US" sz="1100" dirty="0" err="1" smtClean="0">
                <a:solidFill>
                  <a:srgbClr val="7F7F7F"/>
                </a:solidFill>
                <a:latin typeface="Calibri"/>
                <a:cs typeface="Calibri"/>
              </a:rPr>
              <a:t>veritatis</a:t>
            </a:r>
            <a:r>
              <a:rPr lang="en-US" sz="1100" dirty="0" smtClean="0">
                <a:solidFill>
                  <a:srgbClr val="7F7F7F"/>
                </a:solidFill>
                <a:latin typeface="Calibri"/>
                <a:cs typeface="Calibri"/>
              </a:rPr>
              <a:t> et quasi </a:t>
            </a:r>
            <a:r>
              <a:rPr lang="en-US" sz="1100" dirty="0" err="1" smtClean="0">
                <a:solidFill>
                  <a:srgbClr val="7F7F7F"/>
                </a:solidFill>
                <a:latin typeface="Calibri"/>
                <a:cs typeface="Calibri"/>
              </a:rPr>
              <a:t>architecto</a:t>
            </a:r>
            <a:r>
              <a:rPr lang="en-US" sz="1100" dirty="0" smtClean="0">
                <a:solidFill>
                  <a:srgbClr val="7F7F7F"/>
                </a:solidFill>
                <a:latin typeface="Calibri"/>
                <a:cs typeface="Calibri"/>
              </a:rPr>
              <a:t> </a:t>
            </a:r>
            <a:r>
              <a:rPr lang="en-US" sz="1100" dirty="0" err="1" smtClean="0">
                <a:solidFill>
                  <a:srgbClr val="7F7F7F"/>
                </a:solidFill>
                <a:latin typeface="Calibri"/>
                <a:cs typeface="Calibri"/>
              </a:rPr>
              <a:t>beatae</a:t>
            </a:r>
            <a:r>
              <a:rPr lang="en-US" sz="1100" dirty="0" smtClean="0">
                <a:solidFill>
                  <a:srgbClr val="7F7F7F"/>
                </a:solidFill>
                <a:latin typeface="Calibri"/>
                <a:cs typeface="Calibri"/>
              </a:rPr>
              <a:t> vitae dicta </a:t>
            </a:r>
            <a:r>
              <a:rPr lang="en-US" sz="1100" dirty="0" err="1" smtClean="0">
                <a:solidFill>
                  <a:srgbClr val="7F7F7F"/>
                </a:solidFill>
                <a:latin typeface="Calibri"/>
                <a:cs typeface="Calibri"/>
              </a:rPr>
              <a:t>sunt</a:t>
            </a:r>
            <a:r>
              <a:rPr lang="en-US" sz="1100" dirty="0" smtClean="0">
                <a:solidFill>
                  <a:srgbClr val="7F7F7F"/>
                </a:solidFill>
                <a:latin typeface="Calibri"/>
                <a:cs typeface="Calibri"/>
              </a:rPr>
              <a:t> </a:t>
            </a:r>
            <a:r>
              <a:rPr lang="en-US" sz="1100" dirty="0" err="1" smtClean="0">
                <a:solidFill>
                  <a:srgbClr val="7F7F7F"/>
                </a:solidFill>
                <a:latin typeface="Calibri"/>
                <a:cs typeface="Calibri"/>
              </a:rPr>
              <a:t>explicabo</a:t>
            </a:r>
            <a:r>
              <a:rPr lang="en-US" sz="1100" dirty="0" smtClean="0">
                <a:solidFill>
                  <a:srgbClr val="7F7F7F"/>
                </a:solidFill>
                <a:latin typeface="Calibri"/>
                <a:cs typeface="Calibri"/>
              </a:rPr>
              <a:t>. </a:t>
            </a:r>
            <a:r>
              <a:rPr lang="en-US" sz="1100" dirty="0" err="1" smtClean="0">
                <a:solidFill>
                  <a:srgbClr val="7F7F7F"/>
                </a:solidFill>
                <a:latin typeface="Calibri"/>
                <a:cs typeface="Calibri"/>
              </a:rPr>
              <a:t>Nemo</a:t>
            </a:r>
            <a:r>
              <a:rPr lang="en-US" sz="1100" dirty="0" smtClean="0">
                <a:solidFill>
                  <a:srgbClr val="7F7F7F"/>
                </a:solidFill>
                <a:latin typeface="Calibri"/>
                <a:cs typeface="Calibri"/>
              </a:rPr>
              <a:t> </a:t>
            </a:r>
            <a:r>
              <a:rPr lang="en-US" sz="1100" dirty="0" err="1" smtClean="0">
                <a:solidFill>
                  <a:srgbClr val="7F7F7F"/>
                </a:solidFill>
                <a:latin typeface="Calibri"/>
                <a:cs typeface="Calibri"/>
              </a:rPr>
              <a:t>enim</a:t>
            </a:r>
            <a:r>
              <a:rPr lang="en-US" sz="1100" dirty="0" smtClean="0">
                <a:solidFill>
                  <a:srgbClr val="7F7F7F"/>
                </a:solidFill>
                <a:latin typeface="Calibri"/>
                <a:cs typeface="Calibri"/>
              </a:rPr>
              <a:t> </a:t>
            </a:r>
            <a:r>
              <a:rPr lang="en-US" sz="1100" dirty="0" err="1" smtClean="0">
                <a:solidFill>
                  <a:srgbClr val="7F7F7F"/>
                </a:solidFill>
                <a:latin typeface="Calibri"/>
                <a:cs typeface="Calibri"/>
              </a:rPr>
              <a:t>ipsam</a:t>
            </a:r>
            <a:r>
              <a:rPr lang="en-US" sz="1100" dirty="0" smtClean="0">
                <a:solidFill>
                  <a:srgbClr val="7F7F7F"/>
                </a:solidFill>
                <a:latin typeface="Calibri"/>
                <a:cs typeface="Calibri"/>
              </a:rPr>
              <a:t> </a:t>
            </a:r>
            <a:r>
              <a:rPr lang="en-US" sz="1100" dirty="0" err="1" smtClean="0">
                <a:solidFill>
                  <a:srgbClr val="7F7F7F"/>
                </a:solidFill>
                <a:latin typeface="Calibri"/>
                <a:cs typeface="Calibri"/>
              </a:rPr>
              <a:t>voluptatem</a:t>
            </a:r>
            <a:r>
              <a:rPr lang="en-US" sz="1100" dirty="0" smtClean="0">
                <a:solidFill>
                  <a:srgbClr val="7F7F7F"/>
                </a:solidFill>
                <a:latin typeface="Calibri"/>
                <a:cs typeface="Calibri"/>
              </a:rPr>
              <a:t> </a:t>
            </a:r>
            <a:r>
              <a:rPr lang="en-US" sz="1100" dirty="0" err="1" smtClean="0">
                <a:solidFill>
                  <a:srgbClr val="7F7F7F"/>
                </a:solidFill>
                <a:latin typeface="Calibri"/>
                <a:cs typeface="Calibri"/>
              </a:rPr>
              <a:t>quia</a:t>
            </a:r>
            <a:r>
              <a:rPr lang="en-US" sz="1100" dirty="0" smtClean="0">
                <a:solidFill>
                  <a:srgbClr val="7F7F7F"/>
                </a:solidFill>
                <a:latin typeface="Calibri"/>
                <a:cs typeface="Calibri"/>
              </a:rPr>
              <a:t> </a:t>
            </a:r>
            <a:r>
              <a:rPr lang="en-US" sz="1100" dirty="0" err="1" smtClean="0">
                <a:solidFill>
                  <a:srgbClr val="7F7F7F"/>
                </a:solidFill>
                <a:latin typeface="Calibri"/>
                <a:cs typeface="Calibri"/>
              </a:rPr>
              <a:t>voluptas</a:t>
            </a:r>
            <a:r>
              <a:rPr lang="en-US" sz="1100" dirty="0" smtClean="0">
                <a:solidFill>
                  <a:srgbClr val="7F7F7F"/>
                </a:solidFill>
                <a:latin typeface="Calibri"/>
                <a:cs typeface="Calibri"/>
              </a:rPr>
              <a:t> sit </a:t>
            </a:r>
            <a:r>
              <a:rPr lang="en-US" sz="1100" dirty="0" err="1" smtClean="0">
                <a:solidFill>
                  <a:srgbClr val="7F7F7F"/>
                </a:solidFill>
                <a:latin typeface="Calibri"/>
                <a:cs typeface="Calibri"/>
              </a:rPr>
              <a:t>aspernatur</a:t>
            </a:r>
            <a:r>
              <a:rPr lang="en-US" sz="1100" dirty="0" smtClean="0">
                <a:solidFill>
                  <a:srgbClr val="7F7F7F"/>
                </a:solidFill>
                <a:latin typeface="Calibri"/>
                <a:cs typeface="Calibri"/>
              </a:rPr>
              <a:t> </a:t>
            </a:r>
            <a:r>
              <a:rPr lang="en-US" sz="1100" dirty="0" err="1" smtClean="0">
                <a:solidFill>
                  <a:srgbClr val="7F7F7F"/>
                </a:solidFill>
                <a:latin typeface="Calibri"/>
                <a:cs typeface="Calibri"/>
              </a:rPr>
              <a:t>aut</a:t>
            </a:r>
            <a:r>
              <a:rPr lang="en-US" sz="1100" dirty="0" smtClean="0">
                <a:solidFill>
                  <a:srgbClr val="7F7F7F"/>
                </a:solidFill>
                <a:latin typeface="Calibri"/>
                <a:cs typeface="Calibri"/>
              </a:rPr>
              <a:t> </a:t>
            </a:r>
            <a:r>
              <a:rPr lang="en-US" sz="1100" dirty="0" err="1" smtClean="0">
                <a:solidFill>
                  <a:srgbClr val="7F7F7F"/>
                </a:solidFill>
                <a:latin typeface="Calibri"/>
                <a:cs typeface="Calibri"/>
              </a:rPr>
              <a:t>odsed</a:t>
            </a:r>
            <a:r>
              <a:rPr lang="en-US" sz="1100" dirty="0" smtClean="0">
                <a:solidFill>
                  <a:srgbClr val="7F7F7F"/>
                </a:solidFill>
                <a:latin typeface="Calibri"/>
                <a:cs typeface="Calibri"/>
              </a:rPr>
              <a:t> </a:t>
            </a:r>
            <a:r>
              <a:rPr lang="en-US" sz="1100" dirty="0" err="1" smtClean="0">
                <a:solidFill>
                  <a:srgbClr val="7F7F7F"/>
                </a:solidFill>
                <a:latin typeface="Calibri"/>
                <a:cs typeface="Calibri"/>
              </a:rPr>
              <a:t>quia</a:t>
            </a:r>
            <a:r>
              <a:rPr lang="en-US" sz="1100" dirty="0" smtClean="0">
                <a:solidFill>
                  <a:srgbClr val="7F7F7F"/>
                </a:solidFill>
                <a:latin typeface="Calibri"/>
                <a:cs typeface="Calibri"/>
              </a:rPr>
              <a:t> </a:t>
            </a:r>
            <a:r>
              <a:rPr lang="en-US" sz="1100" dirty="0" err="1" smtClean="0">
                <a:solidFill>
                  <a:srgbClr val="7F7F7F"/>
                </a:solidFill>
                <a:latin typeface="Calibri"/>
                <a:cs typeface="Calibri"/>
              </a:rPr>
              <a:t>consequuntur</a:t>
            </a:r>
            <a:r>
              <a:rPr lang="en-US" sz="1100" dirty="0" smtClean="0">
                <a:solidFill>
                  <a:srgbClr val="7F7F7F"/>
                </a:solidFill>
                <a:latin typeface="Calibri"/>
                <a:cs typeface="Calibri"/>
              </a:rPr>
              <a:t> </a:t>
            </a:r>
            <a:r>
              <a:rPr lang="en-US" sz="1100" dirty="0" err="1" smtClean="0">
                <a:solidFill>
                  <a:srgbClr val="7F7F7F"/>
                </a:solidFill>
                <a:latin typeface="Calibri"/>
                <a:cs typeface="Calibri"/>
              </a:rPr>
              <a:t>magni</a:t>
            </a:r>
            <a:r>
              <a:rPr lang="en-US" sz="1100" dirty="0" smtClean="0">
                <a:solidFill>
                  <a:srgbClr val="7F7F7F"/>
                </a:solidFill>
                <a:latin typeface="Calibri"/>
                <a:cs typeface="Calibri"/>
              </a:rPr>
              <a:t> </a:t>
            </a:r>
            <a:r>
              <a:rPr lang="en-US" sz="1100" dirty="0" err="1" smtClean="0">
                <a:solidFill>
                  <a:srgbClr val="7F7F7F"/>
                </a:solidFill>
                <a:latin typeface="Calibri"/>
                <a:cs typeface="Calibri"/>
              </a:rPr>
              <a:t>dolores</a:t>
            </a:r>
            <a:r>
              <a:rPr lang="en-US" sz="1100" dirty="0" smtClean="0">
                <a:solidFill>
                  <a:srgbClr val="7F7F7F"/>
                </a:solidFill>
                <a:latin typeface="Calibri"/>
                <a:cs typeface="Calibri"/>
              </a:rPr>
              <a:t> </a:t>
            </a:r>
            <a:r>
              <a:rPr lang="en-US" sz="1100" dirty="0" err="1" smtClean="0">
                <a:solidFill>
                  <a:srgbClr val="7F7F7F"/>
                </a:solidFill>
                <a:latin typeface="Calibri"/>
                <a:cs typeface="Calibri"/>
              </a:rPr>
              <a:t>eos</a:t>
            </a:r>
            <a:r>
              <a:rPr lang="en-US" sz="1100" dirty="0" smtClean="0">
                <a:solidFill>
                  <a:srgbClr val="7F7F7F"/>
                </a:solidFill>
                <a:latin typeface="Calibri"/>
                <a:cs typeface="Calibri"/>
              </a:rPr>
              <a:t> qui </a:t>
            </a:r>
            <a:r>
              <a:rPr lang="en-US" sz="1100" dirty="0" err="1" smtClean="0">
                <a:solidFill>
                  <a:srgbClr val="7F7F7F"/>
                </a:solidFill>
                <a:latin typeface="Calibri"/>
                <a:cs typeface="Calibri"/>
              </a:rPr>
              <a:t>ratione</a:t>
            </a:r>
            <a:r>
              <a:rPr lang="en-US" sz="1100" dirty="0" smtClean="0">
                <a:solidFill>
                  <a:srgbClr val="7F7F7F"/>
                </a:solidFill>
                <a:latin typeface="Calibri"/>
                <a:cs typeface="Calibri"/>
              </a:rPr>
              <a:t> </a:t>
            </a:r>
            <a:r>
              <a:rPr lang="en-US" sz="1100" dirty="0" err="1" smtClean="0">
                <a:solidFill>
                  <a:srgbClr val="7F7F7F"/>
                </a:solidFill>
                <a:latin typeface="Calibri"/>
                <a:cs typeface="Calibri"/>
              </a:rPr>
              <a:t>voluptatem</a:t>
            </a:r>
            <a:r>
              <a:rPr lang="en-US" sz="1100" dirty="0" smtClean="0">
                <a:solidFill>
                  <a:srgbClr val="7F7F7F"/>
                </a:solidFill>
                <a:latin typeface="Calibri"/>
                <a:cs typeface="Calibri"/>
              </a:rPr>
              <a:t> </a:t>
            </a:r>
            <a:r>
              <a:rPr lang="en-US" sz="1100" dirty="0" err="1" smtClean="0">
                <a:solidFill>
                  <a:srgbClr val="7F7F7F"/>
                </a:solidFill>
                <a:latin typeface="Calibri"/>
                <a:cs typeface="Calibri"/>
              </a:rPr>
              <a:t>sequi</a:t>
            </a:r>
            <a:r>
              <a:rPr lang="en-US" sz="1100" dirty="0" smtClean="0">
                <a:solidFill>
                  <a:srgbClr val="7F7F7F"/>
                </a:solidFill>
                <a:latin typeface="Calibri"/>
                <a:cs typeface="Calibri"/>
              </a:rPr>
              <a:t> </a:t>
            </a:r>
            <a:r>
              <a:rPr lang="en-US" sz="1100" dirty="0" err="1" smtClean="0">
                <a:solidFill>
                  <a:srgbClr val="7F7F7F"/>
                </a:solidFill>
                <a:latin typeface="Calibri"/>
                <a:cs typeface="Calibri"/>
              </a:rPr>
              <a:t>nesciu</a:t>
            </a:r>
            <a:r>
              <a:rPr lang="en-US" sz="1100" dirty="0" smtClean="0">
                <a:solidFill>
                  <a:srgbClr val="7F7F7F"/>
                </a:solidFill>
                <a:latin typeface="Calibri"/>
                <a:cs typeface="Calibri"/>
              </a:rPr>
              <a:t>.</a:t>
            </a:r>
            <a:endParaRPr lang="bg-BG" sz="1100" dirty="0" smtClean="0">
              <a:solidFill>
                <a:srgbClr val="7F7F7F"/>
              </a:solidFill>
              <a:latin typeface="Calibri"/>
              <a:cs typeface="Calibri"/>
            </a:endParaRPr>
          </a:p>
        </p:txBody>
      </p:sp>
      <p:sp>
        <p:nvSpPr>
          <p:cNvPr id="8" name="TextBox 7"/>
          <p:cNvSpPr txBox="1"/>
          <p:nvPr userDrawn="1"/>
        </p:nvSpPr>
        <p:spPr>
          <a:xfrm>
            <a:off x="5848350" y="3890963"/>
            <a:ext cx="2395538" cy="1785104"/>
          </a:xfrm>
          <a:prstGeom prst="rect">
            <a:avLst/>
          </a:prstGeom>
          <a:noFill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algn="just" defTabSz="9144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100" dirty="0" err="1" smtClean="0">
                <a:solidFill>
                  <a:srgbClr val="7F7F7F"/>
                </a:solidFill>
                <a:latin typeface="Calibri"/>
                <a:cs typeface="Calibri"/>
              </a:rPr>
              <a:t>Oiste</a:t>
            </a:r>
            <a:r>
              <a:rPr lang="en-US" sz="1100" dirty="0" smtClean="0">
                <a:solidFill>
                  <a:srgbClr val="7F7F7F"/>
                </a:solidFill>
                <a:latin typeface="Calibri"/>
                <a:cs typeface="Calibri"/>
              </a:rPr>
              <a:t> </a:t>
            </a:r>
            <a:r>
              <a:rPr lang="en-US" sz="1100" dirty="0" err="1" smtClean="0">
                <a:solidFill>
                  <a:srgbClr val="7F7F7F"/>
                </a:solidFill>
                <a:latin typeface="Calibri"/>
                <a:cs typeface="Calibri"/>
              </a:rPr>
              <a:t>natus</a:t>
            </a:r>
            <a:r>
              <a:rPr lang="en-US" sz="1100" dirty="0" smtClean="0">
                <a:solidFill>
                  <a:srgbClr val="7F7F7F"/>
                </a:solidFill>
                <a:latin typeface="Calibri"/>
                <a:cs typeface="Calibri"/>
              </a:rPr>
              <a:t> error sit </a:t>
            </a:r>
            <a:r>
              <a:rPr lang="en-US" sz="1100" dirty="0" err="1" smtClean="0">
                <a:solidFill>
                  <a:srgbClr val="7F7F7F"/>
                </a:solidFill>
                <a:latin typeface="Calibri"/>
                <a:cs typeface="Calibri"/>
              </a:rPr>
              <a:t>voluptatem</a:t>
            </a:r>
            <a:r>
              <a:rPr lang="en-US" sz="1100" dirty="0" smtClean="0">
                <a:solidFill>
                  <a:srgbClr val="7F7F7F"/>
                </a:solidFill>
                <a:latin typeface="Calibri"/>
                <a:cs typeface="Calibri"/>
              </a:rPr>
              <a:t> </a:t>
            </a:r>
            <a:r>
              <a:rPr lang="en-US" sz="1100" dirty="0" err="1" smtClean="0">
                <a:solidFill>
                  <a:srgbClr val="7F7F7F"/>
                </a:solidFill>
                <a:latin typeface="Calibri"/>
                <a:cs typeface="Calibri"/>
              </a:rPr>
              <a:t>accusantium</a:t>
            </a:r>
            <a:r>
              <a:rPr lang="en-US" sz="1100" dirty="0" smtClean="0">
                <a:solidFill>
                  <a:srgbClr val="7F7F7F"/>
                </a:solidFill>
                <a:latin typeface="Calibri"/>
                <a:cs typeface="Calibri"/>
              </a:rPr>
              <a:t> </a:t>
            </a:r>
            <a:r>
              <a:rPr lang="en-US" sz="1100" dirty="0" err="1" smtClean="0">
                <a:solidFill>
                  <a:srgbClr val="7F7F7F"/>
                </a:solidFill>
                <a:latin typeface="Calibri"/>
                <a:cs typeface="Calibri"/>
              </a:rPr>
              <a:t>doloremque</a:t>
            </a:r>
            <a:r>
              <a:rPr lang="en-US" sz="1100" dirty="0" smtClean="0">
                <a:solidFill>
                  <a:srgbClr val="7F7F7F"/>
                </a:solidFill>
                <a:latin typeface="Calibri"/>
                <a:cs typeface="Calibri"/>
              </a:rPr>
              <a:t> </a:t>
            </a:r>
            <a:r>
              <a:rPr lang="en-US" sz="1100" dirty="0" err="1" smtClean="0">
                <a:solidFill>
                  <a:srgbClr val="7F7F7F"/>
                </a:solidFill>
                <a:latin typeface="Calibri"/>
                <a:cs typeface="Calibri"/>
              </a:rPr>
              <a:t>laudantium</a:t>
            </a:r>
            <a:r>
              <a:rPr lang="en-US" sz="1100" dirty="0" smtClean="0">
                <a:solidFill>
                  <a:srgbClr val="7F7F7F"/>
                </a:solidFill>
                <a:latin typeface="Calibri"/>
                <a:cs typeface="Calibri"/>
              </a:rPr>
              <a:t>, </a:t>
            </a:r>
            <a:r>
              <a:rPr lang="en-US" sz="1100" dirty="0" err="1" smtClean="0">
                <a:solidFill>
                  <a:srgbClr val="7F7F7F"/>
                </a:solidFill>
                <a:latin typeface="Calibri"/>
                <a:cs typeface="Calibri"/>
              </a:rPr>
              <a:t>totam</a:t>
            </a:r>
            <a:r>
              <a:rPr lang="en-US" sz="1100" dirty="0" smtClean="0">
                <a:solidFill>
                  <a:srgbClr val="7F7F7F"/>
                </a:solidFill>
                <a:latin typeface="Calibri"/>
                <a:cs typeface="Calibri"/>
              </a:rPr>
              <a:t> rem </a:t>
            </a:r>
            <a:r>
              <a:rPr lang="en-US" sz="1100" dirty="0" err="1" smtClean="0">
                <a:solidFill>
                  <a:srgbClr val="7F7F7F"/>
                </a:solidFill>
                <a:latin typeface="Calibri"/>
                <a:cs typeface="Calibri"/>
              </a:rPr>
              <a:t>aperiam</a:t>
            </a:r>
            <a:r>
              <a:rPr lang="en-US" sz="1100" dirty="0" smtClean="0">
                <a:solidFill>
                  <a:srgbClr val="7F7F7F"/>
                </a:solidFill>
                <a:latin typeface="Calibri"/>
                <a:cs typeface="Calibri"/>
              </a:rPr>
              <a:t>, </a:t>
            </a:r>
            <a:r>
              <a:rPr lang="en-US" sz="1100" dirty="0" err="1" smtClean="0">
                <a:solidFill>
                  <a:srgbClr val="7F7F7F"/>
                </a:solidFill>
                <a:latin typeface="Calibri"/>
                <a:cs typeface="Calibri"/>
              </a:rPr>
              <a:t>eaque</a:t>
            </a:r>
            <a:r>
              <a:rPr lang="en-US" sz="1100" dirty="0" smtClean="0">
                <a:solidFill>
                  <a:srgbClr val="7F7F7F"/>
                </a:solidFill>
                <a:latin typeface="Calibri"/>
                <a:cs typeface="Calibri"/>
              </a:rPr>
              <a:t> </a:t>
            </a:r>
            <a:r>
              <a:rPr lang="en-US" sz="1100" dirty="0" err="1" smtClean="0">
                <a:solidFill>
                  <a:srgbClr val="7F7F7F"/>
                </a:solidFill>
                <a:latin typeface="Calibri"/>
                <a:cs typeface="Calibri"/>
              </a:rPr>
              <a:t>ipsa</a:t>
            </a:r>
            <a:r>
              <a:rPr lang="en-US" sz="1100" dirty="0" smtClean="0">
                <a:solidFill>
                  <a:srgbClr val="7F7F7F"/>
                </a:solidFill>
                <a:latin typeface="Calibri"/>
                <a:cs typeface="Calibri"/>
              </a:rPr>
              <a:t> quae </a:t>
            </a:r>
            <a:r>
              <a:rPr lang="en-US" sz="1100" dirty="0" err="1" smtClean="0">
                <a:solidFill>
                  <a:srgbClr val="7F7F7F"/>
                </a:solidFill>
                <a:latin typeface="Calibri"/>
                <a:cs typeface="Calibri"/>
              </a:rPr>
              <a:t>ab</a:t>
            </a:r>
            <a:r>
              <a:rPr lang="en-US" sz="1100" dirty="0" smtClean="0">
                <a:solidFill>
                  <a:srgbClr val="7F7F7F"/>
                </a:solidFill>
                <a:latin typeface="Calibri"/>
                <a:cs typeface="Calibri"/>
              </a:rPr>
              <a:t> </a:t>
            </a:r>
            <a:r>
              <a:rPr lang="en-US" sz="1100" dirty="0" err="1" smtClean="0">
                <a:solidFill>
                  <a:srgbClr val="7F7F7F"/>
                </a:solidFill>
                <a:latin typeface="Calibri"/>
                <a:cs typeface="Calibri"/>
              </a:rPr>
              <a:t>illo</a:t>
            </a:r>
            <a:r>
              <a:rPr lang="en-US" sz="1100" dirty="0" smtClean="0">
                <a:solidFill>
                  <a:srgbClr val="7F7F7F"/>
                </a:solidFill>
                <a:latin typeface="Calibri"/>
                <a:cs typeface="Calibri"/>
              </a:rPr>
              <a:t> </a:t>
            </a:r>
            <a:r>
              <a:rPr lang="en-US" sz="1100" dirty="0" err="1" smtClean="0">
                <a:solidFill>
                  <a:srgbClr val="7F7F7F"/>
                </a:solidFill>
                <a:latin typeface="Calibri"/>
                <a:cs typeface="Calibri"/>
              </a:rPr>
              <a:t>inventore</a:t>
            </a:r>
            <a:r>
              <a:rPr lang="en-US" sz="1100" dirty="0" smtClean="0">
                <a:solidFill>
                  <a:srgbClr val="7F7F7F"/>
                </a:solidFill>
                <a:latin typeface="Calibri"/>
                <a:cs typeface="Calibri"/>
              </a:rPr>
              <a:t> </a:t>
            </a:r>
            <a:r>
              <a:rPr lang="en-US" sz="1100" dirty="0" err="1" smtClean="0">
                <a:solidFill>
                  <a:srgbClr val="7F7F7F"/>
                </a:solidFill>
                <a:latin typeface="Calibri"/>
                <a:cs typeface="Calibri"/>
              </a:rPr>
              <a:t>veritatis</a:t>
            </a:r>
            <a:r>
              <a:rPr lang="en-US" sz="1100" dirty="0" smtClean="0">
                <a:solidFill>
                  <a:srgbClr val="7F7F7F"/>
                </a:solidFill>
                <a:latin typeface="Calibri"/>
                <a:cs typeface="Calibri"/>
              </a:rPr>
              <a:t> et quasi </a:t>
            </a:r>
            <a:r>
              <a:rPr lang="en-US" sz="1100" dirty="0" err="1" smtClean="0">
                <a:solidFill>
                  <a:srgbClr val="7F7F7F"/>
                </a:solidFill>
                <a:latin typeface="Calibri"/>
                <a:cs typeface="Calibri"/>
              </a:rPr>
              <a:t>architecto</a:t>
            </a:r>
            <a:r>
              <a:rPr lang="en-US" sz="1100" dirty="0" smtClean="0">
                <a:solidFill>
                  <a:srgbClr val="7F7F7F"/>
                </a:solidFill>
                <a:latin typeface="Calibri"/>
                <a:cs typeface="Calibri"/>
              </a:rPr>
              <a:t> </a:t>
            </a:r>
            <a:r>
              <a:rPr lang="en-US" sz="1100" dirty="0" err="1" smtClean="0">
                <a:solidFill>
                  <a:srgbClr val="7F7F7F"/>
                </a:solidFill>
                <a:latin typeface="Calibri"/>
                <a:cs typeface="Calibri"/>
              </a:rPr>
              <a:t>beatae</a:t>
            </a:r>
            <a:r>
              <a:rPr lang="en-US" sz="1100" dirty="0" smtClean="0">
                <a:solidFill>
                  <a:srgbClr val="7F7F7F"/>
                </a:solidFill>
                <a:latin typeface="Calibri"/>
                <a:cs typeface="Calibri"/>
              </a:rPr>
              <a:t> vitae dicta </a:t>
            </a:r>
            <a:r>
              <a:rPr lang="en-US" sz="1100" dirty="0" err="1" smtClean="0">
                <a:solidFill>
                  <a:srgbClr val="7F7F7F"/>
                </a:solidFill>
                <a:latin typeface="Calibri"/>
                <a:cs typeface="Calibri"/>
              </a:rPr>
              <a:t>sunt</a:t>
            </a:r>
            <a:r>
              <a:rPr lang="en-US" sz="1100" dirty="0" smtClean="0">
                <a:solidFill>
                  <a:srgbClr val="7F7F7F"/>
                </a:solidFill>
                <a:latin typeface="Calibri"/>
                <a:cs typeface="Calibri"/>
              </a:rPr>
              <a:t> </a:t>
            </a:r>
            <a:r>
              <a:rPr lang="en-US" sz="1100" dirty="0" err="1" smtClean="0">
                <a:solidFill>
                  <a:srgbClr val="7F7F7F"/>
                </a:solidFill>
                <a:latin typeface="Calibri"/>
                <a:cs typeface="Calibri"/>
              </a:rPr>
              <a:t>explicabo</a:t>
            </a:r>
            <a:r>
              <a:rPr lang="en-US" sz="1100" dirty="0" smtClean="0">
                <a:solidFill>
                  <a:srgbClr val="7F7F7F"/>
                </a:solidFill>
                <a:latin typeface="Calibri"/>
                <a:cs typeface="Calibri"/>
              </a:rPr>
              <a:t>. </a:t>
            </a:r>
            <a:r>
              <a:rPr lang="en-US" sz="1100" dirty="0" err="1" smtClean="0">
                <a:solidFill>
                  <a:srgbClr val="7F7F7F"/>
                </a:solidFill>
                <a:latin typeface="Calibri"/>
                <a:cs typeface="Calibri"/>
              </a:rPr>
              <a:t>Nemo</a:t>
            </a:r>
            <a:r>
              <a:rPr lang="en-US" sz="1100" dirty="0" smtClean="0">
                <a:solidFill>
                  <a:srgbClr val="7F7F7F"/>
                </a:solidFill>
                <a:latin typeface="Calibri"/>
                <a:cs typeface="Calibri"/>
              </a:rPr>
              <a:t> </a:t>
            </a:r>
            <a:r>
              <a:rPr lang="en-US" sz="1100" dirty="0" err="1" smtClean="0">
                <a:solidFill>
                  <a:srgbClr val="7F7F7F"/>
                </a:solidFill>
                <a:latin typeface="Calibri"/>
                <a:cs typeface="Calibri"/>
              </a:rPr>
              <a:t>enim</a:t>
            </a:r>
            <a:r>
              <a:rPr lang="en-US" sz="1100" dirty="0" smtClean="0">
                <a:solidFill>
                  <a:srgbClr val="7F7F7F"/>
                </a:solidFill>
                <a:latin typeface="Calibri"/>
                <a:cs typeface="Calibri"/>
              </a:rPr>
              <a:t> </a:t>
            </a:r>
            <a:r>
              <a:rPr lang="en-US" sz="1100" dirty="0" err="1" smtClean="0">
                <a:solidFill>
                  <a:srgbClr val="7F7F7F"/>
                </a:solidFill>
                <a:latin typeface="Calibri"/>
                <a:cs typeface="Calibri"/>
              </a:rPr>
              <a:t>ipsam</a:t>
            </a:r>
            <a:r>
              <a:rPr lang="en-US" sz="1100" dirty="0" smtClean="0">
                <a:solidFill>
                  <a:srgbClr val="7F7F7F"/>
                </a:solidFill>
                <a:latin typeface="Calibri"/>
                <a:cs typeface="Calibri"/>
              </a:rPr>
              <a:t> </a:t>
            </a:r>
            <a:r>
              <a:rPr lang="en-US" sz="1100" dirty="0" err="1" smtClean="0">
                <a:solidFill>
                  <a:srgbClr val="7F7F7F"/>
                </a:solidFill>
                <a:latin typeface="Calibri"/>
                <a:cs typeface="Calibri"/>
              </a:rPr>
              <a:t>voluptatem</a:t>
            </a:r>
            <a:r>
              <a:rPr lang="en-US" sz="1100" dirty="0" smtClean="0">
                <a:solidFill>
                  <a:srgbClr val="7F7F7F"/>
                </a:solidFill>
                <a:latin typeface="Calibri"/>
                <a:cs typeface="Calibri"/>
              </a:rPr>
              <a:t> </a:t>
            </a:r>
            <a:r>
              <a:rPr lang="en-US" sz="1100" dirty="0" err="1" smtClean="0">
                <a:solidFill>
                  <a:srgbClr val="7F7F7F"/>
                </a:solidFill>
                <a:latin typeface="Calibri"/>
                <a:cs typeface="Calibri"/>
              </a:rPr>
              <a:t>quia</a:t>
            </a:r>
            <a:r>
              <a:rPr lang="en-US" sz="1100" dirty="0" smtClean="0">
                <a:solidFill>
                  <a:srgbClr val="7F7F7F"/>
                </a:solidFill>
                <a:latin typeface="Calibri"/>
                <a:cs typeface="Calibri"/>
              </a:rPr>
              <a:t> </a:t>
            </a:r>
            <a:r>
              <a:rPr lang="en-US" sz="1100" dirty="0" err="1" smtClean="0">
                <a:solidFill>
                  <a:srgbClr val="7F7F7F"/>
                </a:solidFill>
                <a:latin typeface="Calibri"/>
                <a:cs typeface="Calibri"/>
              </a:rPr>
              <a:t>voluptas</a:t>
            </a:r>
            <a:r>
              <a:rPr lang="en-US" sz="1100" dirty="0" smtClean="0">
                <a:solidFill>
                  <a:srgbClr val="7F7F7F"/>
                </a:solidFill>
                <a:latin typeface="Calibri"/>
                <a:cs typeface="Calibri"/>
              </a:rPr>
              <a:t> sit </a:t>
            </a:r>
            <a:r>
              <a:rPr lang="en-US" sz="1100" dirty="0" err="1" smtClean="0">
                <a:solidFill>
                  <a:srgbClr val="7F7F7F"/>
                </a:solidFill>
                <a:latin typeface="Calibri"/>
                <a:cs typeface="Calibri"/>
              </a:rPr>
              <a:t>aspernatur</a:t>
            </a:r>
            <a:r>
              <a:rPr lang="en-US" sz="1100" dirty="0" smtClean="0">
                <a:solidFill>
                  <a:srgbClr val="7F7F7F"/>
                </a:solidFill>
                <a:latin typeface="Calibri"/>
                <a:cs typeface="Calibri"/>
              </a:rPr>
              <a:t> </a:t>
            </a:r>
            <a:r>
              <a:rPr lang="en-US" sz="1100" dirty="0" err="1" smtClean="0">
                <a:solidFill>
                  <a:srgbClr val="7F7F7F"/>
                </a:solidFill>
                <a:latin typeface="Calibri"/>
                <a:cs typeface="Calibri"/>
              </a:rPr>
              <a:t>aut</a:t>
            </a:r>
            <a:r>
              <a:rPr lang="en-US" sz="1100" dirty="0" smtClean="0">
                <a:solidFill>
                  <a:srgbClr val="7F7F7F"/>
                </a:solidFill>
                <a:latin typeface="Calibri"/>
                <a:cs typeface="Calibri"/>
              </a:rPr>
              <a:t> </a:t>
            </a:r>
            <a:r>
              <a:rPr lang="en-US" sz="1100" dirty="0" err="1" smtClean="0">
                <a:solidFill>
                  <a:srgbClr val="7F7F7F"/>
                </a:solidFill>
                <a:latin typeface="Calibri"/>
                <a:cs typeface="Calibri"/>
              </a:rPr>
              <a:t>odit</a:t>
            </a:r>
            <a:r>
              <a:rPr lang="en-US" sz="1100" dirty="0" smtClean="0">
                <a:solidFill>
                  <a:srgbClr val="7F7F7F"/>
                </a:solidFill>
                <a:latin typeface="Calibri"/>
                <a:cs typeface="Calibri"/>
              </a:rPr>
              <a:t> </a:t>
            </a:r>
            <a:r>
              <a:rPr lang="en-US" sz="1100" dirty="0" err="1" smtClean="0">
                <a:solidFill>
                  <a:srgbClr val="7F7F7F"/>
                </a:solidFill>
                <a:latin typeface="Calibri"/>
                <a:cs typeface="Calibri"/>
              </a:rPr>
              <a:t>aut</a:t>
            </a:r>
            <a:r>
              <a:rPr lang="en-US" sz="1100" dirty="0" smtClean="0">
                <a:solidFill>
                  <a:srgbClr val="7F7F7F"/>
                </a:solidFill>
                <a:latin typeface="Calibri"/>
                <a:cs typeface="Calibri"/>
              </a:rPr>
              <a:t> fugit, </a:t>
            </a:r>
            <a:r>
              <a:rPr lang="en-US" sz="1100" dirty="0" err="1" smtClean="0">
                <a:solidFill>
                  <a:srgbClr val="7F7F7F"/>
                </a:solidFill>
                <a:latin typeface="Calibri"/>
                <a:cs typeface="Calibri"/>
              </a:rPr>
              <a:t>sed</a:t>
            </a:r>
            <a:r>
              <a:rPr lang="en-US" sz="1100" dirty="0" smtClean="0">
                <a:solidFill>
                  <a:srgbClr val="7F7F7F"/>
                </a:solidFill>
                <a:latin typeface="Calibri"/>
                <a:cs typeface="Calibri"/>
              </a:rPr>
              <a:t> </a:t>
            </a:r>
            <a:r>
              <a:rPr lang="en-US" sz="1100" dirty="0" err="1" smtClean="0">
                <a:solidFill>
                  <a:srgbClr val="7F7F7F"/>
                </a:solidFill>
                <a:latin typeface="Calibri"/>
                <a:cs typeface="Calibri"/>
              </a:rPr>
              <a:t>quia</a:t>
            </a:r>
            <a:r>
              <a:rPr lang="en-US" sz="1100" dirty="0" smtClean="0">
                <a:solidFill>
                  <a:srgbClr val="7F7F7F"/>
                </a:solidFill>
                <a:latin typeface="Calibri"/>
                <a:cs typeface="Calibri"/>
              </a:rPr>
              <a:t> </a:t>
            </a:r>
            <a:r>
              <a:rPr lang="en-US" sz="1100" dirty="0" err="1" smtClean="0">
                <a:solidFill>
                  <a:srgbClr val="7F7F7F"/>
                </a:solidFill>
                <a:latin typeface="Calibri"/>
                <a:cs typeface="Calibri"/>
              </a:rPr>
              <a:t>consequuntur</a:t>
            </a:r>
            <a:r>
              <a:rPr lang="en-US" sz="1100" dirty="0" smtClean="0">
                <a:solidFill>
                  <a:srgbClr val="7F7F7F"/>
                </a:solidFill>
                <a:latin typeface="Calibri"/>
                <a:cs typeface="Calibri"/>
              </a:rPr>
              <a:t> </a:t>
            </a:r>
            <a:r>
              <a:rPr lang="en-US" sz="1100" dirty="0" err="1" smtClean="0">
                <a:solidFill>
                  <a:srgbClr val="7F7F7F"/>
                </a:solidFill>
                <a:latin typeface="Calibri"/>
                <a:cs typeface="Calibri"/>
              </a:rPr>
              <a:t>magni</a:t>
            </a:r>
            <a:r>
              <a:rPr lang="en-US" sz="1100" dirty="0" smtClean="0">
                <a:solidFill>
                  <a:srgbClr val="7F7F7F"/>
                </a:solidFill>
                <a:latin typeface="Calibri"/>
                <a:cs typeface="Calibri"/>
              </a:rPr>
              <a:t> </a:t>
            </a:r>
            <a:r>
              <a:rPr lang="en-US" sz="1100" dirty="0" err="1" smtClean="0">
                <a:solidFill>
                  <a:srgbClr val="7F7F7F"/>
                </a:solidFill>
                <a:latin typeface="Calibri"/>
                <a:cs typeface="Calibri"/>
              </a:rPr>
              <a:t>dolores</a:t>
            </a:r>
            <a:r>
              <a:rPr lang="en-US" sz="1100" dirty="0" smtClean="0">
                <a:solidFill>
                  <a:srgbClr val="7F7F7F"/>
                </a:solidFill>
                <a:latin typeface="Calibri"/>
                <a:cs typeface="Calibri"/>
              </a:rPr>
              <a:t> </a:t>
            </a:r>
            <a:r>
              <a:rPr lang="en-US" sz="1100" dirty="0" err="1" smtClean="0">
                <a:solidFill>
                  <a:srgbClr val="7F7F7F"/>
                </a:solidFill>
                <a:latin typeface="Calibri"/>
                <a:cs typeface="Calibri"/>
              </a:rPr>
              <a:t>eos</a:t>
            </a:r>
            <a:r>
              <a:rPr lang="en-US" sz="1100" dirty="0" smtClean="0">
                <a:solidFill>
                  <a:srgbClr val="7F7F7F"/>
                </a:solidFill>
                <a:latin typeface="Calibri"/>
                <a:cs typeface="Calibri"/>
              </a:rPr>
              <a:t> qui </a:t>
            </a:r>
            <a:r>
              <a:rPr lang="en-US" sz="1100" dirty="0" err="1" smtClean="0">
                <a:solidFill>
                  <a:srgbClr val="7F7F7F"/>
                </a:solidFill>
                <a:latin typeface="Calibri"/>
                <a:cs typeface="Calibri"/>
              </a:rPr>
              <a:t>ratione</a:t>
            </a:r>
            <a:r>
              <a:rPr lang="en-US" sz="1100" dirty="0" smtClean="0">
                <a:solidFill>
                  <a:srgbClr val="7F7F7F"/>
                </a:solidFill>
                <a:latin typeface="Calibri"/>
                <a:cs typeface="Calibri"/>
              </a:rPr>
              <a:t> </a:t>
            </a:r>
            <a:r>
              <a:rPr lang="en-US" sz="1100" dirty="0" err="1" smtClean="0">
                <a:solidFill>
                  <a:srgbClr val="7F7F7F"/>
                </a:solidFill>
                <a:latin typeface="Calibri"/>
                <a:cs typeface="Calibri"/>
              </a:rPr>
              <a:t>voluptatem</a:t>
            </a:r>
            <a:r>
              <a:rPr lang="en-US" sz="1100" dirty="0" smtClean="0">
                <a:solidFill>
                  <a:srgbClr val="7F7F7F"/>
                </a:solidFill>
                <a:latin typeface="Calibri"/>
                <a:cs typeface="Calibri"/>
              </a:rPr>
              <a:t> </a:t>
            </a:r>
            <a:r>
              <a:rPr lang="en-US" sz="1100" dirty="0" err="1" smtClean="0">
                <a:solidFill>
                  <a:srgbClr val="7F7F7F"/>
                </a:solidFill>
                <a:latin typeface="Calibri"/>
                <a:cs typeface="Calibri"/>
              </a:rPr>
              <a:t>sequi</a:t>
            </a:r>
            <a:r>
              <a:rPr lang="en-US" sz="1100" dirty="0" smtClean="0">
                <a:solidFill>
                  <a:srgbClr val="7F7F7F"/>
                </a:solidFill>
                <a:latin typeface="Calibri"/>
                <a:cs typeface="Calibri"/>
              </a:rPr>
              <a:t> </a:t>
            </a:r>
            <a:r>
              <a:rPr lang="en-US" sz="1100" dirty="0" err="1" smtClean="0">
                <a:solidFill>
                  <a:srgbClr val="7F7F7F"/>
                </a:solidFill>
                <a:latin typeface="Calibri"/>
                <a:cs typeface="Calibri"/>
              </a:rPr>
              <a:t>nesciunt</a:t>
            </a:r>
            <a:r>
              <a:rPr lang="en-US" sz="1100" dirty="0" smtClean="0">
                <a:solidFill>
                  <a:srgbClr val="7F7F7F"/>
                </a:solidFill>
                <a:latin typeface="Calibri"/>
                <a:cs typeface="Calibri"/>
              </a:rPr>
              <a:t>.</a:t>
            </a:r>
            <a:endParaRPr lang="bg-BG" sz="1100" dirty="0" smtClean="0">
              <a:solidFill>
                <a:srgbClr val="7F7F7F"/>
              </a:solidFill>
              <a:latin typeface="Calibri"/>
              <a:cs typeface="Calibri"/>
            </a:endParaRPr>
          </a:p>
        </p:txBody>
      </p:sp>
      <p:sp>
        <p:nvSpPr>
          <p:cNvPr id="9" name="Rectangle 22"/>
          <p:cNvSpPr>
            <a:spLocks noChangeArrowheads="1"/>
          </p:cNvSpPr>
          <p:nvPr userDrawn="1"/>
        </p:nvSpPr>
        <p:spPr bwMode="auto">
          <a:xfrm>
            <a:off x="2870877" y="2105033"/>
            <a:ext cx="90511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FFFFFF"/>
                </a:solidFill>
                <a:latin typeface="Calibri"/>
                <a:ea typeface="ＭＳ Ｐゴシック" charset="0"/>
                <a:cs typeface="Calibri"/>
              </a:rPr>
              <a:t>Cloud</a:t>
            </a:r>
            <a:endParaRPr lang="bg-BG" sz="2400" dirty="0">
              <a:solidFill>
                <a:srgbClr val="363636"/>
              </a:solidFill>
              <a:latin typeface="Calibri"/>
              <a:ea typeface="ＭＳ Ｐゴシック" charset="0"/>
              <a:cs typeface="Calibri"/>
            </a:endParaRPr>
          </a:p>
        </p:txBody>
      </p:sp>
      <p:sp>
        <p:nvSpPr>
          <p:cNvPr id="10" name="Rectangle 23"/>
          <p:cNvSpPr>
            <a:spLocks noChangeArrowheads="1"/>
          </p:cNvSpPr>
          <p:nvPr userDrawn="1"/>
        </p:nvSpPr>
        <p:spPr bwMode="auto">
          <a:xfrm>
            <a:off x="4636684" y="2436813"/>
            <a:ext cx="543739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dirty="0">
                <a:solidFill>
                  <a:srgbClr val="FFFFFF"/>
                </a:solidFill>
                <a:latin typeface="Calibri"/>
                <a:ea typeface="ＭＳ Ｐゴシック" charset="0"/>
                <a:cs typeface="Calibri"/>
              </a:rPr>
              <a:t>VPS</a:t>
            </a:r>
            <a:endParaRPr lang="bg-BG" dirty="0">
              <a:solidFill>
                <a:srgbClr val="363636"/>
              </a:solidFill>
              <a:latin typeface="Calibri"/>
              <a:ea typeface="ＭＳ Ｐゴシック" charset="0"/>
              <a:cs typeface="Calibri"/>
            </a:endParaRPr>
          </a:p>
        </p:txBody>
      </p:sp>
      <p:sp>
        <p:nvSpPr>
          <p:cNvPr id="11" name="Rectangle 24"/>
          <p:cNvSpPr>
            <a:spLocks noChangeArrowheads="1"/>
          </p:cNvSpPr>
          <p:nvPr userDrawn="1"/>
        </p:nvSpPr>
        <p:spPr bwMode="auto">
          <a:xfrm>
            <a:off x="5818785" y="2027237"/>
            <a:ext cx="625867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sz="2000" dirty="0">
                <a:solidFill>
                  <a:srgbClr val="FFFFFF"/>
                </a:solidFill>
                <a:latin typeface="Calibri"/>
                <a:ea typeface="ＭＳ Ｐゴシック" charset="0"/>
                <a:cs typeface="Calibri"/>
              </a:rPr>
              <a:t>DNS</a:t>
            </a:r>
            <a:endParaRPr lang="bg-BG" sz="2000" dirty="0">
              <a:solidFill>
                <a:srgbClr val="363636"/>
              </a:solidFill>
              <a:latin typeface="Calibri"/>
              <a:ea typeface="ＭＳ Ｐゴシック" charset="0"/>
              <a:cs typeface="Calibri"/>
            </a:endParaRPr>
          </a:p>
        </p:txBody>
      </p:sp>
      <p:sp>
        <p:nvSpPr>
          <p:cNvPr id="12" name="Freeform 11"/>
          <p:cNvSpPr/>
          <p:nvPr userDrawn="1"/>
        </p:nvSpPr>
        <p:spPr>
          <a:xfrm>
            <a:off x="4310063" y="1670049"/>
            <a:ext cx="1109662" cy="254000"/>
          </a:xfrm>
          <a:custGeom>
            <a:avLst/>
            <a:gdLst>
              <a:gd name="connsiteX0" fmla="*/ 0 w 1109134"/>
              <a:gd name="connsiteY0" fmla="*/ 254290 h 254290"/>
              <a:gd name="connsiteX1" fmla="*/ 558800 w 1109134"/>
              <a:gd name="connsiteY1" fmla="*/ 290 h 254290"/>
              <a:gd name="connsiteX2" fmla="*/ 1109134 w 1109134"/>
              <a:gd name="connsiteY2" fmla="*/ 203490 h 2542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109134" h="254290">
                <a:moveTo>
                  <a:pt x="0" y="254290"/>
                </a:moveTo>
                <a:cubicBezTo>
                  <a:pt x="186972" y="131523"/>
                  <a:pt x="373944" y="8757"/>
                  <a:pt x="558800" y="290"/>
                </a:cubicBezTo>
                <a:cubicBezTo>
                  <a:pt x="743656" y="-8177"/>
                  <a:pt x="1006123" y="171035"/>
                  <a:pt x="1109134" y="203490"/>
                </a:cubicBezTo>
              </a:path>
            </a:pathLst>
          </a:custGeom>
          <a:noFill/>
          <a:ln w="12700">
            <a:solidFill>
              <a:schemeClr val="accent3"/>
            </a:solidFill>
            <a:headEnd type="triangle"/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bg-BG" dirty="0">
              <a:solidFill>
                <a:srgbClr val="FFFFFF"/>
              </a:solidFill>
              <a:latin typeface="Calibri"/>
              <a:cs typeface="Calibri"/>
            </a:endParaRPr>
          </a:p>
        </p:txBody>
      </p:sp>
      <p:sp>
        <p:nvSpPr>
          <p:cNvPr id="13" name="Freeform 12"/>
          <p:cNvSpPr/>
          <p:nvPr userDrawn="1"/>
        </p:nvSpPr>
        <p:spPr>
          <a:xfrm>
            <a:off x="3768737" y="2855916"/>
            <a:ext cx="638175" cy="96837"/>
          </a:xfrm>
          <a:custGeom>
            <a:avLst/>
            <a:gdLst>
              <a:gd name="connsiteX0" fmla="*/ 0 w 914400"/>
              <a:gd name="connsiteY0" fmla="*/ 0 h 194214"/>
              <a:gd name="connsiteX1" fmla="*/ 516466 w 914400"/>
              <a:gd name="connsiteY1" fmla="*/ 186267 h 194214"/>
              <a:gd name="connsiteX2" fmla="*/ 914400 w 914400"/>
              <a:gd name="connsiteY2" fmla="*/ 160867 h 194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914400" h="194214">
                <a:moveTo>
                  <a:pt x="0" y="0"/>
                </a:moveTo>
                <a:cubicBezTo>
                  <a:pt x="182033" y="79728"/>
                  <a:pt x="364066" y="159456"/>
                  <a:pt x="516466" y="186267"/>
                </a:cubicBezTo>
                <a:cubicBezTo>
                  <a:pt x="668866" y="213078"/>
                  <a:pt x="872067" y="163689"/>
                  <a:pt x="914400" y="160867"/>
                </a:cubicBezTo>
              </a:path>
            </a:pathLst>
          </a:custGeom>
          <a:noFill/>
          <a:ln w="12700">
            <a:solidFill>
              <a:schemeClr val="accent3"/>
            </a:solidFill>
            <a:headEnd type="triangle"/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bg-BG" dirty="0">
              <a:solidFill>
                <a:srgbClr val="FFFFFF"/>
              </a:solidFill>
              <a:latin typeface="Calibri"/>
              <a:cs typeface="Calibri"/>
            </a:endParaRPr>
          </a:p>
        </p:txBody>
      </p:sp>
      <p:sp>
        <p:nvSpPr>
          <p:cNvPr id="14" name="Freeform 13"/>
          <p:cNvSpPr/>
          <p:nvPr userDrawn="1"/>
        </p:nvSpPr>
        <p:spPr>
          <a:xfrm rot="19408626">
            <a:off x="5559437" y="2735271"/>
            <a:ext cx="379413" cy="115887"/>
          </a:xfrm>
          <a:custGeom>
            <a:avLst/>
            <a:gdLst>
              <a:gd name="connsiteX0" fmla="*/ 0 w 914400"/>
              <a:gd name="connsiteY0" fmla="*/ 0 h 194214"/>
              <a:gd name="connsiteX1" fmla="*/ 516466 w 914400"/>
              <a:gd name="connsiteY1" fmla="*/ 186267 h 194214"/>
              <a:gd name="connsiteX2" fmla="*/ 914400 w 914400"/>
              <a:gd name="connsiteY2" fmla="*/ 160867 h 194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914400" h="194214">
                <a:moveTo>
                  <a:pt x="0" y="0"/>
                </a:moveTo>
                <a:cubicBezTo>
                  <a:pt x="182033" y="79728"/>
                  <a:pt x="364066" y="159456"/>
                  <a:pt x="516466" y="186267"/>
                </a:cubicBezTo>
                <a:cubicBezTo>
                  <a:pt x="668866" y="213078"/>
                  <a:pt x="872067" y="163689"/>
                  <a:pt x="914400" y="160867"/>
                </a:cubicBezTo>
              </a:path>
            </a:pathLst>
          </a:custGeom>
          <a:noFill/>
          <a:ln w="12700">
            <a:solidFill>
              <a:schemeClr val="accent3"/>
            </a:solidFill>
            <a:headEnd type="triangle"/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bg-BG" dirty="0">
              <a:solidFill>
                <a:srgbClr val="FFFFFF"/>
              </a:solidFill>
              <a:latin typeface="Calibri"/>
              <a:cs typeface="Calibri"/>
            </a:endParaRPr>
          </a:p>
        </p:txBody>
      </p:sp>
      <p:sp>
        <p:nvSpPr>
          <p:cNvPr id="15" name="Rectangle 29"/>
          <p:cNvSpPr>
            <a:spLocks noChangeArrowheads="1"/>
          </p:cNvSpPr>
          <p:nvPr userDrawn="1"/>
        </p:nvSpPr>
        <p:spPr bwMode="auto">
          <a:xfrm>
            <a:off x="931864" y="3514725"/>
            <a:ext cx="208382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sz="2800" dirty="0" err="1">
                <a:solidFill>
                  <a:srgbClr val="F82B7D"/>
                </a:solidFill>
                <a:latin typeface="Calibri"/>
                <a:ea typeface="ＭＳ Ｐゴシック" charset="0"/>
                <a:cs typeface="Calibri"/>
              </a:rPr>
              <a:t>Lorem</a:t>
            </a:r>
            <a:r>
              <a:rPr lang="en-US" sz="2800" dirty="0">
                <a:solidFill>
                  <a:srgbClr val="F82B7D"/>
                </a:solidFill>
                <a:latin typeface="Calibri"/>
                <a:ea typeface="ＭＳ Ｐゴシック" charset="0"/>
                <a:cs typeface="Calibri"/>
              </a:rPr>
              <a:t> </a:t>
            </a:r>
            <a:r>
              <a:rPr lang="en-US" sz="2800" dirty="0" err="1">
                <a:solidFill>
                  <a:srgbClr val="F82B7D"/>
                </a:solidFill>
                <a:latin typeface="Calibri"/>
                <a:ea typeface="ＭＳ Ｐゴシック" charset="0"/>
                <a:cs typeface="Calibri"/>
              </a:rPr>
              <a:t>ipsum</a:t>
            </a:r>
            <a:endParaRPr lang="bg-BG" sz="2800" dirty="0">
              <a:solidFill>
                <a:srgbClr val="F82B7D"/>
              </a:solidFill>
              <a:latin typeface="Calibri"/>
              <a:ea typeface="ＭＳ Ｐゴシック" charset="0"/>
              <a:cs typeface="Calibri"/>
            </a:endParaRPr>
          </a:p>
        </p:txBody>
      </p:sp>
      <p:sp>
        <p:nvSpPr>
          <p:cNvPr id="16" name="Rectangle 30"/>
          <p:cNvSpPr>
            <a:spLocks noChangeArrowheads="1"/>
          </p:cNvSpPr>
          <p:nvPr userDrawn="1"/>
        </p:nvSpPr>
        <p:spPr bwMode="auto">
          <a:xfrm>
            <a:off x="941392" y="3962407"/>
            <a:ext cx="2176197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sz="1200" dirty="0" err="1">
                <a:solidFill>
                  <a:srgbClr val="363636"/>
                </a:solidFill>
                <a:latin typeface="Calibri"/>
                <a:ea typeface="ＭＳ Ｐゴシック" charset="0"/>
                <a:cs typeface="Calibri"/>
              </a:rPr>
              <a:t>beatae</a:t>
            </a:r>
            <a:r>
              <a:rPr lang="en-US" sz="1200" dirty="0">
                <a:solidFill>
                  <a:srgbClr val="363636"/>
                </a:solidFill>
                <a:latin typeface="Calibri"/>
                <a:ea typeface="ＭＳ Ｐゴシック" charset="0"/>
                <a:cs typeface="Calibri"/>
              </a:rPr>
              <a:t> vitae dicta </a:t>
            </a:r>
            <a:r>
              <a:rPr lang="en-US" sz="1200" dirty="0" err="1">
                <a:solidFill>
                  <a:srgbClr val="363636"/>
                </a:solidFill>
                <a:latin typeface="Calibri"/>
                <a:ea typeface="ＭＳ Ｐゴシック" charset="0"/>
                <a:cs typeface="Calibri"/>
              </a:rPr>
              <a:t>sunt</a:t>
            </a:r>
            <a:r>
              <a:rPr lang="en-US" sz="1200" dirty="0">
                <a:solidFill>
                  <a:srgbClr val="363636"/>
                </a:solidFill>
                <a:latin typeface="Calibri"/>
                <a:ea typeface="ＭＳ Ｐゴシック" charset="0"/>
                <a:cs typeface="Calibri"/>
              </a:rPr>
              <a:t> et apace</a:t>
            </a:r>
            <a:endParaRPr lang="bg-BG" sz="1200" dirty="0">
              <a:solidFill>
                <a:srgbClr val="363636"/>
              </a:solidFill>
              <a:latin typeface="Calibri"/>
              <a:ea typeface="ＭＳ Ｐゴシック" charset="0"/>
              <a:cs typeface="Calibri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2689132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val 6"/>
          <p:cNvSpPr/>
          <p:nvPr userDrawn="1"/>
        </p:nvSpPr>
        <p:spPr>
          <a:xfrm>
            <a:off x="755657" y="2852746"/>
            <a:ext cx="1800225" cy="1800225"/>
          </a:xfrm>
          <a:prstGeom prst="ellipse">
            <a:avLst/>
          </a:prstGeom>
          <a:solidFill>
            <a:srgbClr val="10101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bg-BG" dirty="0">
              <a:solidFill>
                <a:srgbClr val="FFFFFF"/>
              </a:solidFill>
              <a:latin typeface="Calibri"/>
              <a:cs typeface="Calibri"/>
            </a:endParaRPr>
          </a:p>
        </p:txBody>
      </p:sp>
      <p:sp>
        <p:nvSpPr>
          <p:cNvPr id="8" name="Oval 7"/>
          <p:cNvSpPr/>
          <p:nvPr userDrawn="1"/>
        </p:nvSpPr>
        <p:spPr>
          <a:xfrm>
            <a:off x="2724162" y="2852746"/>
            <a:ext cx="1800225" cy="180022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bg-BG" dirty="0">
              <a:solidFill>
                <a:srgbClr val="FFFFFF"/>
              </a:solidFill>
              <a:latin typeface="Calibri"/>
              <a:cs typeface="Calibri"/>
            </a:endParaRPr>
          </a:p>
        </p:txBody>
      </p:sp>
      <p:sp>
        <p:nvSpPr>
          <p:cNvPr id="9" name="Oval 8"/>
          <p:cNvSpPr/>
          <p:nvPr userDrawn="1"/>
        </p:nvSpPr>
        <p:spPr>
          <a:xfrm>
            <a:off x="4692662" y="2852746"/>
            <a:ext cx="1800225" cy="1800225"/>
          </a:xfrm>
          <a:prstGeom prst="ellipse">
            <a:avLst/>
          </a:prstGeom>
          <a:solidFill>
            <a:srgbClr val="10101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bg-BG" dirty="0">
              <a:solidFill>
                <a:srgbClr val="FFFFFF"/>
              </a:solidFill>
              <a:latin typeface="Calibri"/>
              <a:cs typeface="Calibri"/>
            </a:endParaRPr>
          </a:p>
        </p:txBody>
      </p:sp>
      <p:sp>
        <p:nvSpPr>
          <p:cNvPr id="10" name="Oval 9"/>
          <p:cNvSpPr/>
          <p:nvPr userDrawn="1"/>
        </p:nvSpPr>
        <p:spPr>
          <a:xfrm>
            <a:off x="6659575" y="2852746"/>
            <a:ext cx="1800225" cy="1800225"/>
          </a:xfrm>
          <a:prstGeom prst="ellipse">
            <a:avLst/>
          </a:prstGeom>
          <a:solidFill>
            <a:srgbClr val="10101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bg-BG" dirty="0">
              <a:solidFill>
                <a:srgbClr val="FFFFFF"/>
              </a:solidFill>
              <a:latin typeface="Calibri"/>
              <a:cs typeface="Calibri"/>
            </a:endParaRPr>
          </a:p>
        </p:txBody>
      </p:sp>
      <p:grpSp>
        <p:nvGrpSpPr>
          <p:cNvPr id="11" name="Group 10"/>
          <p:cNvGrpSpPr>
            <a:grpSpLocks/>
          </p:cNvGrpSpPr>
          <p:nvPr userDrawn="1"/>
        </p:nvGrpSpPr>
        <p:grpSpPr bwMode="auto">
          <a:xfrm>
            <a:off x="3452825" y="2522545"/>
            <a:ext cx="388937" cy="474663"/>
            <a:chOff x="3605103" y="1665160"/>
            <a:chExt cx="388105" cy="474542"/>
          </a:xfrm>
          <a:solidFill>
            <a:schemeClr val="accent2"/>
          </a:solidFill>
        </p:grpSpPr>
        <p:sp>
          <p:nvSpPr>
            <p:cNvPr id="12" name="Oval 11"/>
            <p:cNvSpPr/>
            <p:nvPr/>
          </p:nvSpPr>
          <p:spPr>
            <a:xfrm>
              <a:off x="3841134" y="1795302"/>
              <a:ext cx="152074" cy="152361"/>
            </a:xfrm>
            <a:prstGeom prst="ellipse">
              <a:avLst/>
            </a:prstGeom>
            <a:grpFill/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400">
                <a:defRPr/>
              </a:pPr>
              <a:endParaRPr lang="bg-BG" dirty="0">
                <a:solidFill>
                  <a:srgbClr val="FFFFFF"/>
                </a:solidFill>
                <a:latin typeface="Calibri"/>
                <a:cs typeface="Calibri"/>
              </a:endParaRPr>
            </a:p>
          </p:txBody>
        </p:sp>
        <p:sp>
          <p:nvSpPr>
            <p:cNvPr id="13" name="Oval 12"/>
            <p:cNvSpPr/>
            <p:nvPr/>
          </p:nvSpPr>
          <p:spPr>
            <a:xfrm>
              <a:off x="3605103" y="1665160"/>
              <a:ext cx="152074" cy="152361"/>
            </a:xfrm>
            <a:prstGeom prst="ellipse">
              <a:avLst/>
            </a:prstGeom>
            <a:grpFill/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400">
                <a:defRPr/>
              </a:pPr>
              <a:endParaRPr lang="bg-BG" dirty="0">
                <a:solidFill>
                  <a:srgbClr val="FFFFFF"/>
                </a:solidFill>
                <a:latin typeface="Calibri"/>
                <a:cs typeface="Calibri"/>
              </a:endParaRPr>
            </a:p>
          </p:txBody>
        </p:sp>
        <p:cxnSp>
          <p:nvCxnSpPr>
            <p:cNvPr id="14" name="Straight Connector 13"/>
            <p:cNvCxnSpPr/>
            <p:nvPr/>
          </p:nvCxnSpPr>
          <p:spPr>
            <a:xfrm flipH="1">
              <a:off x="3837966" y="1890528"/>
              <a:ext cx="79205" cy="211084"/>
            </a:xfrm>
            <a:prstGeom prst="line">
              <a:avLst/>
            </a:prstGeom>
            <a:grpFill/>
            <a:ln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>
              <a:off x="3681140" y="1795302"/>
              <a:ext cx="76037" cy="344400"/>
            </a:xfrm>
            <a:prstGeom prst="line">
              <a:avLst/>
            </a:prstGeom>
            <a:grpFill/>
            <a:ln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Click to edit Master title style</a:t>
            </a:r>
            <a:endParaRPr lang="en-US"/>
          </a:p>
        </p:txBody>
      </p:sp>
      <p:sp>
        <p:nvSpPr>
          <p:cNvPr id="22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838200" y="3200400"/>
            <a:ext cx="1600200" cy="838200"/>
          </a:xfrm>
        </p:spPr>
        <p:txBody>
          <a:bodyPr>
            <a:normAutofit/>
          </a:bodyPr>
          <a:lstStyle>
            <a:lvl1pPr>
              <a:buNone/>
              <a:defRPr sz="1200" b="0" i="0">
                <a:solidFill>
                  <a:schemeClr val="bg1"/>
                </a:solidFill>
                <a:latin typeface="Calibri"/>
                <a:cs typeface="Calibri"/>
              </a:defRPr>
            </a:lvl1pPr>
          </a:lstStyle>
          <a:p>
            <a:pPr lvl="0"/>
            <a:endParaRPr lang="en-JM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2819400" y="3200400"/>
            <a:ext cx="1600200" cy="838200"/>
          </a:xfrm>
        </p:spPr>
        <p:txBody>
          <a:bodyPr>
            <a:normAutofit/>
          </a:bodyPr>
          <a:lstStyle>
            <a:lvl1pPr>
              <a:buNone/>
              <a:defRPr sz="1200" b="0" i="0">
                <a:solidFill>
                  <a:schemeClr val="bg1"/>
                </a:solidFill>
                <a:latin typeface="Calibri"/>
                <a:cs typeface="Calibri"/>
              </a:defRPr>
            </a:lvl1pPr>
          </a:lstStyle>
          <a:p>
            <a:pPr lvl="0"/>
            <a:endParaRPr lang="en-JM" dirty="0"/>
          </a:p>
        </p:txBody>
      </p:sp>
      <p:sp>
        <p:nvSpPr>
          <p:cNvPr id="24" name="Text Placeholder 9"/>
          <p:cNvSpPr>
            <a:spLocks noGrp="1"/>
          </p:cNvSpPr>
          <p:nvPr>
            <p:ph type="body" sz="quarter" idx="16"/>
          </p:nvPr>
        </p:nvSpPr>
        <p:spPr>
          <a:xfrm>
            <a:off x="4800600" y="3200400"/>
            <a:ext cx="1600200" cy="838200"/>
          </a:xfrm>
        </p:spPr>
        <p:txBody>
          <a:bodyPr>
            <a:normAutofit/>
          </a:bodyPr>
          <a:lstStyle>
            <a:lvl1pPr>
              <a:buNone/>
              <a:defRPr sz="1200" b="0" i="0">
                <a:solidFill>
                  <a:schemeClr val="bg1"/>
                </a:solidFill>
                <a:latin typeface="Calibri"/>
                <a:cs typeface="Calibri"/>
              </a:defRPr>
            </a:lvl1pPr>
          </a:lstStyle>
          <a:p>
            <a:pPr lvl="0"/>
            <a:endParaRPr lang="en-JM" dirty="0"/>
          </a:p>
        </p:txBody>
      </p:sp>
      <p:sp>
        <p:nvSpPr>
          <p:cNvPr id="25" name="Text Placeholder 9"/>
          <p:cNvSpPr>
            <a:spLocks noGrp="1"/>
          </p:cNvSpPr>
          <p:nvPr>
            <p:ph type="body" sz="quarter" idx="17"/>
          </p:nvPr>
        </p:nvSpPr>
        <p:spPr>
          <a:xfrm>
            <a:off x="6781800" y="3200400"/>
            <a:ext cx="1600200" cy="838200"/>
          </a:xfrm>
        </p:spPr>
        <p:txBody>
          <a:bodyPr>
            <a:normAutofit/>
          </a:bodyPr>
          <a:lstStyle>
            <a:lvl1pPr>
              <a:buNone/>
              <a:defRPr sz="1200" b="0" i="0">
                <a:solidFill>
                  <a:schemeClr val="bg1"/>
                </a:solidFill>
                <a:latin typeface="Calibri"/>
                <a:cs typeface="Calibri"/>
              </a:defRPr>
            </a:lvl1pPr>
          </a:lstStyle>
          <a:p>
            <a:pPr lvl="0"/>
            <a:endParaRPr lang="en-JM" dirty="0"/>
          </a:p>
        </p:txBody>
      </p:sp>
    </p:spTree>
    <p:extLst>
      <p:ext uri="{BB962C8B-B14F-4D97-AF65-F5344CB8AC3E}">
        <p14:creationId xmlns:p14="http://schemas.microsoft.com/office/powerpoint/2010/main" val="3440258085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2"/>
          <p:cNvSpPr/>
          <p:nvPr userDrawn="1"/>
        </p:nvSpPr>
        <p:spPr>
          <a:xfrm rot="2601369">
            <a:off x="3381375" y="3117858"/>
            <a:ext cx="592138" cy="511175"/>
          </a:xfrm>
          <a:custGeom>
            <a:avLst/>
            <a:gdLst>
              <a:gd name="connsiteX0" fmla="*/ 0 w 837618"/>
              <a:gd name="connsiteY0" fmla="*/ 691035 h 691035"/>
              <a:gd name="connsiteX1" fmla="*/ 621233 w 837618"/>
              <a:gd name="connsiteY1" fmla="*/ 523512 h 691035"/>
              <a:gd name="connsiteX2" fmla="*/ 837618 w 837618"/>
              <a:gd name="connsiteY2" fmla="*/ 0 h 6910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37618" h="691035">
                <a:moveTo>
                  <a:pt x="0" y="691035"/>
                </a:moveTo>
                <a:cubicBezTo>
                  <a:pt x="240815" y="664860"/>
                  <a:pt x="481630" y="638685"/>
                  <a:pt x="621233" y="523512"/>
                </a:cubicBezTo>
                <a:cubicBezTo>
                  <a:pt x="760836" y="408339"/>
                  <a:pt x="795737" y="188464"/>
                  <a:pt x="837618" y="0"/>
                </a:cubicBezTo>
              </a:path>
            </a:pathLst>
          </a:custGeom>
          <a:noFill/>
          <a:ln>
            <a:solidFill>
              <a:srgbClr val="10101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bg-BG">
              <a:solidFill>
                <a:srgbClr val="FFFFFF"/>
              </a:solidFill>
              <a:latin typeface="Neo Tech Std"/>
              <a:cs typeface="Neo Tech Std"/>
            </a:endParaRPr>
          </a:p>
        </p:txBody>
      </p:sp>
      <p:grpSp>
        <p:nvGrpSpPr>
          <p:cNvPr id="4" name="Group 14"/>
          <p:cNvGrpSpPr>
            <a:grpSpLocks/>
          </p:cNvGrpSpPr>
          <p:nvPr userDrawn="1"/>
        </p:nvGrpSpPr>
        <p:grpSpPr bwMode="auto">
          <a:xfrm>
            <a:off x="1820875" y="1893889"/>
            <a:ext cx="1728787" cy="1728787"/>
            <a:chOff x="1820753" y="2163316"/>
            <a:chExt cx="1728192" cy="1728192"/>
          </a:xfrm>
        </p:grpSpPr>
        <p:sp>
          <p:nvSpPr>
            <p:cNvPr id="5" name="Oval 4"/>
            <p:cNvSpPr/>
            <p:nvPr/>
          </p:nvSpPr>
          <p:spPr>
            <a:xfrm>
              <a:off x="1820753" y="2163316"/>
              <a:ext cx="1728192" cy="1728192"/>
            </a:xfrm>
            <a:prstGeom prst="ellipse">
              <a:avLst/>
            </a:prstGeom>
            <a:solidFill>
              <a:srgbClr val="E6E6E6"/>
            </a:solidFill>
            <a:ln w="76200">
              <a:solidFill>
                <a:srgbClr val="F82B7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400">
                <a:defRPr/>
              </a:pPr>
              <a:endParaRPr lang="bg-BG" dirty="0">
                <a:solidFill>
                  <a:srgbClr val="F82B7D"/>
                </a:solidFill>
                <a:latin typeface="Neo Tech Std"/>
                <a:cs typeface="Neo Tech Std"/>
              </a:endParaRPr>
            </a:p>
          </p:txBody>
        </p:sp>
        <p:sp>
          <p:nvSpPr>
            <p:cNvPr id="6" name="Chord 5"/>
            <p:cNvSpPr/>
            <p:nvPr/>
          </p:nvSpPr>
          <p:spPr>
            <a:xfrm rot="14400000">
              <a:off x="1881057" y="2223620"/>
              <a:ext cx="1607584" cy="1607584"/>
            </a:xfrm>
            <a:prstGeom prst="chord">
              <a:avLst>
                <a:gd name="adj1" fmla="val 9213018"/>
                <a:gd name="adj2" fmla="val 15995395"/>
              </a:avLst>
            </a:prstGeom>
            <a:solidFill>
              <a:schemeClr val="accent2"/>
            </a:soli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400">
                <a:defRPr/>
              </a:pPr>
              <a:endParaRPr lang="bg-BG" dirty="0">
                <a:solidFill>
                  <a:srgbClr val="FFFFFF"/>
                </a:solidFill>
                <a:latin typeface="Neo Tech Std"/>
                <a:cs typeface="Neo Tech Std"/>
              </a:endParaRPr>
            </a:p>
          </p:txBody>
        </p:sp>
      </p:grpSp>
      <p:grpSp>
        <p:nvGrpSpPr>
          <p:cNvPr id="7" name="Group 19"/>
          <p:cNvGrpSpPr>
            <a:grpSpLocks/>
          </p:cNvGrpSpPr>
          <p:nvPr userDrawn="1"/>
        </p:nvGrpSpPr>
        <p:grpSpPr bwMode="auto">
          <a:xfrm>
            <a:off x="3779850" y="1893889"/>
            <a:ext cx="1728787" cy="1728787"/>
            <a:chOff x="1820753" y="2163316"/>
            <a:chExt cx="1728192" cy="1728192"/>
          </a:xfrm>
        </p:grpSpPr>
        <p:sp>
          <p:nvSpPr>
            <p:cNvPr id="8" name="Oval 7"/>
            <p:cNvSpPr/>
            <p:nvPr/>
          </p:nvSpPr>
          <p:spPr>
            <a:xfrm>
              <a:off x="1820753" y="2163316"/>
              <a:ext cx="1728192" cy="1728192"/>
            </a:xfrm>
            <a:prstGeom prst="ellipse">
              <a:avLst/>
            </a:prstGeom>
            <a:solidFill>
              <a:srgbClr val="E6E6E6"/>
            </a:solidFill>
            <a:ln w="76200">
              <a:solidFill>
                <a:srgbClr val="10101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400">
                <a:defRPr/>
              </a:pPr>
              <a:endParaRPr lang="bg-BG" dirty="0">
                <a:solidFill>
                  <a:srgbClr val="FFFFFF"/>
                </a:solidFill>
                <a:latin typeface="Neo Tech Std"/>
                <a:cs typeface="Neo Tech Std"/>
              </a:endParaRPr>
            </a:p>
          </p:txBody>
        </p:sp>
        <p:sp>
          <p:nvSpPr>
            <p:cNvPr id="9" name="Chord 8"/>
            <p:cNvSpPr/>
            <p:nvPr/>
          </p:nvSpPr>
          <p:spPr>
            <a:xfrm rot="14400000">
              <a:off x="1881057" y="2223620"/>
              <a:ext cx="1607584" cy="1607584"/>
            </a:xfrm>
            <a:prstGeom prst="chord">
              <a:avLst>
                <a:gd name="adj1" fmla="val 7877904"/>
                <a:gd name="adj2" fmla="val 17235670"/>
              </a:avLst>
            </a:prstGeom>
            <a:solidFill>
              <a:srgbClr val="10101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400">
                <a:defRPr/>
              </a:pPr>
              <a:endParaRPr lang="bg-BG" dirty="0">
                <a:solidFill>
                  <a:srgbClr val="FFFFFF"/>
                </a:solidFill>
                <a:latin typeface="Neo Tech Std"/>
                <a:cs typeface="Neo Tech Std"/>
              </a:endParaRPr>
            </a:p>
          </p:txBody>
        </p:sp>
      </p:grpSp>
      <p:grpSp>
        <p:nvGrpSpPr>
          <p:cNvPr id="10" name="Group 23"/>
          <p:cNvGrpSpPr>
            <a:grpSpLocks/>
          </p:cNvGrpSpPr>
          <p:nvPr userDrawn="1"/>
        </p:nvGrpSpPr>
        <p:grpSpPr bwMode="auto">
          <a:xfrm>
            <a:off x="5738817" y="1893889"/>
            <a:ext cx="1728787" cy="1728787"/>
            <a:chOff x="1820753" y="2163316"/>
            <a:chExt cx="1728192" cy="1728192"/>
          </a:xfrm>
        </p:grpSpPr>
        <p:sp>
          <p:nvSpPr>
            <p:cNvPr id="11" name="Oval 10"/>
            <p:cNvSpPr/>
            <p:nvPr/>
          </p:nvSpPr>
          <p:spPr>
            <a:xfrm>
              <a:off x="1820753" y="2163316"/>
              <a:ext cx="1728192" cy="1728192"/>
            </a:xfrm>
            <a:prstGeom prst="ellipse">
              <a:avLst/>
            </a:prstGeom>
            <a:solidFill>
              <a:srgbClr val="E6E6E6"/>
            </a:solidFill>
            <a:ln w="76200">
              <a:solidFill>
                <a:srgbClr val="10101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400">
                <a:defRPr/>
              </a:pPr>
              <a:endParaRPr lang="bg-BG" dirty="0">
                <a:solidFill>
                  <a:srgbClr val="FFFFFF"/>
                </a:solidFill>
                <a:latin typeface="Neo Tech Std"/>
                <a:cs typeface="Neo Tech Std"/>
              </a:endParaRPr>
            </a:p>
          </p:txBody>
        </p:sp>
        <p:sp>
          <p:nvSpPr>
            <p:cNvPr id="12" name="Chord 11"/>
            <p:cNvSpPr/>
            <p:nvPr/>
          </p:nvSpPr>
          <p:spPr>
            <a:xfrm rot="14400000">
              <a:off x="1881057" y="2223620"/>
              <a:ext cx="1607584" cy="1607584"/>
            </a:xfrm>
            <a:prstGeom prst="chord">
              <a:avLst>
                <a:gd name="adj1" fmla="val 6611009"/>
                <a:gd name="adj2" fmla="val 18598345"/>
              </a:avLst>
            </a:prstGeom>
            <a:solidFill>
              <a:srgbClr val="10101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400">
                <a:defRPr/>
              </a:pPr>
              <a:endParaRPr lang="bg-BG" dirty="0">
                <a:solidFill>
                  <a:srgbClr val="FFFFFF"/>
                </a:solidFill>
                <a:latin typeface="Neo Tech Std"/>
                <a:cs typeface="Neo Tech Std"/>
              </a:endParaRPr>
            </a:p>
          </p:txBody>
        </p:sp>
      </p:grpSp>
      <p:sp>
        <p:nvSpPr>
          <p:cNvPr id="13" name="Freeform 12"/>
          <p:cNvSpPr/>
          <p:nvPr userDrawn="1"/>
        </p:nvSpPr>
        <p:spPr>
          <a:xfrm>
            <a:off x="3843338" y="2814637"/>
            <a:ext cx="1600200" cy="207963"/>
          </a:xfrm>
          <a:custGeom>
            <a:avLst/>
            <a:gdLst>
              <a:gd name="connsiteX0" fmla="*/ 0 w 1600200"/>
              <a:gd name="connsiteY0" fmla="*/ 115677 h 206566"/>
              <a:gd name="connsiteX1" fmla="*/ 90889 w 1600200"/>
              <a:gd name="connsiteY1" fmla="*/ 206566 h 206566"/>
              <a:gd name="connsiteX2" fmla="*/ 173515 w 1600200"/>
              <a:gd name="connsiteY2" fmla="*/ 123940 h 206566"/>
              <a:gd name="connsiteX3" fmla="*/ 245125 w 1600200"/>
              <a:gd name="connsiteY3" fmla="*/ 195550 h 206566"/>
              <a:gd name="connsiteX4" fmla="*/ 305718 w 1600200"/>
              <a:gd name="connsiteY4" fmla="*/ 134957 h 206566"/>
              <a:gd name="connsiteX5" fmla="*/ 316735 w 1600200"/>
              <a:gd name="connsiteY5" fmla="*/ 123940 h 206566"/>
              <a:gd name="connsiteX6" fmla="*/ 380082 w 1600200"/>
              <a:gd name="connsiteY6" fmla="*/ 187287 h 206566"/>
              <a:gd name="connsiteX7" fmla="*/ 443429 w 1600200"/>
              <a:gd name="connsiteY7" fmla="*/ 123940 h 206566"/>
              <a:gd name="connsiteX8" fmla="*/ 504021 w 1600200"/>
              <a:gd name="connsiteY8" fmla="*/ 184532 h 206566"/>
              <a:gd name="connsiteX9" fmla="*/ 567368 w 1600200"/>
              <a:gd name="connsiteY9" fmla="*/ 121185 h 206566"/>
              <a:gd name="connsiteX10" fmla="*/ 630715 w 1600200"/>
              <a:gd name="connsiteY10" fmla="*/ 184532 h 206566"/>
              <a:gd name="connsiteX11" fmla="*/ 699570 w 1600200"/>
              <a:gd name="connsiteY11" fmla="*/ 115677 h 206566"/>
              <a:gd name="connsiteX12" fmla="*/ 771180 w 1600200"/>
              <a:gd name="connsiteY12" fmla="*/ 187287 h 206566"/>
              <a:gd name="connsiteX13" fmla="*/ 842791 w 1600200"/>
              <a:gd name="connsiteY13" fmla="*/ 115676 h 206566"/>
              <a:gd name="connsiteX14" fmla="*/ 914402 w 1600200"/>
              <a:gd name="connsiteY14" fmla="*/ 187287 h 206566"/>
              <a:gd name="connsiteX15" fmla="*/ 991520 w 1600200"/>
              <a:gd name="connsiteY15" fmla="*/ 110169 h 206566"/>
              <a:gd name="connsiteX16" fmla="*/ 1060375 w 1600200"/>
              <a:gd name="connsiteY16" fmla="*/ 179024 h 206566"/>
              <a:gd name="connsiteX17" fmla="*/ 1126476 w 1600200"/>
              <a:gd name="connsiteY17" fmla="*/ 112923 h 206566"/>
              <a:gd name="connsiteX18" fmla="*/ 1187069 w 1600200"/>
              <a:gd name="connsiteY18" fmla="*/ 173516 h 206566"/>
              <a:gd name="connsiteX19" fmla="*/ 1255925 w 1600200"/>
              <a:gd name="connsiteY19" fmla="*/ 104660 h 206566"/>
              <a:gd name="connsiteX20" fmla="*/ 1324778 w 1600200"/>
              <a:gd name="connsiteY20" fmla="*/ 173513 h 206566"/>
              <a:gd name="connsiteX21" fmla="*/ 1396385 w 1600200"/>
              <a:gd name="connsiteY21" fmla="*/ 101906 h 206566"/>
              <a:gd name="connsiteX22" fmla="*/ 1462486 w 1600200"/>
              <a:gd name="connsiteY22" fmla="*/ 168007 h 206566"/>
              <a:gd name="connsiteX23" fmla="*/ 1525833 w 1600200"/>
              <a:gd name="connsiteY23" fmla="*/ 104660 h 206566"/>
              <a:gd name="connsiteX24" fmla="*/ 1567146 w 1600200"/>
              <a:gd name="connsiteY24" fmla="*/ 145973 h 206566"/>
              <a:gd name="connsiteX25" fmla="*/ 1600200 w 1600200"/>
              <a:gd name="connsiteY25" fmla="*/ 82626 h 206566"/>
              <a:gd name="connsiteX26" fmla="*/ 1520328 w 1600200"/>
              <a:gd name="connsiteY26" fmla="*/ 0 h 206566"/>
              <a:gd name="connsiteX27" fmla="*/ 77118 w 1600200"/>
              <a:gd name="connsiteY27" fmla="*/ 0 h 206566"/>
              <a:gd name="connsiteX28" fmla="*/ 0 w 1600200"/>
              <a:gd name="connsiteY28" fmla="*/ 115677 h 2065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1600200" h="206566">
                <a:moveTo>
                  <a:pt x="0" y="115677"/>
                </a:moveTo>
                <a:lnTo>
                  <a:pt x="90889" y="206566"/>
                </a:lnTo>
                <a:lnTo>
                  <a:pt x="173515" y="123940"/>
                </a:lnTo>
                <a:lnTo>
                  <a:pt x="245125" y="195550"/>
                </a:lnTo>
                <a:lnTo>
                  <a:pt x="305718" y="134957"/>
                </a:lnTo>
                <a:lnTo>
                  <a:pt x="316735" y="123940"/>
                </a:lnTo>
                <a:lnTo>
                  <a:pt x="380082" y="187287"/>
                </a:lnTo>
                <a:lnTo>
                  <a:pt x="443429" y="123940"/>
                </a:lnTo>
                <a:lnTo>
                  <a:pt x="504021" y="184532"/>
                </a:lnTo>
                <a:lnTo>
                  <a:pt x="567368" y="121185"/>
                </a:lnTo>
                <a:lnTo>
                  <a:pt x="630715" y="184532"/>
                </a:lnTo>
                <a:lnTo>
                  <a:pt x="699570" y="115677"/>
                </a:lnTo>
                <a:lnTo>
                  <a:pt x="771180" y="187287"/>
                </a:lnTo>
                <a:lnTo>
                  <a:pt x="842791" y="115676"/>
                </a:lnTo>
                <a:lnTo>
                  <a:pt x="914402" y="187287"/>
                </a:lnTo>
                <a:lnTo>
                  <a:pt x="991520" y="110169"/>
                </a:lnTo>
                <a:lnTo>
                  <a:pt x="1060375" y="179024"/>
                </a:lnTo>
                <a:lnTo>
                  <a:pt x="1126476" y="112923"/>
                </a:lnTo>
                <a:lnTo>
                  <a:pt x="1187069" y="173516"/>
                </a:lnTo>
                <a:lnTo>
                  <a:pt x="1255925" y="104660"/>
                </a:lnTo>
                <a:lnTo>
                  <a:pt x="1324778" y="173513"/>
                </a:lnTo>
                <a:lnTo>
                  <a:pt x="1396385" y="101906"/>
                </a:lnTo>
                <a:lnTo>
                  <a:pt x="1462486" y="168007"/>
                </a:lnTo>
                <a:lnTo>
                  <a:pt x="1525833" y="104660"/>
                </a:lnTo>
                <a:lnTo>
                  <a:pt x="1567146" y="145973"/>
                </a:lnTo>
                <a:lnTo>
                  <a:pt x="1600200" y="82626"/>
                </a:lnTo>
                <a:lnTo>
                  <a:pt x="1520328" y="0"/>
                </a:lnTo>
                <a:lnTo>
                  <a:pt x="77118" y="0"/>
                </a:lnTo>
                <a:lnTo>
                  <a:pt x="0" y="115677"/>
                </a:lnTo>
                <a:close/>
              </a:path>
            </a:pathLst>
          </a:cu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bg-BG" dirty="0">
              <a:solidFill>
                <a:srgbClr val="FFFFFF"/>
              </a:solidFill>
              <a:latin typeface="Neo Tech Std"/>
              <a:cs typeface="Neo Tech Std"/>
            </a:endParaRPr>
          </a:p>
        </p:txBody>
      </p:sp>
      <p:sp>
        <p:nvSpPr>
          <p:cNvPr id="14" name="Rectangle 27"/>
          <p:cNvSpPr>
            <a:spLocks noChangeArrowheads="1"/>
          </p:cNvSpPr>
          <p:nvPr userDrawn="1"/>
        </p:nvSpPr>
        <p:spPr bwMode="auto">
          <a:xfrm>
            <a:off x="2298839" y="2662246"/>
            <a:ext cx="761747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sz="1600">
                <a:solidFill>
                  <a:srgbClr val="101010"/>
                </a:solidFill>
                <a:latin typeface="Neo Tech Std"/>
                <a:ea typeface="ＭＳ Ｐゴシック" charset="0"/>
                <a:cs typeface="Neo Tech Std"/>
              </a:rPr>
              <a:t>Empty</a:t>
            </a:r>
          </a:p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sz="1100">
                <a:solidFill>
                  <a:srgbClr val="7F7F7F"/>
                </a:solidFill>
                <a:latin typeface="Neo Tech Std"/>
                <a:ea typeface="ＭＳ Ｐゴシック" charset="0"/>
                <a:cs typeface="Neo Tech Std"/>
              </a:rPr>
              <a:t>12.75%</a:t>
            </a:r>
            <a:endParaRPr lang="bg-BG" sz="1100">
              <a:solidFill>
                <a:srgbClr val="7F7F7F"/>
              </a:solidFill>
              <a:latin typeface="Neo Tech Std"/>
              <a:ea typeface="ＭＳ Ｐゴシック" charset="0"/>
              <a:cs typeface="Neo Tech Std"/>
            </a:endParaRPr>
          </a:p>
        </p:txBody>
      </p:sp>
      <p:sp>
        <p:nvSpPr>
          <p:cNvPr id="15" name="Rectangle 29"/>
          <p:cNvSpPr>
            <a:spLocks noChangeArrowheads="1"/>
          </p:cNvSpPr>
          <p:nvPr userDrawn="1"/>
        </p:nvSpPr>
        <p:spPr bwMode="auto">
          <a:xfrm>
            <a:off x="4244134" y="2413009"/>
            <a:ext cx="800219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sz="1600">
                <a:solidFill>
                  <a:srgbClr val="101010"/>
                </a:solidFill>
                <a:latin typeface="Neo Tech Std"/>
                <a:ea typeface="ＭＳ Ｐゴシック" charset="0"/>
                <a:cs typeface="Neo Tech Std"/>
              </a:rPr>
              <a:t>Middle</a:t>
            </a:r>
          </a:p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sz="1100">
                <a:solidFill>
                  <a:srgbClr val="7F7F7F"/>
                </a:solidFill>
                <a:latin typeface="Neo Tech Std"/>
                <a:ea typeface="ＭＳ Ｐゴシック" charset="0"/>
                <a:cs typeface="Neo Tech Std"/>
              </a:rPr>
              <a:t>34.25%</a:t>
            </a:r>
            <a:endParaRPr lang="bg-BG" sz="1100">
              <a:solidFill>
                <a:srgbClr val="7F7F7F"/>
              </a:solidFill>
              <a:latin typeface="Neo Tech Std"/>
              <a:ea typeface="ＭＳ Ｐゴシック" charset="0"/>
              <a:cs typeface="Neo Tech Std"/>
            </a:endParaRPr>
          </a:p>
        </p:txBody>
      </p:sp>
      <p:sp>
        <p:nvSpPr>
          <p:cNvPr id="16" name="Rectangle 30"/>
          <p:cNvSpPr>
            <a:spLocks noChangeArrowheads="1"/>
          </p:cNvSpPr>
          <p:nvPr userDrawn="1"/>
        </p:nvSpPr>
        <p:spPr bwMode="auto">
          <a:xfrm>
            <a:off x="6267221" y="2089158"/>
            <a:ext cx="671979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sz="1600">
                <a:solidFill>
                  <a:srgbClr val="101010"/>
                </a:solidFill>
                <a:latin typeface="Neo Tech Std"/>
                <a:ea typeface="ＭＳ Ｐゴシック" charset="0"/>
                <a:cs typeface="Neo Tech Std"/>
              </a:rPr>
              <a:t>High</a:t>
            </a:r>
          </a:p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sz="1100">
                <a:solidFill>
                  <a:srgbClr val="7F7F7F"/>
                </a:solidFill>
                <a:latin typeface="Neo Tech Std"/>
                <a:ea typeface="ＭＳ Ｐゴシック" charset="0"/>
                <a:cs typeface="Neo Tech Std"/>
              </a:rPr>
              <a:t>69.59%</a:t>
            </a:r>
            <a:endParaRPr lang="bg-BG" sz="1100">
              <a:solidFill>
                <a:srgbClr val="7F7F7F"/>
              </a:solidFill>
              <a:latin typeface="Neo Tech Std"/>
              <a:ea typeface="ＭＳ Ｐゴシック" charset="0"/>
              <a:cs typeface="Neo Tech Std"/>
            </a:endParaRPr>
          </a:p>
        </p:txBody>
      </p:sp>
      <p:pic>
        <p:nvPicPr>
          <p:cNvPr id="17" name="Picture 4" descr="E:\Envato\Modern World\attention-512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76975" y="2792413"/>
            <a:ext cx="679450" cy="544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TextBox 17"/>
          <p:cNvSpPr txBox="1">
            <a:spLocks noChangeArrowheads="1"/>
          </p:cNvSpPr>
          <p:nvPr userDrawn="1"/>
        </p:nvSpPr>
        <p:spPr bwMode="auto">
          <a:xfrm>
            <a:off x="3200400" y="3810000"/>
            <a:ext cx="4751388" cy="5847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algn="just" defTabSz="9144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600" dirty="0" err="1" smtClean="0">
                <a:solidFill>
                  <a:srgbClr val="545454"/>
                </a:solidFill>
                <a:latin typeface="Neo Tech Std"/>
                <a:cs typeface="Neo Tech Std"/>
              </a:rPr>
              <a:t>Tperspiciatis</a:t>
            </a:r>
            <a:r>
              <a:rPr lang="en-US" sz="1600" dirty="0" smtClean="0">
                <a:solidFill>
                  <a:srgbClr val="545454"/>
                </a:solidFill>
                <a:latin typeface="Neo Tech Std"/>
                <a:cs typeface="Neo Tech Std"/>
              </a:rPr>
              <a:t> </a:t>
            </a:r>
            <a:r>
              <a:rPr lang="en-US" sz="1600" dirty="0" err="1" smtClean="0">
                <a:solidFill>
                  <a:srgbClr val="545454"/>
                </a:solidFill>
                <a:latin typeface="Neo Tech Std"/>
                <a:cs typeface="Neo Tech Std"/>
              </a:rPr>
              <a:t>unde</a:t>
            </a:r>
            <a:r>
              <a:rPr lang="en-US" sz="1600" dirty="0" smtClean="0">
                <a:solidFill>
                  <a:srgbClr val="545454"/>
                </a:solidFill>
                <a:latin typeface="Neo Tech Std"/>
                <a:cs typeface="Neo Tech Std"/>
              </a:rPr>
              <a:t> </a:t>
            </a:r>
            <a:r>
              <a:rPr lang="en-US" sz="1600" dirty="0" err="1" smtClean="0">
                <a:solidFill>
                  <a:srgbClr val="545454"/>
                </a:solidFill>
                <a:latin typeface="Neo Tech Std"/>
                <a:cs typeface="Neo Tech Std"/>
              </a:rPr>
              <a:t>omnis</a:t>
            </a:r>
            <a:r>
              <a:rPr lang="en-US" sz="1600" dirty="0" smtClean="0">
                <a:solidFill>
                  <a:srgbClr val="545454"/>
                </a:solidFill>
                <a:latin typeface="Neo Tech Std"/>
                <a:cs typeface="Neo Tech Std"/>
              </a:rPr>
              <a:t> </a:t>
            </a:r>
            <a:r>
              <a:rPr lang="en-US" sz="1600" dirty="0" err="1" smtClean="0">
                <a:solidFill>
                  <a:srgbClr val="545454"/>
                </a:solidFill>
                <a:latin typeface="Neo Tech Std"/>
                <a:cs typeface="Neo Tech Std"/>
              </a:rPr>
              <a:t>iste</a:t>
            </a:r>
            <a:r>
              <a:rPr lang="en-US" sz="1600" dirty="0" smtClean="0">
                <a:solidFill>
                  <a:srgbClr val="545454"/>
                </a:solidFill>
                <a:latin typeface="Neo Tech Std"/>
                <a:cs typeface="Neo Tech Std"/>
              </a:rPr>
              <a:t> </a:t>
            </a:r>
            <a:r>
              <a:rPr lang="en-US" sz="1600" dirty="0" err="1" smtClean="0">
                <a:solidFill>
                  <a:srgbClr val="545454"/>
                </a:solidFill>
                <a:latin typeface="Neo Tech Std"/>
                <a:cs typeface="Neo Tech Std"/>
              </a:rPr>
              <a:t>natus</a:t>
            </a:r>
            <a:r>
              <a:rPr lang="en-US" sz="1600" dirty="0" smtClean="0">
                <a:solidFill>
                  <a:srgbClr val="545454"/>
                </a:solidFill>
                <a:latin typeface="Neo Tech Std"/>
                <a:cs typeface="Neo Tech Std"/>
              </a:rPr>
              <a:t> error sit </a:t>
            </a:r>
            <a:r>
              <a:rPr lang="en-US" sz="1600" dirty="0" err="1" smtClean="0">
                <a:solidFill>
                  <a:srgbClr val="545454"/>
                </a:solidFill>
                <a:latin typeface="Neo Tech Std"/>
                <a:cs typeface="Neo Tech Std"/>
              </a:rPr>
              <a:t>voluptatem</a:t>
            </a:r>
            <a:r>
              <a:rPr lang="en-US" sz="1600" dirty="0" smtClean="0">
                <a:solidFill>
                  <a:srgbClr val="545454"/>
                </a:solidFill>
                <a:latin typeface="Neo Tech Std"/>
                <a:cs typeface="Neo Tech Std"/>
              </a:rPr>
              <a:t> </a:t>
            </a:r>
            <a:r>
              <a:rPr lang="en-US" sz="1600" dirty="0" err="1" smtClean="0">
                <a:solidFill>
                  <a:srgbClr val="545454"/>
                </a:solidFill>
                <a:latin typeface="Neo Tech Std"/>
                <a:cs typeface="Neo Tech Std"/>
              </a:rPr>
              <a:t>accusantium</a:t>
            </a:r>
            <a:r>
              <a:rPr lang="en-US" sz="1600" dirty="0" smtClean="0">
                <a:solidFill>
                  <a:srgbClr val="545454"/>
                </a:solidFill>
                <a:latin typeface="Neo Tech Std"/>
                <a:cs typeface="Neo Tech Std"/>
              </a:rPr>
              <a:t> </a:t>
            </a:r>
            <a:r>
              <a:rPr lang="en-US" sz="1600" dirty="0" err="1" smtClean="0">
                <a:solidFill>
                  <a:srgbClr val="545454"/>
                </a:solidFill>
                <a:latin typeface="Neo Tech Std"/>
                <a:cs typeface="Neo Tech Std"/>
              </a:rPr>
              <a:t>doloreitrque</a:t>
            </a:r>
            <a:r>
              <a:rPr lang="en-US" sz="1600" dirty="0" smtClean="0">
                <a:solidFill>
                  <a:srgbClr val="545454"/>
                </a:solidFill>
                <a:latin typeface="Neo Tech Std"/>
                <a:cs typeface="Neo Tech Std"/>
              </a:rPr>
              <a:t> </a:t>
            </a:r>
            <a:r>
              <a:rPr lang="en-US" sz="1600" dirty="0" err="1" smtClean="0">
                <a:solidFill>
                  <a:srgbClr val="545454"/>
                </a:solidFill>
                <a:latin typeface="Neo Tech Std"/>
                <a:cs typeface="Neo Tech Std"/>
              </a:rPr>
              <a:t>laudantium</a:t>
            </a:r>
            <a:endParaRPr lang="bg-BG" sz="1600" dirty="0" smtClean="0">
              <a:solidFill>
                <a:srgbClr val="545454"/>
              </a:solidFill>
              <a:latin typeface="Neo Tech Std"/>
              <a:cs typeface="Neo Tech Std"/>
            </a:endParaRPr>
          </a:p>
        </p:txBody>
      </p:sp>
      <p:sp>
        <p:nvSpPr>
          <p:cNvPr id="19" name="Rectangle 36"/>
          <p:cNvSpPr>
            <a:spLocks noChangeArrowheads="1"/>
          </p:cNvSpPr>
          <p:nvPr userDrawn="1"/>
        </p:nvSpPr>
        <p:spPr bwMode="auto">
          <a:xfrm>
            <a:off x="1763713" y="3895725"/>
            <a:ext cx="158756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sz="2800">
                <a:solidFill>
                  <a:srgbClr val="AB3192"/>
                </a:solidFill>
                <a:latin typeface="Neo Tech Std"/>
                <a:ea typeface="ＭＳ Ｐゴシック" charset="0"/>
                <a:cs typeface="Neo Tech Std"/>
              </a:rPr>
              <a:t>Warning!</a:t>
            </a:r>
            <a:endParaRPr lang="bg-BG" sz="2800">
              <a:solidFill>
                <a:srgbClr val="AB3192"/>
              </a:solidFill>
              <a:latin typeface="Neo Tech Std"/>
              <a:ea typeface="ＭＳ Ｐゴシック" charset="0"/>
              <a:cs typeface="Neo Tech Std"/>
            </a:endParaRPr>
          </a:p>
        </p:txBody>
      </p:sp>
      <p:sp>
        <p:nvSpPr>
          <p:cNvPr id="20" name="TextBox 19"/>
          <p:cNvSpPr txBox="1">
            <a:spLocks noChangeArrowheads="1"/>
          </p:cNvSpPr>
          <p:nvPr userDrawn="1"/>
        </p:nvSpPr>
        <p:spPr bwMode="auto">
          <a:xfrm>
            <a:off x="1763713" y="4419600"/>
            <a:ext cx="5903912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algn="just" defTabSz="9144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600" dirty="0" err="1" smtClean="0">
                <a:solidFill>
                  <a:srgbClr val="545454"/>
                </a:solidFill>
                <a:latin typeface="Neo Tech Std"/>
                <a:cs typeface="Neo Tech Std"/>
              </a:rPr>
              <a:t>Nemo</a:t>
            </a:r>
            <a:r>
              <a:rPr lang="en-US" sz="1600" dirty="0" smtClean="0">
                <a:solidFill>
                  <a:srgbClr val="545454"/>
                </a:solidFill>
                <a:latin typeface="Neo Tech Std"/>
                <a:cs typeface="Neo Tech Std"/>
              </a:rPr>
              <a:t> </a:t>
            </a:r>
            <a:r>
              <a:rPr lang="en-US" sz="1600" dirty="0" err="1" smtClean="0">
                <a:solidFill>
                  <a:srgbClr val="545454"/>
                </a:solidFill>
                <a:latin typeface="Neo Tech Std"/>
                <a:cs typeface="Neo Tech Std"/>
              </a:rPr>
              <a:t>enim</a:t>
            </a:r>
            <a:r>
              <a:rPr lang="en-US" sz="1600" dirty="0" smtClean="0">
                <a:solidFill>
                  <a:srgbClr val="545454"/>
                </a:solidFill>
                <a:latin typeface="Neo Tech Std"/>
                <a:cs typeface="Neo Tech Std"/>
              </a:rPr>
              <a:t> </a:t>
            </a:r>
            <a:r>
              <a:rPr lang="en-US" sz="1600" dirty="0" err="1" smtClean="0">
                <a:solidFill>
                  <a:srgbClr val="545454"/>
                </a:solidFill>
                <a:latin typeface="Neo Tech Std"/>
                <a:cs typeface="Neo Tech Std"/>
              </a:rPr>
              <a:t>ipsam</a:t>
            </a:r>
            <a:r>
              <a:rPr lang="en-US" sz="1600" dirty="0" smtClean="0">
                <a:solidFill>
                  <a:srgbClr val="545454"/>
                </a:solidFill>
                <a:latin typeface="Neo Tech Std"/>
                <a:cs typeface="Neo Tech Std"/>
              </a:rPr>
              <a:t> </a:t>
            </a:r>
            <a:r>
              <a:rPr lang="en-US" sz="1600" dirty="0" err="1" smtClean="0">
                <a:solidFill>
                  <a:srgbClr val="545454"/>
                </a:solidFill>
                <a:latin typeface="Neo Tech Std"/>
                <a:cs typeface="Neo Tech Std"/>
              </a:rPr>
              <a:t>voluptatem</a:t>
            </a:r>
            <a:r>
              <a:rPr lang="en-US" sz="1600" dirty="0" smtClean="0">
                <a:solidFill>
                  <a:srgbClr val="545454"/>
                </a:solidFill>
                <a:latin typeface="Neo Tech Std"/>
                <a:cs typeface="Neo Tech Std"/>
              </a:rPr>
              <a:t> </a:t>
            </a:r>
            <a:r>
              <a:rPr lang="en-US" sz="1600" dirty="0" err="1" smtClean="0">
                <a:solidFill>
                  <a:srgbClr val="545454"/>
                </a:solidFill>
                <a:latin typeface="Neo Tech Std"/>
                <a:cs typeface="Neo Tech Std"/>
              </a:rPr>
              <a:t>quia</a:t>
            </a:r>
            <a:r>
              <a:rPr lang="en-US" sz="1600" dirty="0" smtClean="0">
                <a:solidFill>
                  <a:srgbClr val="545454"/>
                </a:solidFill>
                <a:latin typeface="Neo Tech Std"/>
                <a:cs typeface="Neo Tech Std"/>
              </a:rPr>
              <a:t> </a:t>
            </a:r>
            <a:r>
              <a:rPr lang="en-US" sz="1600" dirty="0" err="1" smtClean="0">
                <a:solidFill>
                  <a:srgbClr val="545454"/>
                </a:solidFill>
                <a:latin typeface="Neo Tech Std"/>
                <a:cs typeface="Neo Tech Std"/>
              </a:rPr>
              <a:t>voluptas</a:t>
            </a:r>
            <a:r>
              <a:rPr lang="en-US" sz="1600" dirty="0" smtClean="0">
                <a:solidFill>
                  <a:srgbClr val="545454"/>
                </a:solidFill>
                <a:latin typeface="Neo Tech Std"/>
                <a:cs typeface="Neo Tech Std"/>
              </a:rPr>
              <a:t> sit </a:t>
            </a:r>
            <a:r>
              <a:rPr lang="en-US" sz="1600" dirty="0" err="1" smtClean="0">
                <a:solidFill>
                  <a:srgbClr val="545454"/>
                </a:solidFill>
                <a:latin typeface="Neo Tech Std"/>
                <a:cs typeface="Neo Tech Std"/>
              </a:rPr>
              <a:t>aspernatur</a:t>
            </a:r>
            <a:r>
              <a:rPr lang="en-US" sz="1600" dirty="0" smtClean="0">
                <a:solidFill>
                  <a:srgbClr val="545454"/>
                </a:solidFill>
                <a:latin typeface="Neo Tech Std"/>
                <a:cs typeface="Neo Tech Std"/>
              </a:rPr>
              <a:t> </a:t>
            </a:r>
            <a:r>
              <a:rPr lang="en-US" sz="1600" dirty="0" err="1" smtClean="0">
                <a:solidFill>
                  <a:srgbClr val="545454"/>
                </a:solidFill>
                <a:latin typeface="Neo Tech Std"/>
                <a:cs typeface="Neo Tech Std"/>
              </a:rPr>
              <a:t>aut</a:t>
            </a:r>
            <a:r>
              <a:rPr lang="en-US" sz="1600" dirty="0" smtClean="0">
                <a:solidFill>
                  <a:srgbClr val="545454"/>
                </a:solidFill>
                <a:latin typeface="Neo Tech Std"/>
                <a:cs typeface="Neo Tech Std"/>
              </a:rPr>
              <a:t> </a:t>
            </a:r>
            <a:r>
              <a:rPr lang="en-US" sz="1600" dirty="0" err="1" smtClean="0">
                <a:solidFill>
                  <a:srgbClr val="545454"/>
                </a:solidFill>
                <a:latin typeface="Neo Tech Std"/>
                <a:cs typeface="Neo Tech Std"/>
              </a:rPr>
              <a:t>odit</a:t>
            </a:r>
            <a:r>
              <a:rPr lang="en-US" sz="1600" dirty="0" smtClean="0">
                <a:solidFill>
                  <a:srgbClr val="545454"/>
                </a:solidFill>
                <a:latin typeface="Neo Tech Std"/>
                <a:cs typeface="Neo Tech Std"/>
              </a:rPr>
              <a:t> </a:t>
            </a:r>
            <a:r>
              <a:rPr lang="en-US" sz="1600" dirty="0" err="1" smtClean="0">
                <a:solidFill>
                  <a:srgbClr val="545454"/>
                </a:solidFill>
                <a:latin typeface="Neo Tech Std"/>
                <a:cs typeface="Neo Tech Std"/>
              </a:rPr>
              <a:t>ak</a:t>
            </a:r>
            <a:r>
              <a:rPr lang="en-US" sz="1600" dirty="0" smtClean="0">
                <a:solidFill>
                  <a:srgbClr val="545454"/>
                </a:solidFill>
                <a:latin typeface="Neo Tech Std"/>
                <a:cs typeface="Neo Tech Std"/>
              </a:rPr>
              <a:t> </a:t>
            </a:r>
            <a:r>
              <a:rPr lang="en-US" sz="1600" dirty="0" err="1" smtClean="0">
                <a:solidFill>
                  <a:srgbClr val="545454"/>
                </a:solidFill>
                <a:latin typeface="Neo Tech Std"/>
                <a:cs typeface="Neo Tech Std"/>
              </a:rPr>
              <a:t>aut</a:t>
            </a:r>
            <a:r>
              <a:rPr lang="en-US" sz="1600" dirty="0" smtClean="0">
                <a:solidFill>
                  <a:srgbClr val="545454"/>
                </a:solidFill>
                <a:latin typeface="Neo Tech Std"/>
                <a:cs typeface="Neo Tech Std"/>
              </a:rPr>
              <a:t> fugit, </a:t>
            </a:r>
            <a:r>
              <a:rPr lang="en-US" sz="1600" dirty="0" err="1" smtClean="0">
                <a:solidFill>
                  <a:srgbClr val="545454"/>
                </a:solidFill>
                <a:latin typeface="Neo Tech Std"/>
                <a:cs typeface="Neo Tech Std"/>
              </a:rPr>
              <a:t>sed</a:t>
            </a:r>
            <a:r>
              <a:rPr lang="en-US" sz="1600" dirty="0" smtClean="0">
                <a:solidFill>
                  <a:srgbClr val="545454"/>
                </a:solidFill>
                <a:latin typeface="Neo Tech Std"/>
                <a:cs typeface="Neo Tech Std"/>
              </a:rPr>
              <a:t> </a:t>
            </a:r>
            <a:r>
              <a:rPr lang="en-US" sz="1600" dirty="0" err="1" smtClean="0">
                <a:solidFill>
                  <a:srgbClr val="545454"/>
                </a:solidFill>
                <a:latin typeface="Neo Tech Std"/>
                <a:cs typeface="Neo Tech Std"/>
              </a:rPr>
              <a:t>quia</a:t>
            </a:r>
            <a:r>
              <a:rPr lang="en-US" sz="1600" dirty="0" smtClean="0">
                <a:solidFill>
                  <a:srgbClr val="545454"/>
                </a:solidFill>
                <a:latin typeface="Neo Tech Std"/>
                <a:cs typeface="Neo Tech Std"/>
              </a:rPr>
              <a:t> </a:t>
            </a:r>
            <a:r>
              <a:rPr lang="en-US" sz="1600" dirty="0" err="1" smtClean="0">
                <a:solidFill>
                  <a:srgbClr val="545454"/>
                </a:solidFill>
                <a:latin typeface="Neo Tech Std"/>
                <a:cs typeface="Neo Tech Std"/>
              </a:rPr>
              <a:t>consequuntur</a:t>
            </a:r>
            <a:r>
              <a:rPr lang="en-US" sz="1600" dirty="0" smtClean="0">
                <a:solidFill>
                  <a:srgbClr val="545454"/>
                </a:solidFill>
                <a:latin typeface="Neo Tech Std"/>
                <a:cs typeface="Neo Tech Std"/>
              </a:rPr>
              <a:t> </a:t>
            </a:r>
            <a:r>
              <a:rPr lang="en-US" sz="1600" dirty="0" err="1" smtClean="0">
                <a:solidFill>
                  <a:srgbClr val="545454"/>
                </a:solidFill>
                <a:latin typeface="Neo Tech Std"/>
                <a:cs typeface="Neo Tech Std"/>
              </a:rPr>
              <a:t>magni</a:t>
            </a:r>
            <a:r>
              <a:rPr lang="en-US" sz="1600" dirty="0" smtClean="0">
                <a:solidFill>
                  <a:srgbClr val="545454"/>
                </a:solidFill>
                <a:latin typeface="Neo Tech Std"/>
                <a:cs typeface="Neo Tech Std"/>
              </a:rPr>
              <a:t> </a:t>
            </a:r>
            <a:r>
              <a:rPr lang="en-US" sz="1600" dirty="0" err="1" smtClean="0">
                <a:solidFill>
                  <a:srgbClr val="545454"/>
                </a:solidFill>
                <a:latin typeface="Neo Tech Std"/>
                <a:cs typeface="Neo Tech Std"/>
              </a:rPr>
              <a:t>dolores</a:t>
            </a:r>
            <a:r>
              <a:rPr lang="en-US" sz="1600" dirty="0" smtClean="0">
                <a:solidFill>
                  <a:srgbClr val="545454"/>
                </a:solidFill>
                <a:latin typeface="Neo Tech Std"/>
                <a:cs typeface="Neo Tech Std"/>
              </a:rPr>
              <a:t> </a:t>
            </a:r>
            <a:r>
              <a:rPr lang="en-US" sz="1600" dirty="0" err="1" smtClean="0">
                <a:solidFill>
                  <a:srgbClr val="545454"/>
                </a:solidFill>
                <a:latin typeface="Neo Tech Std"/>
                <a:cs typeface="Neo Tech Std"/>
              </a:rPr>
              <a:t>eos</a:t>
            </a:r>
            <a:r>
              <a:rPr lang="en-US" sz="1600" dirty="0" smtClean="0">
                <a:solidFill>
                  <a:srgbClr val="545454"/>
                </a:solidFill>
                <a:latin typeface="Neo Tech Std"/>
                <a:cs typeface="Neo Tech Std"/>
              </a:rPr>
              <a:t> qui </a:t>
            </a:r>
            <a:r>
              <a:rPr lang="en-US" sz="1600" dirty="0" err="1" smtClean="0">
                <a:solidFill>
                  <a:srgbClr val="545454"/>
                </a:solidFill>
                <a:latin typeface="Neo Tech Std"/>
                <a:cs typeface="Neo Tech Std"/>
              </a:rPr>
              <a:t>ratione</a:t>
            </a:r>
            <a:r>
              <a:rPr lang="en-US" sz="1600" dirty="0" smtClean="0">
                <a:solidFill>
                  <a:srgbClr val="545454"/>
                </a:solidFill>
                <a:latin typeface="Neo Tech Std"/>
                <a:cs typeface="Neo Tech Std"/>
              </a:rPr>
              <a:t> </a:t>
            </a:r>
            <a:r>
              <a:rPr lang="en-US" sz="1600" dirty="0" err="1" smtClean="0">
                <a:solidFill>
                  <a:srgbClr val="545454"/>
                </a:solidFill>
                <a:latin typeface="Neo Tech Std"/>
                <a:cs typeface="Neo Tech Std"/>
              </a:rPr>
              <a:t>voluptatem</a:t>
            </a:r>
            <a:r>
              <a:rPr lang="en-US" sz="1600" dirty="0" smtClean="0">
                <a:solidFill>
                  <a:srgbClr val="545454"/>
                </a:solidFill>
                <a:latin typeface="Neo Tech Std"/>
                <a:cs typeface="Neo Tech Std"/>
              </a:rPr>
              <a:t> </a:t>
            </a:r>
            <a:r>
              <a:rPr lang="en-US" sz="1600" dirty="0" err="1" smtClean="0">
                <a:solidFill>
                  <a:srgbClr val="545454"/>
                </a:solidFill>
                <a:latin typeface="Neo Tech Std"/>
                <a:cs typeface="Neo Tech Std"/>
              </a:rPr>
              <a:t>sequi</a:t>
            </a:r>
            <a:r>
              <a:rPr lang="en-US" sz="1600" dirty="0" smtClean="0">
                <a:solidFill>
                  <a:srgbClr val="545454"/>
                </a:solidFill>
                <a:latin typeface="Neo Tech Std"/>
                <a:cs typeface="Neo Tech Std"/>
              </a:rPr>
              <a:t> </a:t>
            </a:r>
            <a:r>
              <a:rPr lang="en-US" sz="1600" dirty="0" err="1" smtClean="0">
                <a:solidFill>
                  <a:srgbClr val="545454"/>
                </a:solidFill>
                <a:latin typeface="Neo Tech Std"/>
                <a:cs typeface="Neo Tech Std"/>
              </a:rPr>
              <a:t>nesciunt</a:t>
            </a:r>
            <a:r>
              <a:rPr lang="en-US" sz="1600" dirty="0" smtClean="0">
                <a:solidFill>
                  <a:srgbClr val="545454"/>
                </a:solidFill>
                <a:latin typeface="Neo Tech Std"/>
                <a:cs typeface="Neo Tech Std"/>
              </a:rPr>
              <a:t>. . </a:t>
            </a:r>
            <a:r>
              <a:rPr lang="en-US" sz="1600" dirty="0" err="1" smtClean="0">
                <a:solidFill>
                  <a:srgbClr val="545454"/>
                </a:solidFill>
                <a:latin typeface="Neo Tech Std"/>
                <a:cs typeface="Neo Tech Std"/>
              </a:rPr>
              <a:t>Nemo</a:t>
            </a:r>
            <a:r>
              <a:rPr lang="en-US" sz="1600" dirty="0" smtClean="0">
                <a:solidFill>
                  <a:srgbClr val="545454"/>
                </a:solidFill>
                <a:latin typeface="Neo Tech Std"/>
                <a:cs typeface="Neo Tech Std"/>
              </a:rPr>
              <a:t> </a:t>
            </a:r>
            <a:r>
              <a:rPr lang="en-US" sz="1600" dirty="0" err="1" smtClean="0">
                <a:solidFill>
                  <a:srgbClr val="545454"/>
                </a:solidFill>
                <a:latin typeface="Neo Tech Std"/>
                <a:cs typeface="Neo Tech Std"/>
              </a:rPr>
              <a:t>enim</a:t>
            </a:r>
            <a:r>
              <a:rPr lang="en-US" sz="1600" dirty="0" smtClean="0">
                <a:solidFill>
                  <a:srgbClr val="545454"/>
                </a:solidFill>
                <a:latin typeface="Neo Tech Std"/>
                <a:cs typeface="Neo Tech Std"/>
              </a:rPr>
              <a:t> </a:t>
            </a:r>
            <a:r>
              <a:rPr lang="en-US" sz="1600" dirty="0" err="1" smtClean="0">
                <a:solidFill>
                  <a:srgbClr val="545454"/>
                </a:solidFill>
                <a:latin typeface="Neo Tech Std"/>
                <a:cs typeface="Neo Tech Std"/>
              </a:rPr>
              <a:t>ipsam</a:t>
            </a:r>
            <a:r>
              <a:rPr lang="en-US" sz="1600" dirty="0" smtClean="0">
                <a:solidFill>
                  <a:srgbClr val="545454"/>
                </a:solidFill>
                <a:latin typeface="Neo Tech Std"/>
                <a:cs typeface="Neo Tech Std"/>
              </a:rPr>
              <a:t> </a:t>
            </a:r>
            <a:r>
              <a:rPr lang="en-US" sz="1600" dirty="0" err="1" smtClean="0">
                <a:solidFill>
                  <a:srgbClr val="545454"/>
                </a:solidFill>
                <a:latin typeface="Neo Tech Std"/>
                <a:cs typeface="Neo Tech Std"/>
              </a:rPr>
              <a:t>voluptat</a:t>
            </a:r>
            <a:r>
              <a:rPr lang="en-US" sz="1600" dirty="0" smtClean="0">
                <a:solidFill>
                  <a:srgbClr val="545454"/>
                </a:solidFill>
                <a:latin typeface="Neo Tech Std"/>
                <a:cs typeface="Neo Tech Std"/>
              </a:rPr>
              <a:t> </a:t>
            </a:r>
            <a:r>
              <a:rPr lang="en-US" sz="1600" dirty="0" err="1" smtClean="0">
                <a:solidFill>
                  <a:srgbClr val="545454"/>
                </a:solidFill>
                <a:latin typeface="Neo Tech Std"/>
                <a:cs typeface="Neo Tech Std"/>
              </a:rPr>
              <a:t>nsequuntu</a:t>
            </a:r>
            <a:r>
              <a:rPr lang="en-US" sz="1600" dirty="0" smtClean="0">
                <a:solidFill>
                  <a:srgbClr val="545454"/>
                </a:solidFill>
                <a:latin typeface="Neo Tech Std"/>
                <a:cs typeface="Neo Tech Std"/>
              </a:rPr>
              <a:t> </a:t>
            </a:r>
            <a:r>
              <a:rPr lang="en-US" sz="1600" dirty="0" err="1" smtClean="0">
                <a:solidFill>
                  <a:srgbClr val="545454"/>
                </a:solidFill>
                <a:latin typeface="Neo Tech Std"/>
                <a:cs typeface="Neo Tech Std"/>
              </a:rPr>
              <a:t>em</a:t>
            </a:r>
            <a:r>
              <a:rPr lang="en-US" sz="1600" dirty="0" smtClean="0">
                <a:solidFill>
                  <a:srgbClr val="545454"/>
                </a:solidFill>
                <a:latin typeface="Neo Tech Std"/>
                <a:cs typeface="Neo Tech Std"/>
              </a:rPr>
              <a:t> </a:t>
            </a:r>
            <a:r>
              <a:rPr lang="en-US" sz="1600" dirty="0" err="1" smtClean="0">
                <a:solidFill>
                  <a:srgbClr val="545454"/>
                </a:solidFill>
                <a:latin typeface="Neo Tech Std"/>
                <a:cs typeface="Neo Tech Std"/>
              </a:rPr>
              <a:t>quia</a:t>
            </a:r>
            <a:r>
              <a:rPr lang="en-US" sz="1600" dirty="0" smtClean="0">
                <a:solidFill>
                  <a:srgbClr val="545454"/>
                </a:solidFill>
                <a:latin typeface="Neo Tech Std"/>
                <a:cs typeface="Neo Tech Std"/>
              </a:rPr>
              <a:t> </a:t>
            </a:r>
            <a:r>
              <a:rPr lang="en-US" sz="1600" dirty="0" err="1" smtClean="0">
                <a:solidFill>
                  <a:srgbClr val="545454"/>
                </a:solidFill>
                <a:latin typeface="Neo Tech Std"/>
                <a:cs typeface="Neo Tech Std"/>
              </a:rPr>
              <a:t>voluptas</a:t>
            </a:r>
            <a:r>
              <a:rPr lang="en-US" sz="1600" dirty="0" smtClean="0">
                <a:solidFill>
                  <a:srgbClr val="545454"/>
                </a:solidFill>
                <a:latin typeface="Neo Tech Std"/>
                <a:cs typeface="Neo Tech Std"/>
              </a:rPr>
              <a:t> sit </a:t>
            </a:r>
            <a:r>
              <a:rPr lang="en-US" sz="1600" dirty="0" err="1" smtClean="0">
                <a:solidFill>
                  <a:srgbClr val="545454"/>
                </a:solidFill>
                <a:latin typeface="Neo Tech Std"/>
                <a:cs typeface="Neo Tech Std"/>
              </a:rPr>
              <a:t>aspernatdur</a:t>
            </a:r>
            <a:r>
              <a:rPr lang="en-US" sz="1600" dirty="0" smtClean="0">
                <a:solidFill>
                  <a:srgbClr val="545454"/>
                </a:solidFill>
                <a:latin typeface="Neo Tech Std"/>
                <a:cs typeface="Neo Tech Std"/>
              </a:rPr>
              <a:t> </a:t>
            </a:r>
            <a:r>
              <a:rPr lang="en-US" sz="1600" dirty="0" err="1" smtClean="0">
                <a:solidFill>
                  <a:srgbClr val="545454"/>
                </a:solidFill>
                <a:latin typeface="Neo Tech Std"/>
                <a:cs typeface="Neo Tech Std"/>
              </a:rPr>
              <a:t>aut</a:t>
            </a:r>
            <a:r>
              <a:rPr lang="en-US" sz="1600" dirty="0" smtClean="0">
                <a:solidFill>
                  <a:srgbClr val="545454"/>
                </a:solidFill>
                <a:latin typeface="Neo Tech Std"/>
                <a:cs typeface="Neo Tech Std"/>
              </a:rPr>
              <a:t> </a:t>
            </a:r>
            <a:r>
              <a:rPr lang="en-US" sz="1600" dirty="0" err="1" smtClean="0">
                <a:solidFill>
                  <a:srgbClr val="545454"/>
                </a:solidFill>
                <a:latin typeface="Neo Tech Std"/>
                <a:cs typeface="Neo Tech Std"/>
              </a:rPr>
              <a:t>odit</a:t>
            </a:r>
            <a:r>
              <a:rPr lang="en-US" sz="1600" dirty="0" smtClean="0">
                <a:solidFill>
                  <a:srgbClr val="545454"/>
                </a:solidFill>
                <a:latin typeface="Neo Tech Std"/>
                <a:cs typeface="Neo Tech Std"/>
              </a:rPr>
              <a:t> </a:t>
            </a:r>
            <a:r>
              <a:rPr lang="en-US" sz="1600" dirty="0" err="1" smtClean="0">
                <a:solidFill>
                  <a:srgbClr val="545454"/>
                </a:solidFill>
                <a:latin typeface="Neo Tech Std"/>
                <a:cs typeface="Neo Tech Std"/>
              </a:rPr>
              <a:t>aut</a:t>
            </a:r>
            <a:r>
              <a:rPr lang="en-US" sz="1600" dirty="0" smtClean="0">
                <a:solidFill>
                  <a:srgbClr val="545454"/>
                </a:solidFill>
                <a:latin typeface="Neo Tech Std"/>
                <a:cs typeface="Neo Tech Std"/>
              </a:rPr>
              <a:t> fugit.</a:t>
            </a:r>
            <a:endParaRPr lang="bg-BG" sz="1600" dirty="0" smtClean="0">
              <a:solidFill>
                <a:srgbClr val="545454"/>
              </a:solidFill>
              <a:latin typeface="Neo Tech Std"/>
              <a:cs typeface="Neo Tech Std"/>
            </a:endParaRPr>
          </a:p>
        </p:txBody>
      </p:sp>
      <p:grpSp>
        <p:nvGrpSpPr>
          <p:cNvPr id="21" name="Group 38"/>
          <p:cNvGrpSpPr>
            <a:grpSpLocks/>
          </p:cNvGrpSpPr>
          <p:nvPr userDrawn="1"/>
        </p:nvGrpSpPr>
        <p:grpSpPr bwMode="auto">
          <a:xfrm>
            <a:off x="4481525" y="1544639"/>
            <a:ext cx="325437" cy="368300"/>
            <a:chOff x="2921985" y="1148856"/>
            <a:chExt cx="388105" cy="438132"/>
          </a:xfrm>
        </p:grpSpPr>
        <p:sp>
          <p:nvSpPr>
            <p:cNvPr id="22" name="Oval 21"/>
            <p:cNvSpPr/>
            <p:nvPr/>
          </p:nvSpPr>
          <p:spPr>
            <a:xfrm>
              <a:off x="3158634" y="1279162"/>
              <a:ext cx="151456" cy="151080"/>
            </a:xfrm>
            <a:prstGeom prst="ellipse">
              <a:avLst/>
            </a:prstGeom>
            <a:solidFill>
              <a:srgbClr val="101010"/>
            </a:solidFill>
            <a:ln>
              <a:solidFill>
                <a:srgbClr val="10101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400">
                <a:defRPr/>
              </a:pPr>
              <a:endParaRPr lang="bg-BG">
                <a:solidFill>
                  <a:srgbClr val="FFFFFF"/>
                </a:solidFill>
                <a:latin typeface="Neo Tech Std"/>
                <a:cs typeface="Neo Tech Std"/>
              </a:endParaRPr>
            </a:p>
          </p:txBody>
        </p:sp>
        <p:sp>
          <p:nvSpPr>
            <p:cNvPr id="23" name="Oval 22"/>
            <p:cNvSpPr/>
            <p:nvPr/>
          </p:nvSpPr>
          <p:spPr>
            <a:xfrm>
              <a:off x="2921985" y="1148856"/>
              <a:ext cx="151456" cy="151080"/>
            </a:xfrm>
            <a:prstGeom prst="ellipse">
              <a:avLst/>
            </a:prstGeom>
            <a:solidFill>
              <a:srgbClr val="101010"/>
            </a:solidFill>
            <a:ln>
              <a:solidFill>
                <a:srgbClr val="10101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400">
                <a:defRPr/>
              </a:pPr>
              <a:endParaRPr lang="bg-BG">
                <a:solidFill>
                  <a:srgbClr val="FFFFFF"/>
                </a:solidFill>
                <a:latin typeface="Neo Tech Std"/>
                <a:cs typeface="Neo Tech Std"/>
              </a:endParaRPr>
            </a:p>
          </p:txBody>
        </p:sp>
        <p:cxnSp>
          <p:nvCxnSpPr>
            <p:cNvPr id="24" name="Straight Connector 23"/>
            <p:cNvCxnSpPr/>
            <p:nvPr/>
          </p:nvCxnSpPr>
          <p:spPr>
            <a:xfrm flipH="1">
              <a:off x="3154848" y="1373587"/>
              <a:ext cx="79514" cy="211512"/>
            </a:xfrm>
            <a:prstGeom prst="line">
              <a:avLst/>
            </a:prstGeom>
            <a:ln>
              <a:solidFill>
                <a:srgbClr val="10101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/>
            <p:cNvCxnSpPr/>
            <p:nvPr/>
          </p:nvCxnSpPr>
          <p:spPr>
            <a:xfrm>
              <a:off x="2990140" y="1243281"/>
              <a:ext cx="75728" cy="343707"/>
            </a:xfrm>
            <a:prstGeom prst="line">
              <a:avLst/>
            </a:prstGeom>
            <a:ln>
              <a:solidFill>
                <a:srgbClr val="10101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6" name="Freeform 25"/>
          <p:cNvSpPr/>
          <p:nvPr userDrawn="1"/>
        </p:nvSpPr>
        <p:spPr>
          <a:xfrm rot="13500000">
            <a:off x="5326075" y="1887547"/>
            <a:ext cx="592137" cy="509587"/>
          </a:xfrm>
          <a:custGeom>
            <a:avLst/>
            <a:gdLst>
              <a:gd name="connsiteX0" fmla="*/ 0 w 837618"/>
              <a:gd name="connsiteY0" fmla="*/ 691035 h 691035"/>
              <a:gd name="connsiteX1" fmla="*/ 621233 w 837618"/>
              <a:gd name="connsiteY1" fmla="*/ 523512 h 691035"/>
              <a:gd name="connsiteX2" fmla="*/ 837618 w 837618"/>
              <a:gd name="connsiteY2" fmla="*/ 0 h 6910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37618" h="691035">
                <a:moveTo>
                  <a:pt x="0" y="691035"/>
                </a:moveTo>
                <a:cubicBezTo>
                  <a:pt x="240815" y="664860"/>
                  <a:pt x="481630" y="638685"/>
                  <a:pt x="621233" y="523512"/>
                </a:cubicBezTo>
                <a:cubicBezTo>
                  <a:pt x="760836" y="408339"/>
                  <a:pt x="795737" y="188464"/>
                  <a:pt x="837618" y="0"/>
                </a:cubicBezTo>
              </a:path>
            </a:pathLst>
          </a:custGeom>
          <a:noFill/>
          <a:ln>
            <a:solidFill>
              <a:srgbClr val="10101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bg-BG">
              <a:solidFill>
                <a:srgbClr val="FFFFFF"/>
              </a:solidFill>
              <a:latin typeface="Neo Tech Std"/>
              <a:cs typeface="Neo Tech Std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sv-SE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884908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600" y="1524000"/>
            <a:ext cx="7772400" cy="1905000"/>
          </a:xfrm>
        </p:spPr>
        <p:txBody>
          <a:bodyPr/>
          <a:lstStyle>
            <a:lvl1pPr>
              <a:defRPr sz="4400"/>
            </a:lvl1pPr>
          </a:lstStyle>
          <a:p>
            <a:r>
              <a:rPr lang="en-US" dirty="0" smtClean="0"/>
              <a:t>Click to edit Master title style</a:t>
            </a:r>
            <a:endParaRPr lang="en-JM" dirty="0"/>
          </a:p>
        </p:txBody>
      </p:sp>
      <p:pic>
        <p:nvPicPr>
          <p:cNvPr id="8" name="Picture 3" descr="Vergic_logo_tagline_CMYK.eps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461"/>
          <a:stretch>
            <a:fillRect/>
          </a:stretch>
        </p:blipFill>
        <p:spPr bwMode="auto">
          <a:xfrm>
            <a:off x="7375788" y="6070603"/>
            <a:ext cx="1539621" cy="5818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Content Placeholder 17"/>
          <p:cNvSpPr>
            <a:spLocks noGrp="1"/>
          </p:cNvSpPr>
          <p:nvPr>
            <p:ph sz="quarter" idx="10" hasCustomPrompt="1"/>
          </p:nvPr>
        </p:nvSpPr>
        <p:spPr>
          <a:xfrm>
            <a:off x="685800" y="3581400"/>
            <a:ext cx="6629400" cy="457200"/>
          </a:xfrm>
        </p:spPr>
        <p:txBody>
          <a:bodyPr/>
          <a:lstStyle>
            <a:lvl1pPr marL="0" indent="0">
              <a:buNone/>
              <a:defRPr sz="2000" baseline="0">
                <a:solidFill>
                  <a:schemeClr val="accent5"/>
                </a:solidFill>
                <a:latin typeface="Calibri"/>
                <a:cs typeface="Calibri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800"/>
            </a:lvl3pPr>
            <a:lvl4pPr marL="1371600" indent="0">
              <a:buNone/>
              <a:defRPr sz="2800"/>
            </a:lvl4pPr>
            <a:lvl5pPr marL="1828800" indent="0">
              <a:buNone/>
              <a:defRPr sz="2800"/>
            </a:lvl5pPr>
          </a:lstStyle>
          <a:p>
            <a:pPr lvl="0"/>
            <a:r>
              <a:rPr lang="sv-SE" dirty="0" err="1" smtClean="0"/>
              <a:t>Title</a:t>
            </a:r>
            <a:r>
              <a:rPr lang="sv-SE" dirty="0" smtClean="0"/>
              <a:t> 2</a:t>
            </a:r>
          </a:p>
        </p:txBody>
      </p:sp>
      <p:sp>
        <p:nvSpPr>
          <p:cNvPr id="19" name="Content Placeholder 17"/>
          <p:cNvSpPr>
            <a:spLocks noGrp="1"/>
          </p:cNvSpPr>
          <p:nvPr>
            <p:ph sz="quarter" idx="11" hasCustomPrompt="1"/>
          </p:nvPr>
        </p:nvSpPr>
        <p:spPr>
          <a:xfrm>
            <a:off x="685800" y="4140200"/>
            <a:ext cx="6629400" cy="762000"/>
          </a:xfrm>
        </p:spPr>
        <p:txBody>
          <a:bodyPr/>
          <a:lstStyle>
            <a:lvl1pPr marL="0" marR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charset="2"/>
              <a:buNone/>
              <a:tabLst/>
              <a:defRPr sz="1600" baseline="0">
                <a:solidFill>
                  <a:schemeClr val="accent5"/>
                </a:solidFill>
                <a:latin typeface="Calibri"/>
                <a:cs typeface="Calibri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800"/>
            </a:lvl3pPr>
            <a:lvl4pPr marL="1371600" indent="0">
              <a:buNone/>
              <a:defRPr sz="2800"/>
            </a:lvl4pPr>
            <a:lvl5pPr marL="1828800" indent="0">
              <a:buNone/>
              <a:defRPr sz="2800"/>
            </a:lvl5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charset="2"/>
              <a:buNone/>
              <a:tabLst/>
              <a:defRPr/>
            </a:pPr>
            <a:r>
              <a:rPr lang="sv-SE" dirty="0" err="1" smtClean="0"/>
              <a:t>Lorem</a:t>
            </a:r>
            <a:r>
              <a:rPr lang="sv-SE" dirty="0" smtClean="0"/>
              <a:t> </a:t>
            </a:r>
            <a:r>
              <a:rPr lang="sv-SE" dirty="0" err="1" smtClean="0"/>
              <a:t>ipsum</a:t>
            </a:r>
            <a:r>
              <a:rPr lang="sv-SE" dirty="0" smtClean="0"/>
              <a:t> </a:t>
            </a:r>
            <a:r>
              <a:rPr lang="sv-SE" dirty="0" err="1" smtClean="0"/>
              <a:t>dolor</a:t>
            </a:r>
            <a:r>
              <a:rPr lang="sv-SE" dirty="0" smtClean="0"/>
              <a:t> </a:t>
            </a:r>
            <a:r>
              <a:rPr lang="sv-SE" dirty="0" err="1" smtClean="0"/>
              <a:t>sit</a:t>
            </a:r>
            <a:r>
              <a:rPr lang="sv-SE" dirty="0" smtClean="0"/>
              <a:t> </a:t>
            </a:r>
            <a:r>
              <a:rPr lang="sv-SE" dirty="0" err="1" smtClean="0"/>
              <a:t>amet</a:t>
            </a:r>
            <a:r>
              <a:rPr lang="sv-SE" dirty="0" smtClean="0"/>
              <a:t>, </a:t>
            </a:r>
            <a:r>
              <a:rPr lang="sv-SE" dirty="0" err="1" smtClean="0"/>
              <a:t>consectetur</a:t>
            </a:r>
            <a:r>
              <a:rPr lang="sv-SE" dirty="0" smtClean="0"/>
              <a:t> </a:t>
            </a:r>
            <a:r>
              <a:rPr lang="sv-SE" dirty="0" err="1" smtClean="0"/>
              <a:t>adipisicing</a:t>
            </a:r>
            <a:r>
              <a:rPr lang="sv-SE" dirty="0" smtClean="0"/>
              <a:t> elit. </a:t>
            </a:r>
            <a:r>
              <a:rPr lang="sv-SE" dirty="0" err="1" smtClean="0"/>
              <a:t>Lorem</a:t>
            </a:r>
            <a:r>
              <a:rPr lang="sv-SE" dirty="0" smtClean="0"/>
              <a:t> </a:t>
            </a:r>
            <a:r>
              <a:rPr lang="sv-SE" dirty="0" err="1" smtClean="0"/>
              <a:t>ipsum</a:t>
            </a:r>
            <a:r>
              <a:rPr lang="sv-SE" dirty="0" smtClean="0"/>
              <a:t> </a:t>
            </a:r>
            <a:r>
              <a:rPr lang="sv-SE" dirty="0" err="1" smtClean="0"/>
              <a:t>dolor</a:t>
            </a:r>
            <a:r>
              <a:rPr lang="sv-SE" dirty="0" smtClean="0"/>
              <a:t> </a:t>
            </a:r>
            <a:r>
              <a:rPr lang="sv-SE" dirty="0" err="1" smtClean="0"/>
              <a:t>sit</a:t>
            </a:r>
            <a:r>
              <a:rPr lang="sv-SE" dirty="0" smtClean="0"/>
              <a:t> </a:t>
            </a:r>
            <a:r>
              <a:rPr lang="sv-SE" dirty="0" err="1" smtClean="0"/>
              <a:t>amet</a:t>
            </a:r>
            <a:r>
              <a:rPr lang="sv-SE" dirty="0" smtClean="0"/>
              <a:t>, </a:t>
            </a:r>
            <a:r>
              <a:rPr lang="sv-SE" dirty="0" err="1" smtClean="0"/>
              <a:t>consectetur</a:t>
            </a:r>
            <a:r>
              <a:rPr lang="sv-SE" dirty="0" smtClean="0"/>
              <a:t> </a:t>
            </a:r>
            <a:r>
              <a:rPr lang="sv-SE" dirty="0" err="1" smtClean="0"/>
              <a:t>adipisicing</a:t>
            </a:r>
            <a:r>
              <a:rPr lang="sv-SE" dirty="0" smtClean="0"/>
              <a:t> elit.</a:t>
            </a:r>
          </a:p>
          <a:p>
            <a:pPr lvl="0"/>
            <a:endParaRPr lang="sv-SE" dirty="0" smtClean="0"/>
          </a:p>
        </p:txBody>
      </p:sp>
    </p:spTree>
    <p:extLst>
      <p:ext uri="{BB962C8B-B14F-4D97-AF65-F5344CB8AC3E}">
        <p14:creationId xmlns:p14="http://schemas.microsoft.com/office/powerpoint/2010/main" val="6454146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0" y="0"/>
            <a:ext cx="92202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en-JM" dirty="0">
              <a:solidFill>
                <a:srgbClr val="FFFFFF"/>
              </a:solidFill>
              <a:latin typeface="Calibri"/>
              <a:cs typeface="Calibri"/>
            </a:endParaRPr>
          </a:p>
        </p:txBody>
      </p:sp>
      <p:sp>
        <p:nvSpPr>
          <p:cNvPr id="7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819400" y="2819400"/>
            <a:ext cx="4876800" cy="762000"/>
          </a:xfrm>
        </p:spPr>
        <p:txBody>
          <a:bodyPr>
            <a:normAutofit/>
          </a:bodyPr>
          <a:lstStyle>
            <a:lvl1pPr>
              <a:buNone/>
              <a:defRPr sz="4400" b="0" i="0">
                <a:solidFill>
                  <a:schemeClr val="bg1"/>
                </a:solidFill>
                <a:latin typeface="Calibri"/>
                <a:cs typeface="Calibri"/>
              </a:defRPr>
            </a:lvl1pPr>
          </a:lstStyle>
          <a:p>
            <a:pPr lvl="0"/>
            <a:endParaRPr lang="en-JM" dirty="0"/>
          </a:p>
        </p:txBody>
      </p:sp>
      <p:sp>
        <p:nvSpPr>
          <p:cNvPr id="8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2819400" y="3835400"/>
            <a:ext cx="5791200" cy="2133600"/>
          </a:xfrm>
        </p:spPr>
        <p:txBody>
          <a:bodyPr>
            <a:normAutofit/>
          </a:bodyPr>
          <a:lstStyle>
            <a:lvl1pPr>
              <a:buNone/>
              <a:defRPr sz="2400" b="0" i="0">
                <a:solidFill>
                  <a:schemeClr val="bg1"/>
                </a:solidFill>
                <a:latin typeface="Calibri"/>
                <a:cs typeface="Calibri"/>
              </a:defRPr>
            </a:lvl1pPr>
          </a:lstStyle>
          <a:p>
            <a:pPr lvl="0"/>
            <a:endParaRPr lang="en-JM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5"/>
          </p:nvPr>
        </p:nvSpPr>
        <p:spPr>
          <a:xfrm>
            <a:off x="1905000" y="2743200"/>
            <a:ext cx="838200" cy="1143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txBody>
          <a:bodyPr tIns="0" bIns="93600" anchor="ctr"/>
          <a:lstStyle>
            <a:lvl1pPr marL="0" indent="0" algn="ctr">
              <a:buFontTx/>
              <a:buNone/>
              <a:defRPr b="0" i="0">
                <a:ln>
                  <a:noFill/>
                </a:ln>
                <a:solidFill>
                  <a:schemeClr val="tx1"/>
                </a:solidFill>
                <a:latin typeface="Neo Tech Std"/>
                <a:cs typeface="Neo Tech Std"/>
              </a:defRPr>
            </a:lvl1pPr>
          </a:lstStyle>
          <a:p>
            <a:pPr lvl="0"/>
            <a:endParaRPr lang="en-JM" dirty="0"/>
          </a:p>
        </p:txBody>
      </p:sp>
    </p:spTree>
    <p:extLst>
      <p:ext uri="{BB962C8B-B14F-4D97-AF65-F5344CB8AC3E}">
        <p14:creationId xmlns:p14="http://schemas.microsoft.com/office/powerpoint/2010/main" val="30513738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hapt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0" y="0"/>
            <a:ext cx="9144000" cy="68834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en-JM" dirty="0">
              <a:solidFill>
                <a:srgbClr val="FFFFFF"/>
              </a:solidFill>
              <a:latin typeface="Calibri"/>
              <a:cs typeface="Calibri"/>
            </a:endParaRPr>
          </a:p>
        </p:txBody>
      </p:sp>
      <p:sp>
        <p:nvSpPr>
          <p:cNvPr id="7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819400" y="2819400"/>
            <a:ext cx="4876800" cy="762000"/>
          </a:xfrm>
        </p:spPr>
        <p:txBody>
          <a:bodyPr>
            <a:normAutofit/>
          </a:bodyPr>
          <a:lstStyle>
            <a:lvl1pPr>
              <a:buNone/>
              <a:defRPr sz="4400" b="0" i="0">
                <a:solidFill>
                  <a:schemeClr val="bg1"/>
                </a:solidFill>
                <a:latin typeface="Calibri"/>
                <a:cs typeface="Calibri"/>
              </a:defRPr>
            </a:lvl1pPr>
          </a:lstStyle>
          <a:p>
            <a:pPr lvl="0"/>
            <a:endParaRPr lang="en-JM" dirty="0"/>
          </a:p>
        </p:txBody>
      </p:sp>
      <p:sp>
        <p:nvSpPr>
          <p:cNvPr id="8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2819400" y="3733800"/>
            <a:ext cx="5943600" cy="2590800"/>
          </a:xfrm>
        </p:spPr>
        <p:txBody>
          <a:bodyPr>
            <a:normAutofit/>
          </a:bodyPr>
          <a:lstStyle>
            <a:lvl1pPr>
              <a:buNone/>
              <a:defRPr sz="2400" b="0" i="0">
                <a:solidFill>
                  <a:schemeClr val="bg1"/>
                </a:solidFill>
                <a:latin typeface="Calibri"/>
                <a:cs typeface="Calibri"/>
              </a:defRPr>
            </a:lvl1pPr>
          </a:lstStyle>
          <a:p>
            <a:pPr lvl="0"/>
            <a:endParaRPr lang="en-JM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5"/>
          </p:nvPr>
        </p:nvSpPr>
        <p:spPr>
          <a:xfrm>
            <a:off x="1905000" y="2743200"/>
            <a:ext cx="838200" cy="1143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txBody>
          <a:bodyPr tIns="0" bIns="93600" anchor="ctr"/>
          <a:lstStyle>
            <a:lvl1pPr marL="0" indent="0" algn="ctr">
              <a:buFontTx/>
              <a:buNone/>
              <a:defRPr b="0" i="0">
                <a:ln>
                  <a:noFill/>
                </a:ln>
                <a:solidFill>
                  <a:schemeClr val="tx1"/>
                </a:solidFill>
                <a:latin typeface="Neo Tech Std"/>
                <a:cs typeface="Neo Tech Std"/>
              </a:defRPr>
            </a:lvl1pPr>
          </a:lstStyle>
          <a:p>
            <a:pPr lvl="0"/>
            <a:endParaRPr lang="en-JM" dirty="0"/>
          </a:p>
        </p:txBody>
      </p:sp>
    </p:spTree>
    <p:extLst>
      <p:ext uri="{BB962C8B-B14F-4D97-AF65-F5344CB8AC3E}">
        <p14:creationId xmlns:p14="http://schemas.microsoft.com/office/powerpoint/2010/main" val="19486726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hapt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en-JM" dirty="0">
              <a:solidFill>
                <a:srgbClr val="FFFFFF"/>
              </a:solidFill>
              <a:latin typeface="Calibri"/>
              <a:cs typeface="Calibri"/>
            </a:endParaRPr>
          </a:p>
        </p:txBody>
      </p:sp>
      <p:sp>
        <p:nvSpPr>
          <p:cNvPr id="7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819400" y="2819400"/>
            <a:ext cx="4876800" cy="762000"/>
          </a:xfrm>
        </p:spPr>
        <p:txBody>
          <a:bodyPr>
            <a:normAutofit/>
          </a:bodyPr>
          <a:lstStyle>
            <a:lvl1pPr>
              <a:buNone/>
              <a:defRPr sz="4400" b="0" i="0">
                <a:solidFill>
                  <a:schemeClr val="bg1"/>
                </a:solidFill>
                <a:latin typeface="Calibri"/>
                <a:cs typeface="Calibri"/>
              </a:defRPr>
            </a:lvl1pPr>
          </a:lstStyle>
          <a:p>
            <a:pPr lvl="0"/>
            <a:endParaRPr lang="en-JM" dirty="0"/>
          </a:p>
        </p:txBody>
      </p:sp>
      <p:sp>
        <p:nvSpPr>
          <p:cNvPr id="8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2819400" y="3784600"/>
            <a:ext cx="6019800" cy="2286000"/>
          </a:xfrm>
        </p:spPr>
        <p:txBody>
          <a:bodyPr>
            <a:normAutofit/>
          </a:bodyPr>
          <a:lstStyle>
            <a:lvl1pPr>
              <a:buNone/>
              <a:defRPr sz="2400" b="0" i="0">
                <a:solidFill>
                  <a:schemeClr val="bg1"/>
                </a:solidFill>
                <a:latin typeface="+mn-lt"/>
                <a:cs typeface="Cabin Bold"/>
              </a:defRPr>
            </a:lvl1pPr>
          </a:lstStyle>
          <a:p>
            <a:pPr lvl="0"/>
            <a:endParaRPr lang="en-JM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5"/>
          </p:nvPr>
        </p:nvSpPr>
        <p:spPr>
          <a:xfrm>
            <a:off x="1905000" y="2743200"/>
            <a:ext cx="838200" cy="1143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txBody>
          <a:bodyPr tIns="0" bIns="93600" anchor="ctr"/>
          <a:lstStyle>
            <a:lvl1pPr marL="0" indent="0" algn="ctr">
              <a:buFontTx/>
              <a:buNone/>
              <a:defRPr b="0" i="0">
                <a:ln>
                  <a:noFill/>
                </a:ln>
                <a:solidFill>
                  <a:schemeClr val="tx1"/>
                </a:solidFill>
                <a:latin typeface="Neo Tech Std"/>
                <a:cs typeface="Neo Tech Std"/>
              </a:defRPr>
            </a:lvl1pPr>
          </a:lstStyle>
          <a:p>
            <a:pPr lvl="0"/>
            <a:endParaRPr lang="en-JM" dirty="0"/>
          </a:p>
        </p:txBody>
      </p:sp>
    </p:spTree>
    <p:extLst>
      <p:ext uri="{BB962C8B-B14F-4D97-AF65-F5344CB8AC3E}">
        <p14:creationId xmlns:p14="http://schemas.microsoft.com/office/powerpoint/2010/main" val="538433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hapt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en-JM" dirty="0">
              <a:solidFill>
                <a:srgbClr val="FFFFFF"/>
              </a:solidFill>
              <a:latin typeface="Calibri"/>
              <a:cs typeface="Calibri"/>
            </a:endParaRPr>
          </a:p>
        </p:txBody>
      </p:sp>
      <p:sp>
        <p:nvSpPr>
          <p:cNvPr id="7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819400" y="2819400"/>
            <a:ext cx="4876800" cy="762000"/>
          </a:xfrm>
        </p:spPr>
        <p:txBody>
          <a:bodyPr>
            <a:normAutofit/>
          </a:bodyPr>
          <a:lstStyle>
            <a:lvl1pPr>
              <a:buNone/>
              <a:defRPr sz="4400" b="0" i="0">
                <a:solidFill>
                  <a:schemeClr val="bg1"/>
                </a:solidFill>
                <a:latin typeface="Calibri"/>
                <a:cs typeface="Calibri"/>
              </a:defRPr>
            </a:lvl1pPr>
          </a:lstStyle>
          <a:p>
            <a:pPr lvl="0"/>
            <a:endParaRPr lang="en-JM" dirty="0"/>
          </a:p>
        </p:txBody>
      </p:sp>
      <p:sp>
        <p:nvSpPr>
          <p:cNvPr id="8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2819400" y="3733800"/>
            <a:ext cx="5791200" cy="1905000"/>
          </a:xfrm>
        </p:spPr>
        <p:txBody>
          <a:bodyPr>
            <a:normAutofit/>
          </a:bodyPr>
          <a:lstStyle>
            <a:lvl1pPr>
              <a:buNone/>
              <a:defRPr sz="2400" b="0" i="0">
                <a:solidFill>
                  <a:schemeClr val="bg1"/>
                </a:solidFill>
                <a:latin typeface="Calibri"/>
                <a:cs typeface="Calibri"/>
              </a:defRPr>
            </a:lvl1pPr>
          </a:lstStyle>
          <a:p>
            <a:pPr lvl="0"/>
            <a:endParaRPr lang="en-JM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5"/>
          </p:nvPr>
        </p:nvSpPr>
        <p:spPr>
          <a:xfrm>
            <a:off x="1905000" y="2743200"/>
            <a:ext cx="838200" cy="1143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txBody>
          <a:bodyPr tIns="0" bIns="93600" anchor="ctr"/>
          <a:lstStyle>
            <a:lvl1pPr marL="0" indent="0" algn="ctr">
              <a:buFontTx/>
              <a:buNone/>
              <a:defRPr b="0" i="0">
                <a:ln>
                  <a:noFill/>
                </a:ln>
                <a:solidFill>
                  <a:schemeClr val="tx1"/>
                </a:solidFill>
                <a:latin typeface="Neo Tech Std"/>
                <a:cs typeface="Neo Tech Std"/>
              </a:defRPr>
            </a:lvl1pPr>
          </a:lstStyle>
          <a:p>
            <a:pPr lvl="0"/>
            <a:endParaRPr lang="en-JM" dirty="0"/>
          </a:p>
        </p:txBody>
      </p:sp>
    </p:spTree>
    <p:extLst>
      <p:ext uri="{BB962C8B-B14F-4D97-AF65-F5344CB8AC3E}">
        <p14:creationId xmlns:p14="http://schemas.microsoft.com/office/powerpoint/2010/main" val="25666054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hapt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en-JM" dirty="0">
              <a:solidFill>
                <a:srgbClr val="FFFFFF"/>
              </a:solidFill>
              <a:latin typeface="Calibri"/>
              <a:cs typeface="Calibri"/>
            </a:endParaRPr>
          </a:p>
        </p:txBody>
      </p:sp>
      <p:sp>
        <p:nvSpPr>
          <p:cNvPr id="7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819400" y="2819400"/>
            <a:ext cx="4876800" cy="762000"/>
          </a:xfrm>
        </p:spPr>
        <p:txBody>
          <a:bodyPr>
            <a:normAutofit/>
          </a:bodyPr>
          <a:lstStyle>
            <a:lvl1pPr>
              <a:buNone/>
              <a:defRPr sz="4400" b="0" i="0">
                <a:solidFill>
                  <a:schemeClr val="bg1"/>
                </a:solidFill>
                <a:latin typeface="Calibri"/>
                <a:cs typeface="Calibri"/>
              </a:defRPr>
            </a:lvl1pPr>
          </a:lstStyle>
          <a:p>
            <a:pPr lvl="0"/>
            <a:endParaRPr lang="en-JM" dirty="0"/>
          </a:p>
        </p:txBody>
      </p:sp>
      <p:sp>
        <p:nvSpPr>
          <p:cNvPr id="8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2819400" y="3632200"/>
            <a:ext cx="5867400" cy="2311400"/>
          </a:xfrm>
        </p:spPr>
        <p:txBody>
          <a:bodyPr>
            <a:normAutofit/>
          </a:bodyPr>
          <a:lstStyle>
            <a:lvl1pPr>
              <a:buNone/>
              <a:defRPr sz="2400" b="0" i="0">
                <a:solidFill>
                  <a:schemeClr val="bg1"/>
                </a:solidFill>
                <a:latin typeface="Calibri"/>
                <a:cs typeface="Calibri"/>
              </a:defRPr>
            </a:lvl1pPr>
          </a:lstStyle>
          <a:p>
            <a:pPr lvl="0"/>
            <a:endParaRPr lang="en-JM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5"/>
          </p:nvPr>
        </p:nvSpPr>
        <p:spPr>
          <a:xfrm>
            <a:off x="1905000" y="2743200"/>
            <a:ext cx="838200" cy="1143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txBody>
          <a:bodyPr anchor="ctr"/>
          <a:lstStyle>
            <a:lvl1pPr marL="0" indent="0" algn="ctr">
              <a:buFontTx/>
              <a:buNone/>
              <a:defRPr b="0" i="0">
                <a:ln>
                  <a:noFill/>
                </a:ln>
                <a:solidFill>
                  <a:schemeClr val="tx1"/>
                </a:solidFill>
                <a:latin typeface="Neo Tech Std"/>
                <a:cs typeface="Neo Tech Std"/>
              </a:defRPr>
            </a:lvl1pPr>
          </a:lstStyle>
          <a:p>
            <a:pPr lvl="0"/>
            <a:endParaRPr lang="en-JM" dirty="0"/>
          </a:p>
        </p:txBody>
      </p:sp>
    </p:spTree>
    <p:extLst>
      <p:ext uri="{BB962C8B-B14F-4D97-AF65-F5344CB8AC3E}">
        <p14:creationId xmlns:p14="http://schemas.microsoft.com/office/powerpoint/2010/main" val="20922495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0" Type="http://schemas.openxmlformats.org/officeDocument/2006/relationships/slideLayout" Target="../slideLayouts/slideLayout20.xml"/><Relationship Id="rId21" Type="http://schemas.openxmlformats.org/officeDocument/2006/relationships/slideLayout" Target="../slideLayouts/slideLayout21.xml"/><Relationship Id="rId22" Type="http://schemas.openxmlformats.org/officeDocument/2006/relationships/slideLayout" Target="../slideLayouts/slideLayout22.xml"/><Relationship Id="rId23" Type="http://schemas.openxmlformats.org/officeDocument/2006/relationships/slideLayout" Target="../slideLayouts/slideLayout23.xml"/><Relationship Id="rId24" Type="http://schemas.openxmlformats.org/officeDocument/2006/relationships/slideLayout" Target="../slideLayouts/slideLayout24.xml"/><Relationship Id="rId25" Type="http://schemas.openxmlformats.org/officeDocument/2006/relationships/slideLayout" Target="../slideLayouts/slideLayout25.xml"/><Relationship Id="rId26" Type="http://schemas.openxmlformats.org/officeDocument/2006/relationships/slideLayout" Target="../slideLayouts/slideLayout26.xml"/><Relationship Id="rId27" Type="http://schemas.openxmlformats.org/officeDocument/2006/relationships/slideLayout" Target="../slideLayouts/slideLayout27.xml"/><Relationship Id="rId28" Type="http://schemas.openxmlformats.org/officeDocument/2006/relationships/slideLayout" Target="../slideLayouts/slideLayout28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30" Type="http://schemas.openxmlformats.org/officeDocument/2006/relationships/slideLayout" Target="../slideLayouts/slideLayout30.xml"/><Relationship Id="rId31" Type="http://schemas.openxmlformats.org/officeDocument/2006/relationships/slideLayout" Target="../slideLayouts/slideLayout31.xml"/><Relationship Id="rId32" Type="http://schemas.openxmlformats.org/officeDocument/2006/relationships/slideLayout" Target="../slideLayouts/slideLayout32.xml"/><Relationship Id="rId9" Type="http://schemas.openxmlformats.org/officeDocument/2006/relationships/slideLayout" Target="../slideLayouts/slideLayout9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33" Type="http://schemas.openxmlformats.org/officeDocument/2006/relationships/slideLayout" Target="../slideLayouts/slideLayout33.xml"/><Relationship Id="rId34" Type="http://schemas.openxmlformats.org/officeDocument/2006/relationships/theme" Target="../theme/theme1.xml"/><Relationship Id="rId35" Type="http://schemas.openxmlformats.org/officeDocument/2006/relationships/image" Target="../media/image1.jpg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4.xml"/><Relationship Id="rId15" Type="http://schemas.openxmlformats.org/officeDocument/2006/relationships/slideLayout" Target="../slideLayouts/slideLayout15.xml"/><Relationship Id="rId16" Type="http://schemas.openxmlformats.org/officeDocument/2006/relationships/slideLayout" Target="../slideLayouts/slideLayout16.xml"/><Relationship Id="rId17" Type="http://schemas.openxmlformats.org/officeDocument/2006/relationships/slideLayout" Target="../slideLayouts/slideLayout17.xml"/><Relationship Id="rId18" Type="http://schemas.openxmlformats.org/officeDocument/2006/relationships/slideLayout" Target="../slideLayouts/slideLayout18.xml"/><Relationship Id="rId19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85" y="0"/>
            <a:ext cx="9144000" cy="6858000"/>
          </a:xfrm>
          <a:prstGeom prst="rect">
            <a:avLst/>
          </a:prstGeom>
        </p:spPr>
      </p:pic>
      <p:sp>
        <p:nvSpPr>
          <p:cNvPr id="1028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7"/>
            <a:ext cx="8229600" cy="71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sv-SE" noProof="0" dirty="0" err="1" smtClean="0"/>
              <a:t>Click</a:t>
            </a:r>
            <a:r>
              <a:rPr lang="sv-SE" noProof="0" dirty="0" smtClean="0"/>
              <a:t> </a:t>
            </a:r>
            <a:r>
              <a:rPr lang="sv-SE" noProof="0" dirty="0" err="1" smtClean="0"/>
              <a:t>to</a:t>
            </a:r>
            <a:r>
              <a:rPr lang="sv-SE" noProof="0" dirty="0" smtClean="0"/>
              <a:t> </a:t>
            </a:r>
            <a:r>
              <a:rPr lang="sv-SE" noProof="0" dirty="0" err="1" smtClean="0"/>
              <a:t>edit</a:t>
            </a:r>
            <a:r>
              <a:rPr lang="sv-SE" noProof="0" dirty="0" smtClean="0"/>
              <a:t> Master </a:t>
            </a:r>
            <a:r>
              <a:rPr lang="sv-SE" noProof="0" dirty="0" err="1" smtClean="0"/>
              <a:t>title</a:t>
            </a:r>
            <a:r>
              <a:rPr lang="sv-SE" noProof="0" dirty="0" smtClean="0"/>
              <a:t> style</a:t>
            </a:r>
            <a:endParaRPr lang="sv-SE" noProof="0" dirty="0"/>
          </a:p>
        </p:txBody>
      </p:sp>
      <p:sp>
        <p:nvSpPr>
          <p:cNvPr id="1029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371601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sv-SE" noProof="0" dirty="0" err="1" smtClean="0"/>
              <a:t>Click</a:t>
            </a:r>
            <a:r>
              <a:rPr lang="sv-SE" noProof="0" dirty="0" smtClean="0"/>
              <a:t> </a:t>
            </a:r>
            <a:r>
              <a:rPr lang="sv-SE" noProof="0" dirty="0" err="1" smtClean="0"/>
              <a:t>to</a:t>
            </a:r>
            <a:r>
              <a:rPr lang="sv-SE" noProof="0" dirty="0" smtClean="0"/>
              <a:t> </a:t>
            </a:r>
            <a:r>
              <a:rPr lang="sv-SE" noProof="0" dirty="0" err="1" smtClean="0"/>
              <a:t>edit</a:t>
            </a:r>
            <a:r>
              <a:rPr lang="sv-SE" noProof="0" dirty="0" smtClean="0"/>
              <a:t> Master text </a:t>
            </a:r>
            <a:r>
              <a:rPr lang="sv-SE" noProof="0" dirty="0" err="1" smtClean="0"/>
              <a:t>styles</a:t>
            </a:r>
            <a:endParaRPr lang="sv-SE" noProof="0" dirty="0" smtClean="0"/>
          </a:p>
          <a:p>
            <a:pPr lvl="1"/>
            <a:r>
              <a:rPr lang="sv-SE" noProof="0" dirty="0" smtClean="0"/>
              <a:t>Second </a:t>
            </a:r>
            <a:r>
              <a:rPr lang="sv-SE" noProof="0" dirty="0" err="1" smtClean="0"/>
              <a:t>level</a:t>
            </a:r>
            <a:endParaRPr lang="sv-SE" noProof="0" dirty="0" smtClean="0"/>
          </a:p>
          <a:p>
            <a:pPr lvl="2"/>
            <a:r>
              <a:rPr lang="sv-SE" noProof="0" dirty="0" err="1" smtClean="0"/>
              <a:t>Third</a:t>
            </a:r>
            <a:r>
              <a:rPr lang="sv-SE" noProof="0" dirty="0" smtClean="0"/>
              <a:t> </a:t>
            </a:r>
            <a:r>
              <a:rPr lang="sv-SE" noProof="0" dirty="0" err="1" smtClean="0"/>
              <a:t>level</a:t>
            </a:r>
            <a:endParaRPr lang="sv-SE" noProof="0" dirty="0" smtClean="0"/>
          </a:p>
          <a:p>
            <a:pPr lvl="3"/>
            <a:r>
              <a:rPr lang="sv-SE" noProof="0" dirty="0" err="1" smtClean="0"/>
              <a:t>Fourth</a:t>
            </a:r>
            <a:r>
              <a:rPr lang="sv-SE" noProof="0" dirty="0" smtClean="0"/>
              <a:t> </a:t>
            </a:r>
            <a:r>
              <a:rPr lang="sv-SE" noProof="0" dirty="0" err="1" smtClean="0"/>
              <a:t>level</a:t>
            </a:r>
            <a:endParaRPr lang="sv-SE" noProof="0" dirty="0" smtClean="0"/>
          </a:p>
          <a:p>
            <a:pPr lvl="4"/>
            <a:r>
              <a:rPr lang="sv-SE" noProof="0" dirty="0" err="1" smtClean="0"/>
              <a:t>Fifth</a:t>
            </a:r>
            <a:r>
              <a:rPr lang="sv-SE" noProof="0" dirty="0" smtClean="0"/>
              <a:t> </a:t>
            </a:r>
            <a:r>
              <a:rPr lang="sv-SE" noProof="0" dirty="0" err="1" smtClean="0"/>
              <a:t>level</a:t>
            </a:r>
            <a:endParaRPr lang="sv-SE" noProof="0" dirty="0"/>
          </a:p>
        </p:txBody>
      </p:sp>
      <p:grpSp>
        <p:nvGrpSpPr>
          <p:cNvPr id="1031" name="Group 19"/>
          <p:cNvGrpSpPr>
            <a:grpSpLocks/>
          </p:cNvGrpSpPr>
          <p:nvPr userDrawn="1"/>
        </p:nvGrpSpPr>
        <p:grpSpPr bwMode="auto">
          <a:xfrm>
            <a:off x="549275" y="914400"/>
            <a:ext cx="8045450" cy="9525"/>
            <a:chOff x="548640" y="914400"/>
            <a:chExt cx="8046720" cy="9144"/>
          </a:xfrm>
        </p:grpSpPr>
        <p:cxnSp>
          <p:nvCxnSpPr>
            <p:cNvPr id="18" name="Straight Connector 17"/>
            <p:cNvCxnSpPr/>
            <p:nvPr userDrawn="1"/>
          </p:nvCxnSpPr>
          <p:spPr>
            <a:xfrm>
              <a:off x="548640" y="914400"/>
              <a:ext cx="8046720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 userDrawn="1"/>
          </p:nvCxnSpPr>
          <p:spPr>
            <a:xfrm>
              <a:off x="548640" y="923544"/>
              <a:ext cx="8046720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1089396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  <p:sldLayoutId id="2147483679" r:id="rId19"/>
    <p:sldLayoutId id="2147483680" r:id="rId20"/>
    <p:sldLayoutId id="2147483681" r:id="rId21"/>
    <p:sldLayoutId id="2147483682" r:id="rId22"/>
    <p:sldLayoutId id="2147483683" r:id="rId23"/>
    <p:sldLayoutId id="2147483684" r:id="rId24"/>
    <p:sldLayoutId id="2147483685" r:id="rId25"/>
    <p:sldLayoutId id="2147483686" r:id="rId26"/>
    <p:sldLayoutId id="2147483687" r:id="rId27"/>
    <p:sldLayoutId id="2147483688" r:id="rId28"/>
    <p:sldLayoutId id="2147483689" r:id="rId29"/>
    <p:sldLayoutId id="2147483690" r:id="rId30"/>
    <p:sldLayoutId id="2147483691" r:id="rId31"/>
    <p:sldLayoutId id="2147483692" r:id="rId32"/>
    <p:sldLayoutId id="2147483693" r:id="rId33"/>
  </p:sldLayoutIdLst>
  <p:timing>
    <p:tnLst>
      <p:par>
        <p:cTn xmlns:p14="http://schemas.microsoft.com/office/powerpoint/2010/main" id="1" dur="indefinite" restart="never" nodeType="tmRoot"/>
      </p:par>
    </p:tnLst>
  </p:timing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800" kern="1200">
          <a:solidFill>
            <a:srgbClr val="961E90"/>
          </a:solidFill>
          <a:latin typeface="Calibri"/>
          <a:ea typeface="ＭＳ Ｐゴシック" charset="0"/>
          <a:cs typeface="Calibri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rgbClr val="961E90"/>
          </a:solidFill>
          <a:latin typeface="Neo Tech Std Light" charset="0"/>
          <a:ea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rgbClr val="961E90"/>
          </a:solidFill>
          <a:latin typeface="Neo Tech Std Light" charset="0"/>
          <a:ea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rgbClr val="961E90"/>
          </a:solidFill>
          <a:latin typeface="Neo Tech Std Light" charset="0"/>
          <a:ea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rgbClr val="961E90"/>
          </a:solidFill>
          <a:latin typeface="Neo Tech Std Light" charset="0"/>
          <a:ea typeface="ＭＳ Ｐゴシック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rgbClr val="961E90"/>
          </a:solidFill>
          <a:latin typeface="PT Sans Narrow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rgbClr val="961E90"/>
          </a:solidFill>
          <a:latin typeface="PT Sans Narrow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rgbClr val="961E90"/>
          </a:solidFill>
          <a:latin typeface="PT Sans Narrow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rgbClr val="961E90"/>
          </a:solidFill>
          <a:latin typeface="PT Sans Narrow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" charset="2"/>
        <a:buChar char="§"/>
        <a:defRPr sz="2800" b="0" i="0" kern="1200">
          <a:solidFill>
            <a:srgbClr val="404040"/>
          </a:solidFill>
          <a:latin typeface="Calibri"/>
          <a:ea typeface="ＭＳ Ｐゴシック" charset="0"/>
          <a:cs typeface="Calibri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400" b="0" i="0" kern="1200">
          <a:solidFill>
            <a:srgbClr val="404040"/>
          </a:solidFill>
          <a:latin typeface="Calibri"/>
          <a:ea typeface="ＭＳ Ｐゴシック" charset="0"/>
          <a:cs typeface="Calibri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000" b="0" i="0" kern="1200">
          <a:solidFill>
            <a:srgbClr val="404040"/>
          </a:solidFill>
          <a:latin typeface="Calibri"/>
          <a:ea typeface="ＭＳ Ｐゴシック" charset="0"/>
          <a:cs typeface="Calibri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b="0" i="0" kern="1200">
          <a:solidFill>
            <a:srgbClr val="404040"/>
          </a:solidFill>
          <a:latin typeface="Calibri"/>
          <a:ea typeface="ＭＳ Ｐゴシック" charset="0"/>
          <a:cs typeface="Calibri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b="0" i="0" kern="1200">
          <a:solidFill>
            <a:srgbClr val="404040"/>
          </a:solidFill>
          <a:latin typeface="Calibri"/>
          <a:ea typeface="ＭＳ Ｐゴシック" charset="0"/>
          <a:cs typeface="Calibri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6.jp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7.jp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8.jp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9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0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1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2.jp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3.jp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4.jp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5.jp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7.jpg"/><Relationship Id="rId3" Type="http://schemas.openxmlformats.org/officeDocument/2006/relationships/image" Target="../media/image38.jp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6.jp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7.jpg"/><Relationship Id="rId3" Type="http://schemas.openxmlformats.org/officeDocument/2006/relationships/image" Target="../media/image58.jp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9.jpg"/><Relationship Id="rId3" Type="http://schemas.openxmlformats.org/officeDocument/2006/relationships/image" Target="../media/image60.jp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g"/><Relationship Id="rId4" Type="http://schemas.openxmlformats.org/officeDocument/2006/relationships/image" Target="../media/image63.jpg"/><Relationship Id="rId5" Type="http://schemas.openxmlformats.org/officeDocument/2006/relationships/image" Target="../media/image64.jp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1.jp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4" Type="http://schemas.openxmlformats.org/officeDocument/2006/relationships/image" Target="../media/image67.png"/><Relationship Id="rId5" Type="http://schemas.openxmlformats.org/officeDocument/2006/relationships/image" Target="../media/image68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5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g"/><Relationship Id="rId4" Type="http://schemas.openxmlformats.org/officeDocument/2006/relationships/image" Target="../media/image71.jpg"/><Relationship Id="rId5" Type="http://schemas.openxmlformats.org/officeDocument/2006/relationships/image" Target="../media/image72.jp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9.jp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jpg"/><Relationship Id="rId4" Type="http://schemas.openxmlformats.org/officeDocument/2006/relationships/image" Target="../media/image75.jp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3.jp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jpg"/><Relationship Id="rId4" Type="http://schemas.openxmlformats.org/officeDocument/2006/relationships/image" Target="../media/image78.emf"/><Relationship Id="rId5" Type="http://schemas.openxmlformats.org/officeDocument/2006/relationships/image" Target="../media/image79.png"/><Relationship Id="rId6" Type="http://schemas.openxmlformats.org/officeDocument/2006/relationships/image" Target="../media/image80.jpg"/><Relationship Id="rId7" Type="http://schemas.openxmlformats.org/officeDocument/2006/relationships/image" Target="../media/image81.jpg"/><Relationship Id="rId8" Type="http://schemas.openxmlformats.org/officeDocument/2006/relationships/image" Target="../media/image82.jpg"/><Relationship Id="rId9" Type="http://schemas.openxmlformats.org/officeDocument/2006/relationships/image" Target="../media/image83.jpg"/><Relationship Id="rId10" Type="http://schemas.openxmlformats.org/officeDocument/2006/relationships/image" Target="../media/image84.jp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6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9.jp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0.jp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1.jpg"/><Relationship Id="rId3" Type="http://schemas.openxmlformats.org/officeDocument/2006/relationships/image" Target="../media/image42.jp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2.jp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3.jp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4.jp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5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-10668000" y="2921007"/>
            <a:ext cx="9220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sz="3600" dirty="0">
                <a:solidFill>
                  <a:srgbClr val="FFFFFF"/>
                </a:solidFill>
                <a:latin typeface="Calibri"/>
                <a:ea typeface="ＭＳ Ｐゴシック" charset="0"/>
                <a:cs typeface="Calibri"/>
              </a:rPr>
              <a:t>Banners</a:t>
            </a:r>
          </a:p>
        </p:txBody>
      </p:sp>
      <p:sp>
        <p:nvSpPr>
          <p:cNvPr id="3" name="Title 4"/>
          <p:cNvSpPr txBox="1">
            <a:spLocks/>
          </p:cNvSpPr>
          <p:nvPr/>
        </p:nvSpPr>
        <p:spPr>
          <a:xfrm>
            <a:off x="1569314" y="1670595"/>
            <a:ext cx="6299159" cy="715963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rgbClr val="961E90"/>
                </a:solidFill>
                <a:latin typeface="Neo Tech Std Light"/>
                <a:ea typeface="ＭＳ Ｐゴシック" charset="0"/>
                <a:cs typeface="Neo Tech Std Light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961E90"/>
                </a:solidFill>
                <a:latin typeface="Neo Tech Std Light" charset="0"/>
                <a:ea typeface="ＭＳ Ｐゴシック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961E90"/>
                </a:solidFill>
                <a:latin typeface="Neo Tech Std Light" charset="0"/>
                <a:ea typeface="ＭＳ Ｐゴシック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961E90"/>
                </a:solidFill>
                <a:latin typeface="Neo Tech Std Light" charset="0"/>
                <a:ea typeface="ＭＳ Ｐゴシック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961E90"/>
                </a:solidFill>
                <a:latin typeface="Neo Tech Std Light" charset="0"/>
                <a:ea typeface="ＭＳ Ｐゴシック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961E90"/>
                </a:solidFill>
                <a:latin typeface="PT Sans Narrow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961E90"/>
                </a:solidFill>
                <a:latin typeface="PT Sans Narrow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961E90"/>
                </a:solidFill>
                <a:latin typeface="PT Sans Narrow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961E90"/>
                </a:solidFill>
                <a:latin typeface="PT Sans Narrow" pitchFamily="34" charset="0"/>
              </a:defRPr>
            </a:lvl9pPr>
          </a:lstStyle>
          <a:p>
            <a:pPr algn="ctr" defTabSz="914400"/>
            <a:r>
              <a:rPr lang="en-US" b="1" dirty="0" smtClean="0">
                <a:solidFill>
                  <a:srgbClr val="FFFFFF"/>
                </a:solidFill>
                <a:latin typeface="Calibri"/>
                <a:cs typeface="Calibri"/>
              </a:rPr>
              <a:t>Inspiration for custom design</a:t>
            </a:r>
            <a:endParaRPr lang="en-US" b="1" dirty="0" smtClean="0">
              <a:solidFill>
                <a:srgbClr val="FFFFFF"/>
              </a:solidFill>
              <a:latin typeface="Calibri"/>
              <a:cs typeface="Calibri"/>
            </a:endParaRPr>
          </a:p>
          <a:p>
            <a:pPr algn="ctr" defTabSz="914400"/>
            <a:r>
              <a:rPr lang="en-US" dirty="0" smtClean="0">
                <a:solidFill>
                  <a:srgbClr val="FFFFFF"/>
                </a:solidFill>
                <a:latin typeface="Calibri"/>
                <a:cs typeface="Calibri"/>
              </a:rPr>
              <a:t>Customer </a:t>
            </a:r>
            <a:r>
              <a:rPr lang="en-US" dirty="0" smtClean="0">
                <a:solidFill>
                  <a:srgbClr val="FFFFFF"/>
                </a:solidFill>
                <a:latin typeface="Calibri"/>
                <a:cs typeface="Calibri"/>
              </a:rPr>
              <a:t>sample</a:t>
            </a:r>
            <a:endParaRPr lang="en-US" dirty="0">
              <a:solidFill>
                <a:srgbClr val="FFFFFF"/>
              </a:solidFill>
              <a:latin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85064483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3. Chat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5603" y="637664"/>
            <a:ext cx="7999532" cy="568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482747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4. Mobil tabbanner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956" y="421181"/>
            <a:ext cx="7999532" cy="568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183866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. Tabbanner, Utfälld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3210" y="652096"/>
            <a:ext cx="7999532" cy="568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321618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389" y="779337"/>
            <a:ext cx="8027999" cy="47613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924281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7832" y="747855"/>
            <a:ext cx="8027999" cy="45842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135514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5666" y="526775"/>
            <a:ext cx="8027999" cy="56214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785634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. Tabbanner, Expanded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20"/>
          <a:stretch/>
        </p:blipFill>
        <p:spPr>
          <a:xfrm>
            <a:off x="649407" y="707178"/>
            <a:ext cx="8027999" cy="55016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988774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5. Injected banner, Payment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4976" y="594369"/>
            <a:ext cx="8027999" cy="57082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448771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. In queu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389" y="522207"/>
            <a:ext cx="8027999" cy="57082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553176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3. In chat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7760" y="464478"/>
            <a:ext cx="8027999" cy="57082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146731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4. Chat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49267" y="501287"/>
            <a:ext cx="5341100" cy="337949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" name="Picture 2" descr="4. Banner form, Open pages, Customer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572" y="3096782"/>
            <a:ext cx="5054749" cy="319830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08540317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6. Mobile, Queue, Char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6114" y="478911"/>
            <a:ext cx="8027999" cy="57082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131676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Kampanjbanner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0447" y="513575"/>
            <a:ext cx="4669435" cy="3320163"/>
          </a:xfrm>
          <a:prstGeom prst="rect">
            <a:avLst/>
          </a:prstGeom>
          <a:ln w="3175" cmpd="sng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" name="Picture 2" descr="Tabbanner, Chat, Callback, Pop up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54439" y="3206541"/>
            <a:ext cx="4528935" cy="3220261"/>
          </a:xfrm>
          <a:prstGeom prst="rect">
            <a:avLst/>
          </a:prstGeom>
          <a:ln w="3175" cmpd="sng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77196136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Dooreye, Exbanded, Input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5571" y="532305"/>
            <a:ext cx="4554886" cy="3238713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4" name="Picture 3" descr="Tab banner bottom, Expanded.jp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392"/>
          <a:stretch/>
        </p:blipFill>
        <p:spPr>
          <a:xfrm>
            <a:off x="3535693" y="2993256"/>
            <a:ext cx="5149942" cy="334142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94559509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2. Tabbanner expanded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2897" y="654306"/>
            <a:ext cx="3655533" cy="2599235"/>
          </a:xfrm>
          <a:prstGeom prst="rect">
            <a:avLst/>
          </a:prstGeom>
          <a:ln w="3175" cmpd="sng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6" name="Picture 5" descr="5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5636" y="654306"/>
            <a:ext cx="3435081" cy="2614884"/>
          </a:xfrm>
          <a:prstGeom prst="rect">
            <a:avLst/>
          </a:prstGeom>
          <a:ln w="3175" cmpd="sng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8" name="Picture 7" descr="Dooreye, 1.2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5636" y="3643955"/>
            <a:ext cx="3447282" cy="2173703"/>
          </a:xfrm>
          <a:prstGeom prst="rect">
            <a:avLst/>
          </a:prstGeom>
          <a:ln w="3175" cmpd="sng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" name="Picture 1" descr="CDON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2897" y="3640030"/>
            <a:ext cx="3729894" cy="231875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15799524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.-Tabbanner,-Företagssidor,-Callback-eller-Chat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3413" y="424778"/>
            <a:ext cx="3600000" cy="255975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" name="Picture 2" descr="4.-Takeover,-Lämnar-kundvagn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3413" y="3617827"/>
            <a:ext cx="3600000" cy="255975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4" name="Picture 3" descr="6.-Tabbanner,-Kund-gått-in-i-nivå-2-i-produktkategori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4778" y="3617827"/>
            <a:ext cx="3600000" cy="255975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5" name="Picture 4" descr="7.-InjectedBanner2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4778" y="424778"/>
            <a:ext cx="3600000" cy="255975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50317204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ragor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21247" y="3410565"/>
            <a:ext cx="2041738" cy="2801455"/>
          </a:xfrm>
          <a:prstGeom prst="rect">
            <a:avLst/>
          </a:prstGeom>
        </p:spPr>
      </p:pic>
      <p:pic>
        <p:nvPicPr>
          <p:cNvPr id="3" name="Picture 2" descr="hammond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3672" y="3410566"/>
            <a:ext cx="2534650" cy="2801455"/>
          </a:xfrm>
          <a:prstGeom prst="rect">
            <a:avLst/>
          </a:prstGeom>
        </p:spPr>
      </p:pic>
      <p:pic>
        <p:nvPicPr>
          <p:cNvPr id="4" name="Picture 3" descr="magasin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5901" y="557065"/>
            <a:ext cx="3001648" cy="2621255"/>
          </a:xfrm>
          <a:prstGeom prst="rect">
            <a:avLst/>
          </a:prstGeom>
        </p:spPr>
      </p:pic>
      <p:pic>
        <p:nvPicPr>
          <p:cNvPr id="5" name="Picture 4" descr="storleksguide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3671" y="557065"/>
            <a:ext cx="2534650" cy="26212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690492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Kontaktyta, Mobil, Tabbanner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655" t="16057" r="19301" b="8922"/>
          <a:stretch/>
        </p:blipFill>
        <p:spPr>
          <a:xfrm>
            <a:off x="480195" y="489132"/>
            <a:ext cx="3269427" cy="2681264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6" name="Picture 5" descr="Mobile, Dialogpanels.jp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17" t="16105" r="4833" b="12149"/>
          <a:stretch/>
        </p:blipFill>
        <p:spPr>
          <a:xfrm>
            <a:off x="4011673" y="489131"/>
            <a:ext cx="4596290" cy="268126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7" name="Picture 6" descr="Mobile, Dialogpaneler.jpg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59" t="15020" r="5862" b="12631"/>
          <a:stretch/>
        </p:blipFill>
        <p:spPr>
          <a:xfrm>
            <a:off x="4011673" y="3626047"/>
            <a:ext cx="4566005" cy="269125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14752018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5871388" y="522334"/>
            <a:ext cx="2915850" cy="1295400"/>
            <a:chOff x="6230575" y="1181100"/>
            <a:chExt cx="2915850" cy="1295400"/>
          </a:xfrm>
        </p:grpSpPr>
        <p:grpSp>
          <p:nvGrpSpPr>
            <p:cNvPr id="3" name="Group 2"/>
            <p:cNvGrpSpPr/>
            <p:nvPr/>
          </p:nvGrpSpPr>
          <p:grpSpPr>
            <a:xfrm>
              <a:off x="6230575" y="1181100"/>
              <a:ext cx="457200" cy="457200"/>
              <a:chOff x="7162800" y="1047750"/>
              <a:chExt cx="533400" cy="533400"/>
            </a:xfrm>
          </p:grpSpPr>
          <p:sp>
            <p:nvSpPr>
              <p:cNvPr id="9" name="Rounded Rectangle 8"/>
              <p:cNvSpPr/>
              <p:nvPr/>
            </p:nvSpPr>
            <p:spPr>
              <a:xfrm>
                <a:off x="7162800" y="1047750"/>
                <a:ext cx="533400" cy="533400"/>
              </a:xfrm>
              <a:prstGeom prst="roundRect">
                <a:avLst>
                  <a:gd name="adj" fmla="val 9469"/>
                </a:avLst>
              </a:prstGeom>
              <a:solidFill>
                <a:schemeClr val="tx1">
                  <a:lumMod val="75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dirty="0" smtClean="0"/>
                  <a:t> </a:t>
                </a:r>
                <a:endParaRPr lang="en-US" dirty="0"/>
              </a:p>
            </p:txBody>
          </p:sp>
          <p:sp>
            <p:nvSpPr>
              <p:cNvPr id="10" name="TextBox 9"/>
              <p:cNvSpPr txBox="1"/>
              <p:nvPr/>
            </p:nvSpPr>
            <p:spPr>
              <a:xfrm>
                <a:off x="7162800" y="1342615"/>
                <a:ext cx="533400" cy="193500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ctr">
                  <a:lnSpc>
                    <a:spcPts val="640"/>
                  </a:lnSpc>
                </a:pPr>
                <a:r>
                  <a:rPr lang="en-US" sz="600" b="1" dirty="0" smtClean="0">
                    <a:solidFill>
                      <a:srgbClr val="FFFFFF"/>
                    </a:solidFill>
                  </a:rPr>
                  <a:t>Do you</a:t>
                </a:r>
                <a:br>
                  <a:rPr lang="en-US" sz="600" b="1" dirty="0" smtClean="0">
                    <a:solidFill>
                      <a:srgbClr val="FFFFFF"/>
                    </a:solidFill>
                  </a:rPr>
                </a:br>
                <a:r>
                  <a:rPr lang="en-US" sz="600" b="1" dirty="0" smtClean="0">
                    <a:solidFill>
                      <a:srgbClr val="FFFFFF"/>
                    </a:solidFill>
                  </a:rPr>
                  <a:t>need help?</a:t>
                </a:r>
                <a:endParaRPr lang="en-US" sz="600" b="1" dirty="0">
                  <a:solidFill>
                    <a:srgbClr val="FFFFFF"/>
                  </a:solidFill>
                </a:endParaRPr>
              </a:p>
            </p:txBody>
          </p:sp>
          <p:pic>
            <p:nvPicPr>
              <p:cNvPr id="11" name="Picture 10" descr="chat.png"/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333013" y="1136650"/>
                <a:ext cx="179999" cy="179999"/>
              </a:xfrm>
              <a:prstGeom prst="rect">
                <a:avLst/>
              </a:prstGeom>
            </p:spPr>
          </p:pic>
        </p:grpSp>
        <p:sp>
          <p:nvSpPr>
            <p:cNvPr id="4" name="Rectangle 3"/>
            <p:cNvSpPr/>
            <p:nvPr/>
          </p:nvSpPr>
          <p:spPr>
            <a:xfrm>
              <a:off x="6670990" y="1181100"/>
              <a:ext cx="2475435" cy="12954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>
                  <a:lumMod val="85000"/>
                </a:schemeClr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dirty="0" smtClean="0"/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6763975" y="1485900"/>
              <a:ext cx="167640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b="1" dirty="0" smtClean="0"/>
                <a:t>Let me assist you</a:t>
              </a:r>
              <a:endParaRPr lang="en-US" sz="1000" b="1" dirty="0"/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6763975" y="1668405"/>
              <a:ext cx="131218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800" dirty="0" smtClean="0"/>
                <a:t>Chat with customer service and get help right away</a:t>
              </a:r>
              <a:endParaRPr lang="en-US" sz="800" dirty="0"/>
            </a:p>
          </p:txBody>
        </p:sp>
        <p:pic>
          <p:nvPicPr>
            <p:cNvPr id="7" name="Picture 6" descr="Tabbaner agent.jp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2432"/>
            <a:stretch/>
          </p:blipFill>
          <p:spPr>
            <a:xfrm>
              <a:off x="8281476" y="1181100"/>
              <a:ext cx="859812" cy="1295400"/>
            </a:xfrm>
            <a:prstGeom prst="rect">
              <a:avLst/>
            </a:prstGeom>
          </p:spPr>
        </p:pic>
        <p:sp>
          <p:nvSpPr>
            <p:cNvPr id="8" name="AutoShape 90"/>
            <p:cNvSpPr>
              <a:spLocks/>
            </p:cNvSpPr>
            <p:nvPr/>
          </p:nvSpPr>
          <p:spPr bwMode="auto">
            <a:xfrm>
              <a:off x="6840175" y="2049405"/>
              <a:ext cx="609600" cy="216000"/>
            </a:xfrm>
            <a:prstGeom prst="roundRect">
              <a:avLst>
                <a:gd name="adj" fmla="val 9537"/>
              </a:avLst>
            </a:prstGeom>
            <a:gradFill rotWithShape="0">
              <a:gsLst>
                <a:gs pos="0">
                  <a:srgbClr val="FEFFFE"/>
                </a:gs>
                <a:gs pos="51294">
                  <a:srgbClr val="E2E2E2"/>
                </a:gs>
                <a:gs pos="51294">
                  <a:srgbClr val="C5C5C5"/>
                </a:gs>
                <a:gs pos="98445">
                  <a:srgbClr val="C5C5C5"/>
                </a:gs>
                <a:gs pos="100000">
                  <a:srgbClr val="C5C5C5"/>
                </a:gs>
              </a:gsLst>
              <a:lin ang="5400000" scaled="1"/>
            </a:gradFill>
            <a:ln w="6350" cap="flat" cmpd="sng">
              <a:solidFill>
                <a:schemeClr val="bg1">
                  <a:lumMod val="85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>
              <a:outerShdw blurRad="12700" dist="12699" dir="5400000" algn="ctr" rotWithShape="0">
                <a:srgbClr val="FFFFFF">
                  <a:alpha val="59999"/>
                </a:srgbClr>
              </a:outerShdw>
            </a:effectLst>
          </p:spPr>
          <p:txBody>
            <a:bodyPr lIns="25400" tIns="25400" rIns="25400" bIns="25400" anchor="ctr"/>
            <a:lstStyle/>
            <a:p>
              <a:pPr algn="ctr">
                <a:defRPr/>
              </a:pPr>
              <a:r>
                <a:rPr lang="en-US" sz="600" b="1" dirty="0" smtClean="0">
                  <a:solidFill>
                    <a:schemeClr val="tx1"/>
                  </a:solidFill>
                  <a:latin typeface="Helvetica Neue" charset="0"/>
                  <a:ea typeface="ＭＳ Ｐゴシック" charset="0"/>
                  <a:cs typeface="Helvetica Neue" charset="0"/>
                  <a:sym typeface="Helvetica Neue" charset="0"/>
                </a:rPr>
                <a:t>Start chat</a:t>
              </a:r>
              <a:endParaRPr lang="en-US" sz="600" b="1" dirty="0">
                <a:solidFill>
                  <a:schemeClr val="tx1"/>
                </a:solidFill>
                <a:latin typeface="Helvetica Neue" charset="0"/>
                <a:ea typeface="ＭＳ Ｐゴシック" charset="0"/>
                <a:cs typeface="Helvetica Neue" charset="0"/>
                <a:sym typeface="Helvetica Neue" charset="0"/>
              </a:endParaRPr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6237976" y="1868982"/>
            <a:ext cx="2662470" cy="1292149"/>
            <a:chOff x="5029200" y="1205745"/>
            <a:chExt cx="2662470" cy="1292149"/>
          </a:xfrm>
        </p:grpSpPr>
        <p:sp>
          <p:nvSpPr>
            <p:cNvPr id="14" name="Rounded Rectangle 13"/>
            <p:cNvSpPr/>
            <p:nvPr/>
          </p:nvSpPr>
          <p:spPr>
            <a:xfrm>
              <a:off x="5029200" y="1276350"/>
              <a:ext cx="2590800" cy="1219200"/>
            </a:xfrm>
            <a:prstGeom prst="roundRect">
              <a:avLst>
                <a:gd name="adj" fmla="val 5798"/>
              </a:avLst>
            </a:prstGeom>
            <a:solidFill>
              <a:schemeClr val="bg1"/>
            </a:solidFill>
            <a:ln>
              <a:solidFill>
                <a:schemeClr val="bg1">
                  <a:lumMod val="85000"/>
                </a:schemeClr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>
                  <a:solidFill>
                    <a:srgbClr val="FFFFFF"/>
                  </a:solidFill>
                </a:rPr>
                <a:t> </a:t>
              </a:r>
              <a:endParaRPr lang="en-US" dirty="0">
                <a:solidFill>
                  <a:srgbClr val="FFFFFF"/>
                </a:solidFill>
              </a:endParaRPr>
            </a:p>
          </p:txBody>
        </p:sp>
        <p:pic>
          <p:nvPicPr>
            <p:cNvPr id="15" name="Picture 14" descr="Tabbaner agent.jp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2432" t="5385"/>
            <a:stretch/>
          </p:blipFill>
          <p:spPr>
            <a:xfrm>
              <a:off x="6810674" y="1276350"/>
              <a:ext cx="809326" cy="1221544"/>
            </a:xfrm>
            <a:prstGeom prst="rect">
              <a:avLst/>
            </a:prstGeom>
          </p:spPr>
        </p:pic>
        <p:sp>
          <p:nvSpPr>
            <p:cNvPr id="16" name="TextBox 15"/>
            <p:cNvSpPr txBox="1"/>
            <p:nvPr/>
          </p:nvSpPr>
          <p:spPr>
            <a:xfrm>
              <a:off x="5159220" y="1413116"/>
              <a:ext cx="167640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b="1" dirty="0" smtClean="0"/>
                <a:t>Let me assist you</a:t>
              </a:r>
              <a:endParaRPr lang="en-US" sz="1000" b="1" dirty="0"/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5159220" y="1595621"/>
              <a:ext cx="131218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800" dirty="0" smtClean="0"/>
                <a:t>Chat with customer service and get help right away</a:t>
              </a:r>
              <a:endParaRPr lang="en-US" sz="800" dirty="0"/>
            </a:p>
          </p:txBody>
        </p:sp>
        <p:sp>
          <p:nvSpPr>
            <p:cNvPr id="18" name="AutoShape 90"/>
            <p:cNvSpPr>
              <a:spLocks/>
            </p:cNvSpPr>
            <p:nvPr/>
          </p:nvSpPr>
          <p:spPr bwMode="auto">
            <a:xfrm>
              <a:off x="5229825" y="1965615"/>
              <a:ext cx="609600" cy="216000"/>
            </a:xfrm>
            <a:prstGeom prst="roundRect">
              <a:avLst>
                <a:gd name="adj" fmla="val 9537"/>
              </a:avLst>
            </a:prstGeom>
            <a:gradFill rotWithShape="0">
              <a:gsLst>
                <a:gs pos="0">
                  <a:srgbClr val="FEFFFE"/>
                </a:gs>
                <a:gs pos="51294">
                  <a:srgbClr val="E2E2E2"/>
                </a:gs>
                <a:gs pos="51294">
                  <a:srgbClr val="C5C5C5"/>
                </a:gs>
                <a:gs pos="98445">
                  <a:srgbClr val="C5C5C5"/>
                </a:gs>
                <a:gs pos="100000">
                  <a:srgbClr val="C5C5C5"/>
                </a:gs>
              </a:gsLst>
              <a:lin ang="5400000" scaled="1"/>
            </a:gradFill>
            <a:ln w="6350" cap="flat" cmpd="sng">
              <a:solidFill>
                <a:schemeClr val="bg1">
                  <a:lumMod val="85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>
              <a:outerShdw blurRad="12700" dist="12699" dir="5400000" algn="ctr" rotWithShape="0">
                <a:srgbClr val="FFFFFF">
                  <a:alpha val="59999"/>
                </a:srgbClr>
              </a:outerShdw>
            </a:effectLst>
          </p:spPr>
          <p:txBody>
            <a:bodyPr lIns="25400" tIns="25400" rIns="25400" bIns="25400" anchor="ctr"/>
            <a:lstStyle/>
            <a:p>
              <a:pPr algn="ctr">
                <a:defRPr/>
              </a:pPr>
              <a:r>
                <a:rPr lang="en-US" sz="600" b="1" dirty="0" smtClean="0">
                  <a:solidFill>
                    <a:schemeClr val="tx1"/>
                  </a:solidFill>
                  <a:latin typeface="Helvetica Neue" charset="0"/>
                  <a:ea typeface="ＭＳ Ｐゴシック" charset="0"/>
                  <a:cs typeface="Helvetica Neue" charset="0"/>
                  <a:sym typeface="Helvetica Neue" charset="0"/>
                </a:rPr>
                <a:t>Start chat</a:t>
              </a:r>
              <a:endParaRPr lang="en-US" sz="600" b="1" dirty="0">
                <a:solidFill>
                  <a:schemeClr val="tx1"/>
                </a:solidFill>
                <a:latin typeface="Helvetica Neue" charset="0"/>
                <a:ea typeface="ＭＳ Ｐゴシック" charset="0"/>
                <a:cs typeface="Helvetica Neue" charset="0"/>
                <a:sym typeface="Helvetica Neue" charset="0"/>
              </a:endParaRP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5159220" y="2271719"/>
              <a:ext cx="1295400" cy="1846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600" dirty="0" smtClean="0">
                  <a:solidFill>
                    <a:srgbClr val="009ED6"/>
                  </a:solidFill>
                </a:rPr>
                <a:t>No thanks      Don't ask me again</a:t>
              </a:r>
              <a:endParaRPr lang="en-US" sz="600" dirty="0">
                <a:solidFill>
                  <a:srgbClr val="009ED6"/>
                </a:solidFill>
              </a:endParaRPr>
            </a:p>
          </p:txBody>
        </p:sp>
        <p:pic>
          <p:nvPicPr>
            <p:cNvPr id="20" name="Picture 19" descr="close.emf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32342" y="1205745"/>
              <a:ext cx="159328" cy="159328"/>
            </a:xfrm>
            <a:prstGeom prst="rect">
              <a:avLst/>
            </a:prstGeom>
          </p:spPr>
        </p:pic>
      </p:grpSp>
      <p:grpSp>
        <p:nvGrpSpPr>
          <p:cNvPr id="21" name="Group 20"/>
          <p:cNvGrpSpPr/>
          <p:nvPr/>
        </p:nvGrpSpPr>
        <p:grpSpPr>
          <a:xfrm>
            <a:off x="3499568" y="491777"/>
            <a:ext cx="2209800" cy="1855050"/>
            <a:chOff x="6228150" y="819150"/>
            <a:chExt cx="2209800" cy="1855050"/>
          </a:xfrm>
        </p:grpSpPr>
        <p:grpSp>
          <p:nvGrpSpPr>
            <p:cNvPr id="22" name="Group 21"/>
            <p:cNvGrpSpPr/>
            <p:nvPr/>
          </p:nvGrpSpPr>
          <p:grpSpPr>
            <a:xfrm>
              <a:off x="6228150" y="819150"/>
              <a:ext cx="457200" cy="457200"/>
              <a:chOff x="7162800" y="1047750"/>
              <a:chExt cx="533400" cy="533400"/>
            </a:xfrm>
          </p:grpSpPr>
          <p:sp>
            <p:nvSpPr>
              <p:cNvPr id="31" name="Rounded Rectangle 30"/>
              <p:cNvSpPr/>
              <p:nvPr/>
            </p:nvSpPr>
            <p:spPr>
              <a:xfrm>
                <a:off x="7162800" y="1047750"/>
                <a:ext cx="533400" cy="533400"/>
              </a:xfrm>
              <a:prstGeom prst="roundRect">
                <a:avLst>
                  <a:gd name="adj" fmla="val 9469"/>
                </a:avLst>
              </a:prstGeom>
              <a:solidFill>
                <a:schemeClr val="tx1">
                  <a:lumMod val="75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dirty="0" smtClean="0"/>
                  <a:t> </a:t>
                </a:r>
                <a:endParaRPr lang="en-US" dirty="0"/>
              </a:p>
            </p:txBody>
          </p:sp>
          <p:sp>
            <p:nvSpPr>
              <p:cNvPr id="32" name="TextBox 31"/>
              <p:cNvSpPr txBox="1"/>
              <p:nvPr/>
            </p:nvSpPr>
            <p:spPr>
              <a:xfrm>
                <a:off x="7162800" y="1342615"/>
                <a:ext cx="533400" cy="193500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ctr">
                  <a:lnSpc>
                    <a:spcPts val="640"/>
                  </a:lnSpc>
                </a:pPr>
                <a:r>
                  <a:rPr lang="en-US" sz="600" b="1" dirty="0" smtClean="0">
                    <a:solidFill>
                      <a:srgbClr val="FFFFFF"/>
                    </a:solidFill>
                  </a:rPr>
                  <a:t>Do you</a:t>
                </a:r>
                <a:br>
                  <a:rPr lang="en-US" sz="600" b="1" dirty="0" smtClean="0">
                    <a:solidFill>
                      <a:srgbClr val="FFFFFF"/>
                    </a:solidFill>
                  </a:rPr>
                </a:br>
                <a:r>
                  <a:rPr lang="en-US" sz="600" b="1" dirty="0" smtClean="0">
                    <a:solidFill>
                      <a:srgbClr val="FFFFFF"/>
                    </a:solidFill>
                  </a:rPr>
                  <a:t>need help?</a:t>
                </a:r>
                <a:endParaRPr lang="en-US" sz="600" b="1" dirty="0">
                  <a:solidFill>
                    <a:srgbClr val="FFFFFF"/>
                  </a:solidFill>
                </a:endParaRPr>
              </a:p>
            </p:txBody>
          </p:sp>
          <p:pic>
            <p:nvPicPr>
              <p:cNvPr id="33" name="Picture 32" descr="chat.png"/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333013" y="1136650"/>
                <a:ext cx="179999" cy="179999"/>
              </a:xfrm>
              <a:prstGeom prst="rect">
                <a:avLst/>
              </a:prstGeom>
            </p:spPr>
          </p:pic>
        </p:grpSp>
        <p:sp>
          <p:nvSpPr>
            <p:cNvPr id="23" name="Rectangle 22"/>
            <p:cNvSpPr/>
            <p:nvPr/>
          </p:nvSpPr>
          <p:spPr>
            <a:xfrm>
              <a:off x="6668566" y="819150"/>
              <a:ext cx="1639712" cy="185505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>
                  <a:lumMod val="85000"/>
                </a:schemeClr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dirty="0" smtClean="0"/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6761550" y="894630"/>
              <a:ext cx="167640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b="1" dirty="0" smtClean="0"/>
                <a:t>Let me assist you</a:t>
              </a:r>
              <a:endParaRPr lang="en-US" sz="1000" b="1" dirty="0"/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6761550" y="1060350"/>
              <a:ext cx="131218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800" dirty="0" smtClean="0"/>
                <a:t>Chat with customer service and get help right away</a:t>
              </a:r>
              <a:endParaRPr lang="en-US" sz="800" dirty="0"/>
            </a:p>
          </p:txBody>
        </p:sp>
        <p:sp>
          <p:nvSpPr>
            <p:cNvPr id="26" name="AutoShape 90"/>
            <p:cNvSpPr>
              <a:spLocks/>
            </p:cNvSpPr>
            <p:nvPr/>
          </p:nvSpPr>
          <p:spPr bwMode="auto">
            <a:xfrm>
              <a:off x="6860130" y="2306115"/>
              <a:ext cx="609600" cy="216000"/>
            </a:xfrm>
            <a:prstGeom prst="roundRect">
              <a:avLst>
                <a:gd name="adj" fmla="val 9537"/>
              </a:avLst>
            </a:prstGeom>
            <a:gradFill rotWithShape="0">
              <a:gsLst>
                <a:gs pos="0">
                  <a:srgbClr val="FEFFFE"/>
                </a:gs>
                <a:gs pos="51294">
                  <a:srgbClr val="E2E2E2"/>
                </a:gs>
                <a:gs pos="51294">
                  <a:srgbClr val="C5C5C5"/>
                </a:gs>
                <a:gs pos="98445">
                  <a:srgbClr val="C5C5C5"/>
                </a:gs>
                <a:gs pos="100000">
                  <a:srgbClr val="C5C5C5"/>
                </a:gs>
              </a:gsLst>
              <a:lin ang="5400000" scaled="1"/>
            </a:gradFill>
            <a:ln w="6350" cap="flat" cmpd="sng">
              <a:solidFill>
                <a:schemeClr val="bg1">
                  <a:lumMod val="85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>
              <a:outerShdw blurRad="12700" dist="12699" dir="5400000" algn="ctr" rotWithShape="0">
                <a:srgbClr val="FFFFFF">
                  <a:alpha val="59999"/>
                </a:srgbClr>
              </a:outerShdw>
            </a:effectLst>
          </p:spPr>
          <p:txBody>
            <a:bodyPr lIns="25400" tIns="25400" rIns="25400" bIns="25400" anchor="ctr"/>
            <a:lstStyle/>
            <a:p>
              <a:pPr algn="ctr">
                <a:defRPr/>
              </a:pPr>
              <a:r>
                <a:rPr lang="en-US" sz="600" b="1" dirty="0" smtClean="0">
                  <a:solidFill>
                    <a:schemeClr val="tx1"/>
                  </a:solidFill>
                  <a:latin typeface="Helvetica Neue" charset="0"/>
                  <a:ea typeface="ＭＳ Ｐゴシック" charset="0"/>
                  <a:cs typeface="Helvetica Neue" charset="0"/>
                  <a:sym typeface="Helvetica Neue" charset="0"/>
                </a:rPr>
                <a:t>Start chat</a:t>
              </a:r>
              <a:endParaRPr lang="en-US" sz="600" b="1" dirty="0">
                <a:solidFill>
                  <a:schemeClr val="tx1"/>
                </a:solidFill>
                <a:latin typeface="Helvetica Neue" charset="0"/>
                <a:ea typeface="ＭＳ Ｐゴシック" charset="0"/>
                <a:cs typeface="Helvetica Neue" charset="0"/>
                <a:sym typeface="Helvetica Neue" charset="0"/>
              </a:endParaRPr>
            </a:p>
          </p:txBody>
        </p:sp>
        <p:sp>
          <p:nvSpPr>
            <p:cNvPr id="27" name="Rectangle 26"/>
            <p:cNvSpPr/>
            <p:nvPr/>
          </p:nvSpPr>
          <p:spPr>
            <a:xfrm>
              <a:off x="6869190" y="1674133"/>
              <a:ext cx="1219200" cy="533400"/>
            </a:xfrm>
            <a:prstGeom prst="rect">
              <a:avLst/>
            </a:prstGeom>
            <a:solidFill>
              <a:schemeClr val="bg1"/>
            </a:solidFill>
            <a:ln w="3175" cmpd="sng">
              <a:solidFill>
                <a:schemeClr val="bg1">
                  <a:lumMod val="65000"/>
                </a:schemeClr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 smtClean="0"/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6809775" y="1657350"/>
              <a:ext cx="1219200" cy="1846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600" i="1" dirty="0" smtClean="0">
                  <a:solidFill>
                    <a:schemeClr val="bg2">
                      <a:lumMod val="50000"/>
                    </a:schemeClr>
                  </a:solidFill>
                </a:rPr>
                <a:t>Type you question here</a:t>
              </a:r>
              <a:endParaRPr lang="en-US" sz="600" i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29" name="AutoShape 1"/>
            <p:cNvSpPr>
              <a:spLocks/>
            </p:cNvSpPr>
            <p:nvPr/>
          </p:nvSpPr>
          <p:spPr bwMode="auto">
            <a:xfrm>
              <a:off x="6858001" y="1428750"/>
              <a:ext cx="1219200" cy="166609"/>
            </a:xfrm>
            <a:prstGeom prst="roundRect">
              <a:avLst>
                <a:gd name="adj" fmla="val 17079"/>
              </a:avLst>
            </a:prstGeom>
            <a:gradFill rotWithShape="0">
              <a:gsLst>
                <a:gs pos="0">
                  <a:srgbClr val="FFFFFF"/>
                </a:gs>
                <a:gs pos="100000">
                  <a:srgbClr val="C6C6C6"/>
                </a:gs>
              </a:gsLst>
              <a:lin ang="5400000" scaled="1"/>
            </a:gradFill>
            <a:ln w="3175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lIns="36000" tIns="0" rIns="0" bIns="0" anchor="ctr"/>
            <a:lstStyle/>
            <a:p>
              <a:pPr>
                <a:defRPr/>
              </a:pPr>
              <a:r>
                <a:rPr lang="en-US" sz="600" b="1" i="1" dirty="0" smtClean="0">
                  <a:solidFill>
                    <a:srgbClr val="484A4A"/>
                  </a:solidFill>
                  <a:effectLst>
                    <a:outerShdw blurRad="38100" dist="38100" dir="2700000" algn="tl">
                      <a:srgbClr val="DDDDDD"/>
                    </a:outerShdw>
                  </a:effectLst>
                  <a:latin typeface="Calibri"/>
                  <a:ea typeface="ＭＳ Ｐゴシック" charset="0"/>
                  <a:cs typeface="Calibri"/>
                  <a:sym typeface="Helvetica Neue" charset="0"/>
                </a:rPr>
                <a:t>What is your question about?</a:t>
              </a:r>
              <a:endParaRPr lang="en-US" sz="600" b="1" i="1" dirty="0">
                <a:solidFill>
                  <a:srgbClr val="484A4A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Calibri"/>
                <a:ea typeface="ＭＳ Ｐゴシック" charset="0"/>
                <a:cs typeface="Calibri"/>
                <a:sym typeface="Helvetica Neue" charset="0"/>
              </a:endParaRPr>
            </a:p>
          </p:txBody>
        </p:sp>
        <p:sp>
          <p:nvSpPr>
            <p:cNvPr id="30" name="AutoShape 2"/>
            <p:cNvSpPr>
              <a:spLocks/>
            </p:cNvSpPr>
            <p:nvPr/>
          </p:nvSpPr>
          <p:spPr bwMode="auto">
            <a:xfrm rot="10800000">
              <a:off x="7950706" y="1499038"/>
              <a:ext cx="67147" cy="35925"/>
            </a:xfrm>
            <a:prstGeom prst="triangle">
              <a:avLst>
                <a:gd name="adj" fmla="val 50000"/>
              </a:avLst>
            </a:prstGeom>
            <a:solidFill>
              <a:schemeClr val="tx1">
                <a:lumMod val="75000"/>
              </a:schemeClr>
            </a:solidFill>
            <a:ln w="6350" cap="flat">
              <a:noFill/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lIns="0" tIns="0" rIns="0" bIns="0"/>
            <a:lstStyle/>
            <a:p>
              <a:pPr>
                <a:defRPr/>
              </a:pPr>
              <a:endParaRPr lang="en-US" sz="600" dirty="0"/>
            </a:p>
          </p:txBody>
        </p:sp>
      </p:grpSp>
      <p:grpSp>
        <p:nvGrpSpPr>
          <p:cNvPr id="34" name="Group 33"/>
          <p:cNvGrpSpPr/>
          <p:nvPr/>
        </p:nvGrpSpPr>
        <p:grpSpPr>
          <a:xfrm>
            <a:off x="700285" y="1397927"/>
            <a:ext cx="1878071" cy="710384"/>
            <a:chOff x="7238169" y="596852"/>
            <a:chExt cx="1878071" cy="710384"/>
          </a:xfrm>
        </p:grpSpPr>
        <p:pic>
          <p:nvPicPr>
            <p:cNvPr id="35" name="Picture 34" descr="Tabbaner agent.jp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5943" t="3600" r="-1" b="36610"/>
            <a:stretch/>
          </p:blipFill>
          <p:spPr>
            <a:xfrm>
              <a:off x="8584733" y="746179"/>
              <a:ext cx="531507" cy="547348"/>
            </a:xfrm>
            <a:prstGeom prst="ellipse">
              <a:avLst/>
            </a:prstGeom>
            <a:ln w="38100" cmpd="sng">
              <a:solidFill>
                <a:srgbClr val="282828"/>
              </a:solidFill>
            </a:ln>
            <a:effectLst/>
          </p:spPr>
        </p:pic>
        <p:sp>
          <p:nvSpPr>
            <p:cNvPr id="36" name="Oval 4"/>
            <p:cNvSpPr/>
            <p:nvPr/>
          </p:nvSpPr>
          <p:spPr>
            <a:xfrm>
              <a:off x="8615307" y="1132311"/>
              <a:ext cx="478989" cy="164378"/>
            </a:xfrm>
            <a:custGeom>
              <a:avLst/>
              <a:gdLst>
                <a:gd name="connsiteX0" fmla="*/ 0 w 660159"/>
                <a:gd name="connsiteY0" fmla="*/ 330080 h 660159"/>
                <a:gd name="connsiteX1" fmla="*/ 330080 w 660159"/>
                <a:gd name="connsiteY1" fmla="*/ 0 h 660159"/>
                <a:gd name="connsiteX2" fmla="*/ 660160 w 660159"/>
                <a:gd name="connsiteY2" fmla="*/ 330080 h 660159"/>
                <a:gd name="connsiteX3" fmla="*/ 330080 w 660159"/>
                <a:gd name="connsiteY3" fmla="*/ 660160 h 660159"/>
                <a:gd name="connsiteX4" fmla="*/ 0 w 660159"/>
                <a:gd name="connsiteY4" fmla="*/ 330080 h 660159"/>
                <a:gd name="connsiteX0" fmla="*/ 4 w 660164"/>
                <a:gd name="connsiteY0" fmla="*/ 58041 h 388121"/>
                <a:gd name="connsiteX1" fmla="*/ 335679 w 660164"/>
                <a:gd name="connsiteY1" fmla="*/ 181120 h 388121"/>
                <a:gd name="connsiteX2" fmla="*/ 660164 w 660164"/>
                <a:gd name="connsiteY2" fmla="*/ 58041 h 388121"/>
                <a:gd name="connsiteX3" fmla="*/ 330084 w 660164"/>
                <a:gd name="connsiteY3" fmla="*/ 388121 h 388121"/>
                <a:gd name="connsiteX4" fmla="*/ 4 w 660164"/>
                <a:gd name="connsiteY4" fmla="*/ 58041 h 388121"/>
                <a:gd name="connsiteX0" fmla="*/ 3 w 648973"/>
                <a:gd name="connsiteY0" fmla="*/ 5251 h 336244"/>
                <a:gd name="connsiteX1" fmla="*/ 335678 w 648973"/>
                <a:gd name="connsiteY1" fmla="*/ 128330 h 336244"/>
                <a:gd name="connsiteX2" fmla="*/ 648973 w 648973"/>
                <a:gd name="connsiteY2" fmla="*/ 72385 h 336244"/>
                <a:gd name="connsiteX3" fmla="*/ 330083 w 648973"/>
                <a:gd name="connsiteY3" fmla="*/ 335331 h 336244"/>
                <a:gd name="connsiteX4" fmla="*/ 3 w 648973"/>
                <a:gd name="connsiteY4" fmla="*/ 5251 h 336244"/>
                <a:gd name="connsiteX0" fmla="*/ 3 w 648973"/>
                <a:gd name="connsiteY0" fmla="*/ 5251 h 336244"/>
                <a:gd name="connsiteX1" fmla="*/ 335678 w 648973"/>
                <a:gd name="connsiteY1" fmla="*/ 128330 h 336244"/>
                <a:gd name="connsiteX2" fmla="*/ 648973 w 648973"/>
                <a:gd name="connsiteY2" fmla="*/ 72385 h 336244"/>
                <a:gd name="connsiteX3" fmla="*/ 330083 w 648973"/>
                <a:gd name="connsiteY3" fmla="*/ 335331 h 336244"/>
                <a:gd name="connsiteX4" fmla="*/ 3 w 648973"/>
                <a:gd name="connsiteY4" fmla="*/ 5251 h 336244"/>
                <a:gd name="connsiteX0" fmla="*/ 3 w 654568"/>
                <a:gd name="connsiteY0" fmla="*/ 5363 h 337325"/>
                <a:gd name="connsiteX1" fmla="*/ 335678 w 654568"/>
                <a:gd name="connsiteY1" fmla="*/ 128442 h 337325"/>
                <a:gd name="connsiteX2" fmla="*/ 654568 w 654568"/>
                <a:gd name="connsiteY2" fmla="*/ 94876 h 337325"/>
                <a:gd name="connsiteX3" fmla="*/ 330083 w 654568"/>
                <a:gd name="connsiteY3" fmla="*/ 335443 h 337325"/>
                <a:gd name="connsiteX4" fmla="*/ 3 w 654568"/>
                <a:gd name="connsiteY4" fmla="*/ 5363 h 337325"/>
                <a:gd name="connsiteX0" fmla="*/ 3 w 661869"/>
                <a:gd name="connsiteY0" fmla="*/ 11369 h 342239"/>
                <a:gd name="connsiteX1" fmla="*/ 654568 w 661869"/>
                <a:gd name="connsiteY1" fmla="*/ 100882 h 342239"/>
                <a:gd name="connsiteX2" fmla="*/ 330083 w 661869"/>
                <a:gd name="connsiteY2" fmla="*/ 341449 h 342239"/>
                <a:gd name="connsiteX3" fmla="*/ 3 w 661869"/>
                <a:gd name="connsiteY3" fmla="*/ 11369 h 342239"/>
                <a:gd name="connsiteX0" fmla="*/ 4 w 628177"/>
                <a:gd name="connsiteY0" fmla="*/ 42574 h 271965"/>
                <a:gd name="connsiteX1" fmla="*/ 621000 w 628177"/>
                <a:gd name="connsiteY1" fmla="*/ 31385 h 271965"/>
                <a:gd name="connsiteX2" fmla="*/ 296515 w 628177"/>
                <a:gd name="connsiteY2" fmla="*/ 271952 h 271965"/>
                <a:gd name="connsiteX3" fmla="*/ 4 w 628177"/>
                <a:gd name="connsiteY3" fmla="*/ 42574 h 271965"/>
                <a:gd name="connsiteX0" fmla="*/ 4 w 597185"/>
                <a:gd name="connsiteY0" fmla="*/ 47674 h 269370"/>
                <a:gd name="connsiteX1" fmla="*/ 590118 w 597185"/>
                <a:gd name="connsiteY1" fmla="*/ 28765 h 269370"/>
                <a:gd name="connsiteX2" fmla="*/ 265633 w 597185"/>
                <a:gd name="connsiteY2" fmla="*/ 269332 h 269370"/>
                <a:gd name="connsiteX3" fmla="*/ 4 w 597185"/>
                <a:gd name="connsiteY3" fmla="*/ 47674 h 269370"/>
                <a:gd name="connsiteX0" fmla="*/ 7186 w 604367"/>
                <a:gd name="connsiteY0" fmla="*/ 79920 h 301655"/>
                <a:gd name="connsiteX1" fmla="*/ 597300 w 604367"/>
                <a:gd name="connsiteY1" fmla="*/ 61011 h 301655"/>
                <a:gd name="connsiteX2" fmla="*/ 272815 w 604367"/>
                <a:gd name="connsiteY2" fmla="*/ 301578 h 301655"/>
                <a:gd name="connsiteX3" fmla="*/ 7186 w 604367"/>
                <a:gd name="connsiteY3" fmla="*/ 79920 h 301655"/>
                <a:gd name="connsiteX0" fmla="*/ 0 w 597181"/>
                <a:gd name="connsiteY0" fmla="*/ 40528 h 262263"/>
                <a:gd name="connsiteX1" fmla="*/ 590114 w 597181"/>
                <a:gd name="connsiteY1" fmla="*/ 21619 h 262263"/>
                <a:gd name="connsiteX2" fmla="*/ 265629 w 597181"/>
                <a:gd name="connsiteY2" fmla="*/ 262186 h 262263"/>
                <a:gd name="connsiteX3" fmla="*/ 0 w 597181"/>
                <a:gd name="connsiteY3" fmla="*/ 40528 h 262263"/>
                <a:gd name="connsiteX0" fmla="*/ 0 w 578065"/>
                <a:gd name="connsiteY0" fmla="*/ 38010 h 262895"/>
                <a:gd name="connsiteX1" fmla="*/ 571064 w 578065"/>
                <a:gd name="connsiteY1" fmla="*/ 22276 h 262895"/>
                <a:gd name="connsiteX2" fmla="*/ 246579 w 578065"/>
                <a:gd name="connsiteY2" fmla="*/ 262843 h 262895"/>
                <a:gd name="connsiteX3" fmla="*/ 0 w 578065"/>
                <a:gd name="connsiteY3" fmla="*/ 38010 h 262895"/>
                <a:gd name="connsiteX0" fmla="*/ 0 w 578065"/>
                <a:gd name="connsiteY0" fmla="*/ 38010 h 262900"/>
                <a:gd name="connsiteX1" fmla="*/ 571064 w 578065"/>
                <a:gd name="connsiteY1" fmla="*/ 22276 h 262900"/>
                <a:gd name="connsiteX2" fmla="*/ 246579 w 578065"/>
                <a:gd name="connsiteY2" fmla="*/ 262843 h 262900"/>
                <a:gd name="connsiteX3" fmla="*/ 0 w 578065"/>
                <a:gd name="connsiteY3" fmla="*/ 38010 h 262900"/>
                <a:gd name="connsiteX0" fmla="*/ 0 w 555764"/>
                <a:gd name="connsiteY0" fmla="*/ 38010 h 262900"/>
                <a:gd name="connsiteX1" fmla="*/ 548839 w 555764"/>
                <a:gd name="connsiteY1" fmla="*/ 22276 h 262900"/>
                <a:gd name="connsiteX2" fmla="*/ 224354 w 555764"/>
                <a:gd name="connsiteY2" fmla="*/ 262843 h 262900"/>
                <a:gd name="connsiteX3" fmla="*/ 0 w 555764"/>
                <a:gd name="connsiteY3" fmla="*/ 38010 h 262900"/>
                <a:gd name="connsiteX0" fmla="*/ 0 w 402883"/>
                <a:gd name="connsiteY0" fmla="*/ 48289 h 260630"/>
                <a:gd name="connsiteX1" fmla="*/ 396439 w 402883"/>
                <a:gd name="connsiteY1" fmla="*/ 19855 h 260630"/>
                <a:gd name="connsiteX2" fmla="*/ 71954 w 402883"/>
                <a:gd name="connsiteY2" fmla="*/ 260422 h 260630"/>
                <a:gd name="connsiteX3" fmla="*/ 0 w 402883"/>
                <a:gd name="connsiteY3" fmla="*/ 48289 h 260630"/>
                <a:gd name="connsiteX0" fmla="*/ 0 w 574879"/>
                <a:gd name="connsiteY0" fmla="*/ 53611 h 259722"/>
                <a:gd name="connsiteX1" fmla="*/ 567889 w 574879"/>
                <a:gd name="connsiteY1" fmla="*/ 18827 h 259722"/>
                <a:gd name="connsiteX2" fmla="*/ 243404 w 574879"/>
                <a:gd name="connsiteY2" fmla="*/ 259394 h 259722"/>
                <a:gd name="connsiteX3" fmla="*/ 0 w 574879"/>
                <a:gd name="connsiteY3" fmla="*/ 53611 h 259722"/>
                <a:gd name="connsiteX0" fmla="*/ 0 w 574879"/>
                <a:gd name="connsiteY0" fmla="*/ 53611 h 259583"/>
                <a:gd name="connsiteX1" fmla="*/ 567889 w 574879"/>
                <a:gd name="connsiteY1" fmla="*/ 18827 h 259583"/>
                <a:gd name="connsiteX2" fmla="*/ 243404 w 574879"/>
                <a:gd name="connsiteY2" fmla="*/ 259394 h 259583"/>
                <a:gd name="connsiteX3" fmla="*/ 0 w 574879"/>
                <a:gd name="connsiteY3" fmla="*/ 53611 h 259583"/>
                <a:gd name="connsiteX0" fmla="*/ 0 w 515826"/>
                <a:gd name="connsiteY0" fmla="*/ 19660 h 225456"/>
                <a:gd name="connsiteX1" fmla="*/ 507564 w 515826"/>
                <a:gd name="connsiteY1" fmla="*/ 29326 h 225456"/>
                <a:gd name="connsiteX2" fmla="*/ 243404 w 515826"/>
                <a:gd name="connsiteY2" fmla="*/ 225443 h 225456"/>
                <a:gd name="connsiteX3" fmla="*/ 0 w 515826"/>
                <a:gd name="connsiteY3" fmla="*/ 19660 h 225456"/>
                <a:gd name="connsiteX0" fmla="*/ 0 w 516118"/>
                <a:gd name="connsiteY0" fmla="*/ 19660 h 222281"/>
                <a:gd name="connsiteX1" fmla="*/ 507564 w 516118"/>
                <a:gd name="connsiteY1" fmla="*/ 29326 h 222281"/>
                <a:gd name="connsiteX2" fmla="*/ 252929 w 516118"/>
                <a:gd name="connsiteY2" fmla="*/ 222268 h 222281"/>
                <a:gd name="connsiteX3" fmla="*/ 0 w 516118"/>
                <a:gd name="connsiteY3" fmla="*/ 19660 h 222281"/>
                <a:gd name="connsiteX0" fmla="*/ 0 w 516118"/>
                <a:gd name="connsiteY0" fmla="*/ 1733 h 204354"/>
                <a:gd name="connsiteX1" fmla="*/ 507564 w 516118"/>
                <a:gd name="connsiteY1" fmla="*/ 11399 h 204354"/>
                <a:gd name="connsiteX2" fmla="*/ 252929 w 516118"/>
                <a:gd name="connsiteY2" fmla="*/ 204341 h 204354"/>
                <a:gd name="connsiteX3" fmla="*/ 0 w 516118"/>
                <a:gd name="connsiteY3" fmla="*/ 1733 h 204354"/>
                <a:gd name="connsiteX0" fmla="*/ 0 w 528492"/>
                <a:gd name="connsiteY0" fmla="*/ 12559 h 215193"/>
                <a:gd name="connsiteX1" fmla="*/ 520264 w 528492"/>
                <a:gd name="connsiteY1" fmla="*/ 0 h 215193"/>
                <a:gd name="connsiteX2" fmla="*/ 252929 w 528492"/>
                <a:gd name="connsiteY2" fmla="*/ 215167 h 215193"/>
                <a:gd name="connsiteX3" fmla="*/ 0 w 528492"/>
                <a:gd name="connsiteY3" fmla="*/ 12559 h 215193"/>
                <a:gd name="connsiteX0" fmla="*/ 0 w 520475"/>
                <a:gd name="connsiteY0" fmla="*/ 12559 h 215193"/>
                <a:gd name="connsiteX1" fmla="*/ 520264 w 520475"/>
                <a:gd name="connsiteY1" fmla="*/ 0 h 215193"/>
                <a:gd name="connsiteX2" fmla="*/ 252929 w 520475"/>
                <a:gd name="connsiteY2" fmla="*/ 215167 h 215193"/>
                <a:gd name="connsiteX3" fmla="*/ 0 w 520475"/>
                <a:gd name="connsiteY3" fmla="*/ 12559 h 215193"/>
                <a:gd name="connsiteX0" fmla="*/ 0 w 520498"/>
                <a:gd name="connsiteY0" fmla="*/ 12559 h 215193"/>
                <a:gd name="connsiteX1" fmla="*/ 520264 w 520498"/>
                <a:gd name="connsiteY1" fmla="*/ 0 h 215193"/>
                <a:gd name="connsiteX2" fmla="*/ 271979 w 520498"/>
                <a:gd name="connsiteY2" fmla="*/ 215167 h 215193"/>
                <a:gd name="connsiteX3" fmla="*/ 0 w 520498"/>
                <a:gd name="connsiteY3" fmla="*/ 12559 h 215193"/>
                <a:gd name="connsiteX0" fmla="*/ 0 w 520639"/>
                <a:gd name="connsiteY0" fmla="*/ 12559 h 215193"/>
                <a:gd name="connsiteX1" fmla="*/ 520264 w 520639"/>
                <a:gd name="connsiteY1" fmla="*/ 0 h 215193"/>
                <a:gd name="connsiteX2" fmla="*/ 271979 w 520639"/>
                <a:gd name="connsiteY2" fmla="*/ 215167 h 215193"/>
                <a:gd name="connsiteX3" fmla="*/ 0 w 520639"/>
                <a:gd name="connsiteY3" fmla="*/ 12559 h 215193"/>
                <a:gd name="connsiteX0" fmla="*/ 0 w 520498"/>
                <a:gd name="connsiteY0" fmla="*/ 1996 h 204611"/>
                <a:gd name="connsiteX1" fmla="*/ 520264 w 520498"/>
                <a:gd name="connsiteY1" fmla="*/ 8487 h 204611"/>
                <a:gd name="connsiteX2" fmla="*/ 271979 w 520498"/>
                <a:gd name="connsiteY2" fmla="*/ 204604 h 204611"/>
                <a:gd name="connsiteX3" fmla="*/ 0 w 520498"/>
                <a:gd name="connsiteY3" fmla="*/ 1996 h 204611"/>
                <a:gd name="connsiteX0" fmla="*/ 0 w 495093"/>
                <a:gd name="connsiteY0" fmla="*/ 25259 h 196256"/>
                <a:gd name="connsiteX1" fmla="*/ 494864 w 495093"/>
                <a:gd name="connsiteY1" fmla="*/ 0 h 196256"/>
                <a:gd name="connsiteX2" fmla="*/ 246579 w 495093"/>
                <a:gd name="connsiteY2" fmla="*/ 196117 h 196256"/>
                <a:gd name="connsiteX3" fmla="*/ 0 w 495093"/>
                <a:gd name="connsiteY3" fmla="*/ 25259 h 196256"/>
                <a:gd name="connsiteX0" fmla="*/ 0 w 476065"/>
                <a:gd name="connsiteY0" fmla="*/ 6209 h 177075"/>
                <a:gd name="connsiteX1" fmla="*/ 475814 w 476065"/>
                <a:gd name="connsiteY1" fmla="*/ 0 h 177075"/>
                <a:gd name="connsiteX2" fmla="*/ 246579 w 476065"/>
                <a:gd name="connsiteY2" fmla="*/ 177067 h 177075"/>
                <a:gd name="connsiteX3" fmla="*/ 0 w 476065"/>
                <a:gd name="connsiteY3" fmla="*/ 6209 h 177075"/>
                <a:gd name="connsiteX0" fmla="*/ 0 w 475814"/>
                <a:gd name="connsiteY0" fmla="*/ 6209 h 177075"/>
                <a:gd name="connsiteX1" fmla="*/ 475814 w 475814"/>
                <a:gd name="connsiteY1" fmla="*/ 0 h 177075"/>
                <a:gd name="connsiteX2" fmla="*/ 246579 w 475814"/>
                <a:gd name="connsiteY2" fmla="*/ 177067 h 177075"/>
                <a:gd name="connsiteX3" fmla="*/ 0 w 475814"/>
                <a:gd name="connsiteY3" fmla="*/ 6209 h 177075"/>
                <a:gd name="connsiteX0" fmla="*/ 0 w 475814"/>
                <a:gd name="connsiteY0" fmla="*/ 6209 h 177078"/>
                <a:gd name="connsiteX1" fmla="*/ 475814 w 475814"/>
                <a:gd name="connsiteY1" fmla="*/ 0 h 177078"/>
                <a:gd name="connsiteX2" fmla="*/ 246579 w 475814"/>
                <a:gd name="connsiteY2" fmla="*/ 177067 h 177078"/>
                <a:gd name="connsiteX3" fmla="*/ 0 w 475814"/>
                <a:gd name="connsiteY3" fmla="*/ 6209 h 177078"/>
                <a:gd name="connsiteX0" fmla="*/ 0 w 491689"/>
                <a:gd name="connsiteY0" fmla="*/ 6209 h 177078"/>
                <a:gd name="connsiteX1" fmla="*/ 491689 w 491689"/>
                <a:gd name="connsiteY1" fmla="*/ 0 h 177078"/>
                <a:gd name="connsiteX2" fmla="*/ 262454 w 491689"/>
                <a:gd name="connsiteY2" fmla="*/ 177067 h 177078"/>
                <a:gd name="connsiteX3" fmla="*/ 0 w 491689"/>
                <a:gd name="connsiteY3" fmla="*/ 6209 h 177078"/>
                <a:gd name="connsiteX0" fmla="*/ 0 w 491689"/>
                <a:gd name="connsiteY0" fmla="*/ 6209 h 177078"/>
                <a:gd name="connsiteX1" fmla="*/ 491689 w 491689"/>
                <a:gd name="connsiteY1" fmla="*/ 0 h 177078"/>
                <a:gd name="connsiteX2" fmla="*/ 262454 w 491689"/>
                <a:gd name="connsiteY2" fmla="*/ 177067 h 177078"/>
                <a:gd name="connsiteX3" fmla="*/ 0 w 491689"/>
                <a:gd name="connsiteY3" fmla="*/ 6209 h 177078"/>
                <a:gd name="connsiteX0" fmla="*/ 0 w 491689"/>
                <a:gd name="connsiteY0" fmla="*/ 6209 h 164381"/>
                <a:gd name="connsiteX1" fmla="*/ 491689 w 491689"/>
                <a:gd name="connsiteY1" fmla="*/ 0 h 164381"/>
                <a:gd name="connsiteX2" fmla="*/ 262454 w 491689"/>
                <a:gd name="connsiteY2" fmla="*/ 164367 h 164381"/>
                <a:gd name="connsiteX3" fmla="*/ 0 w 491689"/>
                <a:gd name="connsiteY3" fmla="*/ 6209 h 164381"/>
                <a:gd name="connsiteX0" fmla="*/ 0 w 491689"/>
                <a:gd name="connsiteY0" fmla="*/ 6209 h 164381"/>
                <a:gd name="connsiteX1" fmla="*/ 491689 w 491689"/>
                <a:gd name="connsiteY1" fmla="*/ 0 h 164381"/>
                <a:gd name="connsiteX2" fmla="*/ 262454 w 491689"/>
                <a:gd name="connsiteY2" fmla="*/ 164367 h 164381"/>
                <a:gd name="connsiteX3" fmla="*/ 0 w 491689"/>
                <a:gd name="connsiteY3" fmla="*/ 6209 h 164381"/>
                <a:gd name="connsiteX0" fmla="*/ 0 w 491689"/>
                <a:gd name="connsiteY0" fmla="*/ 6209 h 164628"/>
                <a:gd name="connsiteX1" fmla="*/ 491689 w 491689"/>
                <a:gd name="connsiteY1" fmla="*/ 0 h 164628"/>
                <a:gd name="connsiteX2" fmla="*/ 262454 w 491689"/>
                <a:gd name="connsiteY2" fmla="*/ 164367 h 164628"/>
                <a:gd name="connsiteX3" fmla="*/ 0 w 491689"/>
                <a:gd name="connsiteY3" fmla="*/ 6209 h 164628"/>
                <a:gd name="connsiteX0" fmla="*/ 0 w 491689"/>
                <a:gd name="connsiteY0" fmla="*/ 6209 h 170959"/>
                <a:gd name="connsiteX1" fmla="*/ 491689 w 491689"/>
                <a:gd name="connsiteY1" fmla="*/ 0 h 170959"/>
                <a:gd name="connsiteX2" fmla="*/ 262454 w 491689"/>
                <a:gd name="connsiteY2" fmla="*/ 170717 h 170959"/>
                <a:gd name="connsiteX3" fmla="*/ 0 w 491689"/>
                <a:gd name="connsiteY3" fmla="*/ 6209 h 170959"/>
                <a:gd name="connsiteX0" fmla="*/ 0 w 491689"/>
                <a:gd name="connsiteY0" fmla="*/ 6209 h 170759"/>
                <a:gd name="connsiteX1" fmla="*/ 491689 w 491689"/>
                <a:gd name="connsiteY1" fmla="*/ 0 h 170759"/>
                <a:gd name="connsiteX2" fmla="*/ 262454 w 491689"/>
                <a:gd name="connsiteY2" fmla="*/ 170717 h 170759"/>
                <a:gd name="connsiteX3" fmla="*/ 0 w 491689"/>
                <a:gd name="connsiteY3" fmla="*/ 6209 h 170759"/>
                <a:gd name="connsiteX0" fmla="*/ 0 w 491689"/>
                <a:gd name="connsiteY0" fmla="*/ 6209 h 94906"/>
                <a:gd name="connsiteX1" fmla="*/ 491689 w 491689"/>
                <a:gd name="connsiteY1" fmla="*/ 0 h 94906"/>
                <a:gd name="connsiteX2" fmla="*/ 224354 w 491689"/>
                <a:gd name="connsiteY2" fmla="*/ 94517 h 94906"/>
                <a:gd name="connsiteX3" fmla="*/ 0 w 491689"/>
                <a:gd name="connsiteY3" fmla="*/ 6209 h 94906"/>
                <a:gd name="connsiteX0" fmla="*/ 0 w 491689"/>
                <a:gd name="connsiteY0" fmla="*/ 6209 h 164412"/>
                <a:gd name="connsiteX1" fmla="*/ 491689 w 491689"/>
                <a:gd name="connsiteY1" fmla="*/ 0 h 164412"/>
                <a:gd name="connsiteX2" fmla="*/ 262454 w 491689"/>
                <a:gd name="connsiteY2" fmla="*/ 164367 h 164412"/>
                <a:gd name="connsiteX3" fmla="*/ 0 w 491689"/>
                <a:gd name="connsiteY3" fmla="*/ 6209 h 164412"/>
                <a:gd name="connsiteX0" fmla="*/ 0 w 491689"/>
                <a:gd name="connsiteY0" fmla="*/ 6209 h 164419"/>
                <a:gd name="connsiteX1" fmla="*/ 491689 w 491689"/>
                <a:gd name="connsiteY1" fmla="*/ 0 h 164419"/>
                <a:gd name="connsiteX2" fmla="*/ 262454 w 491689"/>
                <a:gd name="connsiteY2" fmla="*/ 164367 h 164419"/>
                <a:gd name="connsiteX3" fmla="*/ 0 w 491689"/>
                <a:gd name="connsiteY3" fmla="*/ 6209 h 164419"/>
                <a:gd name="connsiteX0" fmla="*/ 0 w 491689"/>
                <a:gd name="connsiteY0" fmla="*/ 6209 h 164419"/>
                <a:gd name="connsiteX1" fmla="*/ 491689 w 491689"/>
                <a:gd name="connsiteY1" fmla="*/ 0 h 164419"/>
                <a:gd name="connsiteX2" fmla="*/ 262454 w 491689"/>
                <a:gd name="connsiteY2" fmla="*/ 164367 h 164419"/>
                <a:gd name="connsiteX3" fmla="*/ 0 w 491689"/>
                <a:gd name="connsiteY3" fmla="*/ 6209 h 164419"/>
                <a:gd name="connsiteX0" fmla="*/ 0 w 491689"/>
                <a:gd name="connsiteY0" fmla="*/ 6209 h 164419"/>
                <a:gd name="connsiteX1" fmla="*/ 491689 w 491689"/>
                <a:gd name="connsiteY1" fmla="*/ 0 h 164419"/>
                <a:gd name="connsiteX2" fmla="*/ 262454 w 491689"/>
                <a:gd name="connsiteY2" fmla="*/ 164367 h 164419"/>
                <a:gd name="connsiteX3" fmla="*/ 0 w 491689"/>
                <a:gd name="connsiteY3" fmla="*/ 6209 h 164419"/>
                <a:gd name="connsiteX0" fmla="*/ 0 w 478989"/>
                <a:gd name="connsiteY0" fmla="*/ 6209 h 164378"/>
                <a:gd name="connsiteX1" fmla="*/ 478989 w 478989"/>
                <a:gd name="connsiteY1" fmla="*/ 0 h 164378"/>
                <a:gd name="connsiteX2" fmla="*/ 249754 w 478989"/>
                <a:gd name="connsiteY2" fmla="*/ 164367 h 164378"/>
                <a:gd name="connsiteX3" fmla="*/ 0 w 478989"/>
                <a:gd name="connsiteY3" fmla="*/ 6209 h 164378"/>
                <a:gd name="connsiteX0" fmla="*/ 0 w 478989"/>
                <a:gd name="connsiteY0" fmla="*/ 6209 h 164378"/>
                <a:gd name="connsiteX1" fmla="*/ 478989 w 478989"/>
                <a:gd name="connsiteY1" fmla="*/ 0 h 164378"/>
                <a:gd name="connsiteX2" fmla="*/ 249754 w 478989"/>
                <a:gd name="connsiteY2" fmla="*/ 164367 h 164378"/>
                <a:gd name="connsiteX3" fmla="*/ 0 w 478989"/>
                <a:gd name="connsiteY3" fmla="*/ 6209 h 1643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78989" h="164378">
                  <a:moveTo>
                    <a:pt x="0" y="6209"/>
                  </a:moveTo>
                  <a:cubicBezTo>
                    <a:pt x="932" y="-1270"/>
                    <a:pt x="477951" y="2137"/>
                    <a:pt x="478989" y="0"/>
                  </a:cubicBezTo>
                  <a:cubicBezTo>
                    <a:pt x="413352" y="102638"/>
                    <a:pt x="361335" y="163332"/>
                    <a:pt x="249754" y="164367"/>
                  </a:cubicBezTo>
                  <a:cubicBezTo>
                    <a:pt x="138173" y="165402"/>
                    <a:pt x="45208" y="99110"/>
                    <a:pt x="0" y="6209"/>
                  </a:cubicBezTo>
                  <a:close/>
                </a:path>
              </a:pathLst>
            </a:custGeom>
            <a:solidFill>
              <a:schemeClr val="tx1">
                <a:lumMod val="75000"/>
                <a:alpha val="47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 smtClean="0"/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8685446" y="1122570"/>
              <a:ext cx="364202" cy="18466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600" b="1" dirty="0" smtClean="0">
                  <a:solidFill>
                    <a:schemeClr val="bg1"/>
                  </a:solidFill>
                </a:rPr>
                <a:t>CHAT</a:t>
              </a:r>
              <a:endParaRPr lang="en-US" sz="600" b="1" dirty="0">
                <a:solidFill>
                  <a:schemeClr val="bg1"/>
                </a:solidFill>
              </a:endParaRPr>
            </a:p>
          </p:txBody>
        </p:sp>
        <p:sp>
          <p:nvSpPr>
            <p:cNvPr id="38" name="Rectangular Callout 37"/>
            <p:cNvSpPr/>
            <p:nvPr/>
          </p:nvSpPr>
          <p:spPr>
            <a:xfrm>
              <a:off x="7238169" y="596852"/>
              <a:ext cx="1155316" cy="617671"/>
            </a:xfrm>
            <a:prstGeom prst="wedgeRectCallout">
              <a:avLst>
                <a:gd name="adj1" fmla="val 59574"/>
                <a:gd name="adj2" fmla="val 20253"/>
              </a:avLst>
            </a:prstGeom>
            <a:solidFill>
              <a:srgbClr val="FFFFFF"/>
            </a:solidFill>
            <a:ln w="3175" cmpd="sng">
              <a:solidFill>
                <a:schemeClr val="bg1">
                  <a:lumMod val="85000"/>
                </a:schemeClr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 smtClean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7290073" y="645431"/>
              <a:ext cx="1107996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00" b="1" dirty="0" smtClean="0"/>
                <a:t>Have a question?</a:t>
              </a:r>
              <a:endParaRPr lang="en-US" sz="1000" b="1" dirty="0"/>
            </a:p>
          </p:txBody>
        </p:sp>
        <p:sp>
          <p:nvSpPr>
            <p:cNvPr id="40" name="AutoShape 90"/>
            <p:cNvSpPr>
              <a:spLocks/>
            </p:cNvSpPr>
            <p:nvPr/>
          </p:nvSpPr>
          <p:spPr bwMode="auto">
            <a:xfrm>
              <a:off x="7514344" y="917950"/>
              <a:ext cx="609600" cy="216000"/>
            </a:xfrm>
            <a:prstGeom prst="roundRect">
              <a:avLst>
                <a:gd name="adj" fmla="val 9537"/>
              </a:avLst>
            </a:prstGeom>
            <a:gradFill rotWithShape="0">
              <a:gsLst>
                <a:gs pos="0">
                  <a:srgbClr val="FEFFFE"/>
                </a:gs>
                <a:gs pos="51294">
                  <a:srgbClr val="E2E2E2"/>
                </a:gs>
                <a:gs pos="51294">
                  <a:srgbClr val="C5C5C5"/>
                </a:gs>
                <a:gs pos="98445">
                  <a:srgbClr val="C5C5C5"/>
                </a:gs>
                <a:gs pos="100000">
                  <a:srgbClr val="C5C5C5"/>
                </a:gs>
              </a:gsLst>
              <a:lin ang="5400000" scaled="1"/>
            </a:gradFill>
            <a:ln w="6350" cap="flat" cmpd="sng">
              <a:solidFill>
                <a:schemeClr val="bg1">
                  <a:lumMod val="85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>
              <a:outerShdw blurRad="12700" dist="12699" dir="5400000" algn="ctr" rotWithShape="0">
                <a:srgbClr val="FFFFFF">
                  <a:alpha val="59999"/>
                </a:srgbClr>
              </a:outerShdw>
            </a:effectLst>
          </p:spPr>
          <p:txBody>
            <a:bodyPr lIns="0" tIns="0" rIns="0" bIns="0" anchor="ctr" anchorCtr="1"/>
            <a:lstStyle/>
            <a:p>
              <a:pPr algn="ctr">
                <a:defRPr/>
              </a:pPr>
              <a:r>
                <a:rPr lang="en-US" sz="600" b="1" dirty="0" smtClean="0">
                  <a:solidFill>
                    <a:schemeClr val="tx1"/>
                  </a:solidFill>
                  <a:latin typeface="Helvetica Neue" charset="0"/>
                  <a:ea typeface="ＭＳ Ｐゴシック" charset="0"/>
                  <a:cs typeface="Helvetica Neue" charset="0"/>
                  <a:sym typeface="Helvetica Neue" charset="0"/>
                </a:rPr>
                <a:t>Start chat</a:t>
              </a:r>
              <a:endParaRPr lang="en-US" sz="600" b="1" dirty="0">
                <a:solidFill>
                  <a:schemeClr val="tx1"/>
                </a:solidFill>
                <a:latin typeface="Helvetica Neue" charset="0"/>
                <a:ea typeface="ＭＳ Ｐゴシック" charset="0"/>
                <a:cs typeface="Helvetica Neue" charset="0"/>
                <a:sym typeface="Helvetica Neue" charset="0"/>
              </a:endParaRPr>
            </a:p>
          </p:txBody>
        </p:sp>
      </p:grpSp>
      <p:grpSp>
        <p:nvGrpSpPr>
          <p:cNvPr id="41" name="Group 40"/>
          <p:cNvGrpSpPr/>
          <p:nvPr/>
        </p:nvGrpSpPr>
        <p:grpSpPr>
          <a:xfrm>
            <a:off x="2837981" y="1554194"/>
            <a:ext cx="531507" cy="561057"/>
            <a:chOff x="8584733" y="746179"/>
            <a:chExt cx="531507" cy="561057"/>
          </a:xfrm>
        </p:grpSpPr>
        <p:pic>
          <p:nvPicPr>
            <p:cNvPr id="42" name="Picture 41" descr="Tabbaner agent.jp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5943" t="3600" r="-1" b="36610"/>
            <a:stretch/>
          </p:blipFill>
          <p:spPr>
            <a:xfrm>
              <a:off x="8584733" y="746179"/>
              <a:ext cx="531507" cy="547348"/>
            </a:xfrm>
            <a:prstGeom prst="ellipse">
              <a:avLst/>
            </a:prstGeom>
            <a:ln w="38100" cmpd="sng">
              <a:solidFill>
                <a:schemeClr val="tx1">
                  <a:lumMod val="75000"/>
                </a:schemeClr>
              </a:solidFill>
            </a:ln>
            <a:effectLst/>
          </p:spPr>
        </p:pic>
        <p:sp>
          <p:nvSpPr>
            <p:cNvPr id="43" name="Oval 4"/>
            <p:cNvSpPr/>
            <p:nvPr/>
          </p:nvSpPr>
          <p:spPr>
            <a:xfrm>
              <a:off x="8608366" y="1132311"/>
              <a:ext cx="504000" cy="164378"/>
            </a:xfrm>
            <a:custGeom>
              <a:avLst/>
              <a:gdLst>
                <a:gd name="connsiteX0" fmla="*/ 0 w 660159"/>
                <a:gd name="connsiteY0" fmla="*/ 330080 h 660159"/>
                <a:gd name="connsiteX1" fmla="*/ 330080 w 660159"/>
                <a:gd name="connsiteY1" fmla="*/ 0 h 660159"/>
                <a:gd name="connsiteX2" fmla="*/ 660160 w 660159"/>
                <a:gd name="connsiteY2" fmla="*/ 330080 h 660159"/>
                <a:gd name="connsiteX3" fmla="*/ 330080 w 660159"/>
                <a:gd name="connsiteY3" fmla="*/ 660160 h 660159"/>
                <a:gd name="connsiteX4" fmla="*/ 0 w 660159"/>
                <a:gd name="connsiteY4" fmla="*/ 330080 h 660159"/>
                <a:gd name="connsiteX0" fmla="*/ 4 w 660164"/>
                <a:gd name="connsiteY0" fmla="*/ 58041 h 388121"/>
                <a:gd name="connsiteX1" fmla="*/ 335679 w 660164"/>
                <a:gd name="connsiteY1" fmla="*/ 181120 h 388121"/>
                <a:gd name="connsiteX2" fmla="*/ 660164 w 660164"/>
                <a:gd name="connsiteY2" fmla="*/ 58041 h 388121"/>
                <a:gd name="connsiteX3" fmla="*/ 330084 w 660164"/>
                <a:gd name="connsiteY3" fmla="*/ 388121 h 388121"/>
                <a:gd name="connsiteX4" fmla="*/ 4 w 660164"/>
                <a:gd name="connsiteY4" fmla="*/ 58041 h 388121"/>
                <a:gd name="connsiteX0" fmla="*/ 3 w 648973"/>
                <a:gd name="connsiteY0" fmla="*/ 5251 h 336244"/>
                <a:gd name="connsiteX1" fmla="*/ 335678 w 648973"/>
                <a:gd name="connsiteY1" fmla="*/ 128330 h 336244"/>
                <a:gd name="connsiteX2" fmla="*/ 648973 w 648973"/>
                <a:gd name="connsiteY2" fmla="*/ 72385 h 336244"/>
                <a:gd name="connsiteX3" fmla="*/ 330083 w 648973"/>
                <a:gd name="connsiteY3" fmla="*/ 335331 h 336244"/>
                <a:gd name="connsiteX4" fmla="*/ 3 w 648973"/>
                <a:gd name="connsiteY4" fmla="*/ 5251 h 336244"/>
                <a:gd name="connsiteX0" fmla="*/ 3 w 648973"/>
                <a:gd name="connsiteY0" fmla="*/ 5251 h 336244"/>
                <a:gd name="connsiteX1" fmla="*/ 335678 w 648973"/>
                <a:gd name="connsiteY1" fmla="*/ 128330 h 336244"/>
                <a:gd name="connsiteX2" fmla="*/ 648973 w 648973"/>
                <a:gd name="connsiteY2" fmla="*/ 72385 h 336244"/>
                <a:gd name="connsiteX3" fmla="*/ 330083 w 648973"/>
                <a:gd name="connsiteY3" fmla="*/ 335331 h 336244"/>
                <a:gd name="connsiteX4" fmla="*/ 3 w 648973"/>
                <a:gd name="connsiteY4" fmla="*/ 5251 h 336244"/>
                <a:gd name="connsiteX0" fmla="*/ 3 w 654568"/>
                <a:gd name="connsiteY0" fmla="*/ 5363 h 337325"/>
                <a:gd name="connsiteX1" fmla="*/ 335678 w 654568"/>
                <a:gd name="connsiteY1" fmla="*/ 128442 h 337325"/>
                <a:gd name="connsiteX2" fmla="*/ 654568 w 654568"/>
                <a:gd name="connsiteY2" fmla="*/ 94876 h 337325"/>
                <a:gd name="connsiteX3" fmla="*/ 330083 w 654568"/>
                <a:gd name="connsiteY3" fmla="*/ 335443 h 337325"/>
                <a:gd name="connsiteX4" fmla="*/ 3 w 654568"/>
                <a:gd name="connsiteY4" fmla="*/ 5363 h 337325"/>
                <a:gd name="connsiteX0" fmla="*/ 3 w 661869"/>
                <a:gd name="connsiteY0" fmla="*/ 11369 h 342239"/>
                <a:gd name="connsiteX1" fmla="*/ 654568 w 661869"/>
                <a:gd name="connsiteY1" fmla="*/ 100882 h 342239"/>
                <a:gd name="connsiteX2" fmla="*/ 330083 w 661869"/>
                <a:gd name="connsiteY2" fmla="*/ 341449 h 342239"/>
                <a:gd name="connsiteX3" fmla="*/ 3 w 661869"/>
                <a:gd name="connsiteY3" fmla="*/ 11369 h 342239"/>
                <a:gd name="connsiteX0" fmla="*/ 4 w 628177"/>
                <a:gd name="connsiteY0" fmla="*/ 42574 h 271965"/>
                <a:gd name="connsiteX1" fmla="*/ 621000 w 628177"/>
                <a:gd name="connsiteY1" fmla="*/ 31385 h 271965"/>
                <a:gd name="connsiteX2" fmla="*/ 296515 w 628177"/>
                <a:gd name="connsiteY2" fmla="*/ 271952 h 271965"/>
                <a:gd name="connsiteX3" fmla="*/ 4 w 628177"/>
                <a:gd name="connsiteY3" fmla="*/ 42574 h 271965"/>
                <a:gd name="connsiteX0" fmla="*/ 4 w 597185"/>
                <a:gd name="connsiteY0" fmla="*/ 47674 h 269370"/>
                <a:gd name="connsiteX1" fmla="*/ 590118 w 597185"/>
                <a:gd name="connsiteY1" fmla="*/ 28765 h 269370"/>
                <a:gd name="connsiteX2" fmla="*/ 265633 w 597185"/>
                <a:gd name="connsiteY2" fmla="*/ 269332 h 269370"/>
                <a:gd name="connsiteX3" fmla="*/ 4 w 597185"/>
                <a:gd name="connsiteY3" fmla="*/ 47674 h 269370"/>
                <a:gd name="connsiteX0" fmla="*/ 7186 w 604367"/>
                <a:gd name="connsiteY0" fmla="*/ 79920 h 301655"/>
                <a:gd name="connsiteX1" fmla="*/ 597300 w 604367"/>
                <a:gd name="connsiteY1" fmla="*/ 61011 h 301655"/>
                <a:gd name="connsiteX2" fmla="*/ 272815 w 604367"/>
                <a:gd name="connsiteY2" fmla="*/ 301578 h 301655"/>
                <a:gd name="connsiteX3" fmla="*/ 7186 w 604367"/>
                <a:gd name="connsiteY3" fmla="*/ 79920 h 301655"/>
                <a:gd name="connsiteX0" fmla="*/ 0 w 597181"/>
                <a:gd name="connsiteY0" fmla="*/ 40528 h 262263"/>
                <a:gd name="connsiteX1" fmla="*/ 590114 w 597181"/>
                <a:gd name="connsiteY1" fmla="*/ 21619 h 262263"/>
                <a:gd name="connsiteX2" fmla="*/ 265629 w 597181"/>
                <a:gd name="connsiteY2" fmla="*/ 262186 h 262263"/>
                <a:gd name="connsiteX3" fmla="*/ 0 w 597181"/>
                <a:gd name="connsiteY3" fmla="*/ 40528 h 262263"/>
                <a:gd name="connsiteX0" fmla="*/ 0 w 578065"/>
                <a:gd name="connsiteY0" fmla="*/ 38010 h 262895"/>
                <a:gd name="connsiteX1" fmla="*/ 571064 w 578065"/>
                <a:gd name="connsiteY1" fmla="*/ 22276 h 262895"/>
                <a:gd name="connsiteX2" fmla="*/ 246579 w 578065"/>
                <a:gd name="connsiteY2" fmla="*/ 262843 h 262895"/>
                <a:gd name="connsiteX3" fmla="*/ 0 w 578065"/>
                <a:gd name="connsiteY3" fmla="*/ 38010 h 262895"/>
                <a:gd name="connsiteX0" fmla="*/ 0 w 578065"/>
                <a:gd name="connsiteY0" fmla="*/ 38010 h 262900"/>
                <a:gd name="connsiteX1" fmla="*/ 571064 w 578065"/>
                <a:gd name="connsiteY1" fmla="*/ 22276 h 262900"/>
                <a:gd name="connsiteX2" fmla="*/ 246579 w 578065"/>
                <a:gd name="connsiteY2" fmla="*/ 262843 h 262900"/>
                <a:gd name="connsiteX3" fmla="*/ 0 w 578065"/>
                <a:gd name="connsiteY3" fmla="*/ 38010 h 262900"/>
                <a:gd name="connsiteX0" fmla="*/ 0 w 555764"/>
                <a:gd name="connsiteY0" fmla="*/ 38010 h 262900"/>
                <a:gd name="connsiteX1" fmla="*/ 548839 w 555764"/>
                <a:gd name="connsiteY1" fmla="*/ 22276 h 262900"/>
                <a:gd name="connsiteX2" fmla="*/ 224354 w 555764"/>
                <a:gd name="connsiteY2" fmla="*/ 262843 h 262900"/>
                <a:gd name="connsiteX3" fmla="*/ 0 w 555764"/>
                <a:gd name="connsiteY3" fmla="*/ 38010 h 262900"/>
                <a:gd name="connsiteX0" fmla="*/ 0 w 402883"/>
                <a:gd name="connsiteY0" fmla="*/ 48289 h 260630"/>
                <a:gd name="connsiteX1" fmla="*/ 396439 w 402883"/>
                <a:gd name="connsiteY1" fmla="*/ 19855 h 260630"/>
                <a:gd name="connsiteX2" fmla="*/ 71954 w 402883"/>
                <a:gd name="connsiteY2" fmla="*/ 260422 h 260630"/>
                <a:gd name="connsiteX3" fmla="*/ 0 w 402883"/>
                <a:gd name="connsiteY3" fmla="*/ 48289 h 260630"/>
                <a:gd name="connsiteX0" fmla="*/ 0 w 574879"/>
                <a:gd name="connsiteY0" fmla="*/ 53611 h 259722"/>
                <a:gd name="connsiteX1" fmla="*/ 567889 w 574879"/>
                <a:gd name="connsiteY1" fmla="*/ 18827 h 259722"/>
                <a:gd name="connsiteX2" fmla="*/ 243404 w 574879"/>
                <a:gd name="connsiteY2" fmla="*/ 259394 h 259722"/>
                <a:gd name="connsiteX3" fmla="*/ 0 w 574879"/>
                <a:gd name="connsiteY3" fmla="*/ 53611 h 259722"/>
                <a:gd name="connsiteX0" fmla="*/ 0 w 574879"/>
                <a:gd name="connsiteY0" fmla="*/ 53611 h 259583"/>
                <a:gd name="connsiteX1" fmla="*/ 567889 w 574879"/>
                <a:gd name="connsiteY1" fmla="*/ 18827 h 259583"/>
                <a:gd name="connsiteX2" fmla="*/ 243404 w 574879"/>
                <a:gd name="connsiteY2" fmla="*/ 259394 h 259583"/>
                <a:gd name="connsiteX3" fmla="*/ 0 w 574879"/>
                <a:gd name="connsiteY3" fmla="*/ 53611 h 259583"/>
                <a:gd name="connsiteX0" fmla="*/ 0 w 515826"/>
                <a:gd name="connsiteY0" fmla="*/ 19660 h 225456"/>
                <a:gd name="connsiteX1" fmla="*/ 507564 w 515826"/>
                <a:gd name="connsiteY1" fmla="*/ 29326 h 225456"/>
                <a:gd name="connsiteX2" fmla="*/ 243404 w 515826"/>
                <a:gd name="connsiteY2" fmla="*/ 225443 h 225456"/>
                <a:gd name="connsiteX3" fmla="*/ 0 w 515826"/>
                <a:gd name="connsiteY3" fmla="*/ 19660 h 225456"/>
                <a:gd name="connsiteX0" fmla="*/ 0 w 516118"/>
                <a:gd name="connsiteY0" fmla="*/ 19660 h 222281"/>
                <a:gd name="connsiteX1" fmla="*/ 507564 w 516118"/>
                <a:gd name="connsiteY1" fmla="*/ 29326 h 222281"/>
                <a:gd name="connsiteX2" fmla="*/ 252929 w 516118"/>
                <a:gd name="connsiteY2" fmla="*/ 222268 h 222281"/>
                <a:gd name="connsiteX3" fmla="*/ 0 w 516118"/>
                <a:gd name="connsiteY3" fmla="*/ 19660 h 222281"/>
                <a:gd name="connsiteX0" fmla="*/ 0 w 516118"/>
                <a:gd name="connsiteY0" fmla="*/ 1733 h 204354"/>
                <a:gd name="connsiteX1" fmla="*/ 507564 w 516118"/>
                <a:gd name="connsiteY1" fmla="*/ 11399 h 204354"/>
                <a:gd name="connsiteX2" fmla="*/ 252929 w 516118"/>
                <a:gd name="connsiteY2" fmla="*/ 204341 h 204354"/>
                <a:gd name="connsiteX3" fmla="*/ 0 w 516118"/>
                <a:gd name="connsiteY3" fmla="*/ 1733 h 204354"/>
                <a:gd name="connsiteX0" fmla="*/ 0 w 528492"/>
                <a:gd name="connsiteY0" fmla="*/ 12559 h 215193"/>
                <a:gd name="connsiteX1" fmla="*/ 520264 w 528492"/>
                <a:gd name="connsiteY1" fmla="*/ 0 h 215193"/>
                <a:gd name="connsiteX2" fmla="*/ 252929 w 528492"/>
                <a:gd name="connsiteY2" fmla="*/ 215167 h 215193"/>
                <a:gd name="connsiteX3" fmla="*/ 0 w 528492"/>
                <a:gd name="connsiteY3" fmla="*/ 12559 h 215193"/>
                <a:gd name="connsiteX0" fmla="*/ 0 w 520475"/>
                <a:gd name="connsiteY0" fmla="*/ 12559 h 215193"/>
                <a:gd name="connsiteX1" fmla="*/ 520264 w 520475"/>
                <a:gd name="connsiteY1" fmla="*/ 0 h 215193"/>
                <a:gd name="connsiteX2" fmla="*/ 252929 w 520475"/>
                <a:gd name="connsiteY2" fmla="*/ 215167 h 215193"/>
                <a:gd name="connsiteX3" fmla="*/ 0 w 520475"/>
                <a:gd name="connsiteY3" fmla="*/ 12559 h 215193"/>
                <a:gd name="connsiteX0" fmla="*/ 0 w 520498"/>
                <a:gd name="connsiteY0" fmla="*/ 12559 h 215193"/>
                <a:gd name="connsiteX1" fmla="*/ 520264 w 520498"/>
                <a:gd name="connsiteY1" fmla="*/ 0 h 215193"/>
                <a:gd name="connsiteX2" fmla="*/ 271979 w 520498"/>
                <a:gd name="connsiteY2" fmla="*/ 215167 h 215193"/>
                <a:gd name="connsiteX3" fmla="*/ 0 w 520498"/>
                <a:gd name="connsiteY3" fmla="*/ 12559 h 215193"/>
                <a:gd name="connsiteX0" fmla="*/ 0 w 520639"/>
                <a:gd name="connsiteY0" fmla="*/ 12559 h 215193"/>
                <a:gd name="connsiteX1" fmla="*/ 520264 w 520639"/>
                <a:gd name="connsiteY1" fmla="*/ 0 h 215193"/>
                <a:gd name="connsiteX2" fmla="*/ 271979 w 520639"/>
                <a:gd name="connsiteY2" fmla="*/ 215167 h 215193"/>
                <a:gd name="connsiteX3" fmla="*/ 0 w 520639"/>
                <a:gd name="connsiteY3" fmla="*/ 12559 h 215193"/>
                <a:gd name="connsiteX0" fmla="*/ 0 w 520498"/>
                <a:gd name="connsiteY0" fmla="*/ 1996 h 204611"/>
                <a:gd name="connsiteX1" fmla="*/ 520264 w 520498"/>
                <a:gd name="connsiteY1" fmla="*/ 8487 h 204611"/>
                <a:gd name="connsiteX2" fmla="*/ 271979 w 520498"/>
                <a:gd name="connsiteY2" fmla="*/ 204604 h 204611"/>
                <a:gd name="connsiteX3" fmla="*/ 0 w 520498"/>
                <a:gd name="connsiteY3" fmla="*/ 1996 h 204611"/>
                <a:gd name="connsiteX0" fmla="*/ 0 w 495093"/>
                <a:gd name="connsiteY0" fmla="*/ 25259 h 196256"/>
                <a:gd name="connsiteX1" fmla="*/ 494864 w 495093"/>
                <a:gd name="connsiteY1" fmla="*/ 0 h 196256"/>
                <a:gd name="connsiteX2" fmla="*/ 246579 w 495093"/>
                <a:gd name="connsiteY2" fmla="*/ 196117 h 196256"/>
                <a:gd name="connsiteX3" fmla="*/ 0 w 495093"/>
                <a:gd name="connsiteY3" fmla="*/ 25259 h 196256"/>
                <a:gd name="connsiteX0" fmla="*/ 0 w 476065"/>
                <a:gd name="connsiteY0" fmla="*/ 6209 h 177075"/>
                <a:gd name="connsiteX1" fmla="*/ 475814 w 476065"/>
                <a:gd name="connsiteY1" fmla="*/ 0 h 177075"/>
                <a:gd name="connsiteX2" fmla="*/ 246579 w 476065"/>
                <a:gd name="connsiteY2" fmla="*/ 177067 h 177075"/>
                <a:gd name="connsiteX3" fmla="*/ 0 w 476065"/>
                <a:gd name="connsiteY3" fmla="*/ 6209 h 177075"/>
                <a:gd name="connsiteX0" fmla="*/ 0 w 475814"/>
                <a:gd name="connsiteY0" fmla="*/ 6209 h 177075"/>
                <a:gd name="connsiteX1" fmla="*/ 475814 w 475814"/>
                <a:gd name="connsiteY1" fmla="*/ 0 h 177075"/>
                <a:gd name="connsiteX2" fmla="*/ 246579 w 475814"/>
                <a:gd name="connsiteY2" fmla="*/ 177067 h 177075"/>
                <a:gd name="connsiteX3" fmla="*/ 0 w 475814"/>
                <a:gd name="connsiteY3" fmla="*/ 6209 h 177075"/>
                <a:gd name="connsiteX0" fmla="*/ 0 w 475814"/>
                <a:gd name="connsiteY0" fmla="*/ 6209 h 177078"/>
                <a:gd name="connsiteX1" fmla="*/ 475814 w 475814"/>
                <a:gd name="connsiteY1" fmla="*/ 0 h 177078"/>
                <a:gd name="connsiteX2" fmla="*/ 246579 w 475814"/>
                <a:gd name="connsiteY2" fmla="*/ 177067 h 177078"/>
                <a:gd name="connsiteX3" fmla="*/ 0 w 475814"/>
                <a:gd name="connsiteY3" fmla="*/ 6209 h 177078"/>
                <a:gd name="connsiteX0" fmla="*/ 0 w 491689"/>
                <a:gd name="connsiteY0" fmla="*/ 6209 h 177078"/>
                <a:gd name="connsiteX1" fmla="*/ 491689 w 491689"/>
                <a:gd name="connsiteY1" fmla="*/ 0 h 177078"/>
                <a:gd name="connsiteX2" fmla="*/ 262454 w 491689"/>
                <a:gd name="connsiteY2" fmla="*/ 177067 h 177078"/>
                <a:gd name="connsiteX3" fmla="*/ 0 w 491689"/>
                <a:gd name="connsiteY3" fmla="*/ 6209 h 177078"/>
                <a:gd name="connsiteX0" fmla="*/ 0 w 491689"/>
                <a:gd name="connsiteY0" fmla="*/ 6209 h 177078"/>
                <a:gd name="connsiteX1" fmla="*/ 491689 w 491689"/>
                <a:gd name="connsiteY1" fmla="*/ 0 h 177078"/>
                <a:gd name="connsiteX2" fmla="*/ 262454 w 491689"/>
                <a:gd name="connsiteY2" fmla="*/ 177067 h 177078"/>
                <a:gd name="connsiteX3" fmla="*/ 0 w 491689"/>
                <a:gd name="connsiteY3" fmla="*/ 6209 h 177078"/>
                <a:gd name="connsiteX0" fmla="*/ 0 w 491689"/>
                <a:gd name="connsiteY0" fmla="*/ 6209 h 164381"/>
                <a:gd name="connsiteX1" fmla="*/ 491689 w 491689"/>
                <a:gd name="connsiteY1" fmla="*/ 0 h 164381"/>
                <a:gd name="connsiteX2" fmla="*/ 262454 w 491689"/>
                <a:gd name="connsiteY2" fmla="*/ 164367 h 164381"/>
                <a:gd name="connsiteX3" fmla="*/ 0 w 491689"/>
                <a:gd name="connsiteY3" fmla="*/ 6209 h 164381"/>
                <a:gd name="connsiteX0" fmla="*/ 0 w 491689"/>
                <a:gd name="connsiteY0" fmla="*/ 6209 h 164381"/>
                <a:gd name="connsiteX1" fmla="*/ 491689 w 491689"/>
                <a:gd name="connsiteY1" fmla="*/ 0 h 164381"/>
                <a:gd name="connsiteX2" fmla="*/ 262454 w 491689"/>
                <a:gd name="connsiteY2" fmla="*/ 164367 h 164381"/>
                <a:gd name="connsiteX3" fmla="*/ 0 w 491689"/>
                <a:gd name="connsiteY3" fmla="*/ 6209 h 164381"/>
                <a:gd name="connsiteX0" fmla="*/ 0 w 491689"/>
                <a:gd name="connsiteY0" fmla="*/ 6209 h 164628"/>
                <a:gd name="connsiteX1" fmla="*/ 491689 w 491689"/>
                <a:gd name="connsiteY1" fmla="*/ 0 h 164628"/>
                <a:gd name="connsiteX2" fmla="*/ 262454 w 491689"/>
                <a:gd name="connsiteY2" fmla="*/ 164367 h 164628"/>
                <a:gd name="connsiteX3" fmla="*/ 0 w 491689"/>
                <a:gd name="connsiteY3" fmla="*/ 6209 h 164628"/>
                <a:gd name="connsiteX0" fmla="*/ 0 w 491689"/>
                <a:gd name="connsiteY0" fmla="*/ 6209 h 170959"/>
                <a:gd name="connsiteX1" fmla="*/ 491689 w 491689"/>
                <a:gd name="connsiteY1" fmla="*/ 0 h 170959"/>
                <a:gd name="connsiteX2" fmla="*/ 262454 w 491689"/>
                <a:gd name="connsiteY2" fmla="*/ 170717 h 170959"/>
                <a:gd name="connsiteX3" fmla="*/ 0 w 491689"/>
                <a:gd name="connsiteY3" fmla="*/ 6209 h 170959"/>
                <a:gd name="connsiteX0" fmla="*/ 0 w 491689"/>
                <a:gd name="connsiteY0" fmla="*/ 6209 h 170759"/>
                <a:gd name="connsiteX1" fmla="*/ 491689 w 491689"/>
                <a:gd name="connsiteY1" fmla="*/ 0 h 170759"/>
                <a:gd name="connsiteX2" fmla="*/ 262454 w 491689"/>
                <a:gd name="connsiteY2" fmla="*/ 170717 h 170759"/>
                <a:gd name="connsiteX3" fmla="*/ 0 w 491689"/>
                <a:gd name="connsiteY3" fmla="*/ 6209 h 170759"/>
                <a:gd name="connsiteX0" fmla="*/ 0 w 491689"/>
                <a:gd name="connsiteY0" fmla="*/ 6209 h 94906"/>
                <a:gd name="connsiteX1" fmla="*/ 491689 w 491689"/>
                <a:gd name="connsiteY1" fmla="*/ 0 h 94906"/>
                <a:gd name="connsiteX2" fmla="*/ 224354 w 491689"/>
                <a:gd name="connsiteY2" fmla="*/ 94517 h 94906"/>
                <a:gd name="connsiteX3" fmla="*/ 0 w 491689"/>
                <a:gd name="connsiteY3" fmla="*/ 6209 h 94906"/>
                <a:gd name="connsiteX0" fmla="*/ 0 w 491689"/>
                <a:gd name="connsiteY0" fmla="*/ 6209 h 164412"/>
                <a:gd name="connsiteX1" fmla="*/ 491689 w 491689"/>
                <a:gd name="connsiteY1" fmla="*/ 0 h 164412"/>
                <a:gd name="connsiteX2" fmla="*/ 262454 w 491689"/>
                <a:gd name="connsiteY2" fmla="*/ 164367 h 164412"/>
                <a:gd name="connsiteX3" fmla="*/ 0 w 491689"/>
                <a:gd name="connsiteY3" fmla="*/ 6209 h 164412"/>
                <a:gd name="connsiteX0" fmla="*/ 0 w 491689"/>
                <a:gd name="connsiteY0" fmla="*/ 6209 h 164419"/>
                <a:gd name="connsiteX1" fmla="*/ 491689 w 491689"/>
                <a:gd name="connsiteY1" fmla="*/ 0 h 164419"/>
                <a:gd name="connsiteX2" fmla="*/ 262454 w 491689"/>
                <a:gd name="connsiteY2" fmla="*/ 164367 h 164419"/>
                <a:gd name="connsiteX3" fmla="*/ 0 w 491689"/>
                <a:gd name="connsiteY3" fmla="*/ 6209 h 164419"/>
                <a:gd name="connsiteX0" fmla="*/ 0 w 491689"/>
                <a:gd name="connsiteY0" fmla="*/ 6209 h 164419"/>
                <a:gd name="connsiteX1" fmla="*/ 491689 w 491689"/>
                <a:gd name="connsiteY1" fmla="*/ 0 h 164419"/>
                <a:gd name="connsiteX2" fmla="*/ 262454 w 491689"/>
                <a:gd name="connsiteY2" fmla="*/ 164367 h 164419"/>
                <a:gd name="connsiteX3" fmla="*/ 0 w 491689"/>
                <a:gd name="connsiteY3" fmla="*/ 6209 h 164419"/>
                <a:gd name="connsiteX0" fmla="*/ 0 w 491689"/>
                <a:gd name="connsiteY0" fmla="*/ 6209 h 164419"/>
                <a:gd name="connsiteX1" fmla="*/ 491689 w 491689"/>
                <a:gd name="connsiteY1" fmla="*/ 0 h 164419"/>
                <a:gd name="connsiteX2" fmla="*/ 262454 w 491689"/>
                <a:gd name="connsiteY2" fmla="*/ 164367 h 164419"/>
                <a:gd name="connsiteX3" fmla="*/ 0 w 491689"/>
                <a:gd name="connsiteY3" fmla="*/ 6209 h 164419"/>
                <a:gd name="connsiteX0" fmla="*/ 0 w 478989"/>
                <a:gd name="connsiteY0" fmla="*/ 6209 h 164378"/>
                <a:gd name="connsiteX1" fmla="*/ 478989 w 478989"/>
                <a:gd name="connsiteY1" fmla="*/ 0 h 164378"/>
                <a:gd name="connsiteX2" fmla="*/ 249754 w 478989"/>
                <a:gd name="connsiteY2" fmla="*/ 164367 h 164378"/>
                <a:gd name="connsiteX3" fmla="*/ 0 w 478989"/>
                <a:gd name="connsiteY3" fmla="*/ 6209 h 164378"/>
                <a:gd name="connsiteX0" fmla="*/ 0 w 478989"/>
                <a:gd name="connsiteY0" fmla="*/ 6209 h 164378"/>
                <a:gd name="connsiteX1" fmla="*/ 478989 w 478989"/>
                <a:gd name="connsiteY1" fmla="*/ 0 h 164378"/>
                <a:gd name="connsiteX2" fmla="*/ 249754 w 478989"/>
                <a:gd name="connsiteY2" fmla="*/ 164367 h 164378"/>
                <a:gd name="connsiteX3" fmla="*/ 0 w 478989"/>
                <a:gd name="connsiteY3" fmla="*/ 6209 h 1643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78989" h="164378">
                  <a:moveTo>
                    <a:pt x="0" y="6209"/>
                  </a:moveTo>
                  <a:cubicBezTo>
                    <a:pt x="932" y="-1270"/>
                    <a:pt x="477951" y="2137"/>
                    <a:pt x="478989" y="0"/>
                  </a:cubicBezTo>
                  <a:cubicBezTo>
                    <a:pt x="413352" y="102638"/>
                    <a:pt x="361335" y="163332"/>
                    <a:pt x="249754" y="164367"/>
                  </a:cubicBezTo>
                  <a:cubicBezTo>
                    <a:pt x="138173" y="165402"/>
                    <a:pt x="45208" y="99110"/>
                    <a:pt x="0" y="6209"/>
                  </a:cubicBezTo>
                  <a:close/>
                </a:path>
              </a:pathLst>
            </a:custGeom>
            <a:solidFill>
              <a:schemeClr val="tx1">
                <a:lumMod val="75000"/>
                <a:alpha val="47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 smtClean="0"/>
            </a:p>
          </p:txBody>
        </p:sp>
        <p:sp>
          <p:nvSpPr>
            <p:cNvPr id="44" name="TextBox 43"/>
            <p:cNvSpPr txBox="1"/>
            <p:nvPr/>
          </p:nvSpPr>
          <p:spPr>
            <a:xfrm>
              <a:off x="8685446" y="1122570"/>
              <a:ext cx="364202" cy="18466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600" b="1" dirty="0" smtClean="0">
                  <a:solidFill>
                    <a:schemeClr val="bg1"/>
                  </a:solidFill>
                </a:rPr>
                <a:t>CHAT</a:t>
              </a:r>
              <a:endParaRPr lang="en-US" sz="6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99" name="Group 98"/>
          <p:cNvGrpSpPr/>
          <p:nvPr/>
        </p:nvGrpSpPr>
        <p:grpSpPr>
          <a:xfrm>
            <a:off x="500770" y="3588461"/>
            <a:ext cx="8303460" cy="3266151"/>
            <a:chOff x="385719" y="3598916"/>
            <a:chExt cx="8303460" cy="3266151"/>
          </a:xfrm>
        </p:grpSpPr>
        <p:grpSp>
          <p:nvGrpSpPr>
            <p:cNvPr id="46" name="Group 45"/>
            <p:cNvGrpSpPr/>
            <p:nvPr/>
          </p:nvGrpSpPr>
          <p:grpSpPr>
            <a:xfrm>
              <a:off x="385719" y="3601854"/>
              <a:ext cx="2453042" cy="3263213"/>
              <a:chOff x="6702342" y="1880287"/>
              <a:chExt cx="2453042" cy="3263213"/>
            </a:xfrm>
          </p:grpSpPr>
          <p:sp>
            <p:nvSpPr>
              <p:cNvPr id="47" name="Rectangle 46"/>
              <p:cNvSpPr/>
              <p:nvPr/>
            </p:nvSpPr>
            <p:spPr>
              <a:xfrm>
                <a:off x="7139385" y="3345140"/>
                <a:ext cx="2011555" cy="1798360"/>
              </a:xfrm>
              <a:prstGeom prst="rect">
                <a:avLst/>
              </a:prstGeom>
              <a:solidFill>
                <a:schemeClr val="bg1"/>
              </a:solidFill>
              <a:ln w="9525" cap="flat" cmpd="sng" algn="ctr">
                <a:solidFill>
                  <a:schemeClr val="bg1">
                    <a:lumMod val="75000"/>
                  </a:schemeClr>
                </a:solidFill>
                <a:prstDash val="solid"/>
              </a:ln>
              <a:effectLst>
                <a:outerShdw blurRad="38100" dist="12700" dir="5400000" rotWithShape="0">
                  <a:srgbClr val="000000">
                    <a:alpha val="35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pic>
            <p:nvPicPr>
              <p:cNvPr id="48" name="Picture 47"/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139385" y="1880287"/>
                <a:ext cx="2015999" cy="1198049"/>
              </a:xfrm>
              <a:prstGeom prst="rect">
                <a:avLst/>
              </a:prstGeom>
              <a:ln w="6350" cmpd="sng">
                <a:noFill/>
              </a:ln>
              <a:effectLst>
                <a:outerShdw blurRad="38100" dist="12700" dir="5400000" algn="tl" rotWithShape="0">
                  <a:srgbClr val="000000">
                    <a:alpha val="43000"/>
                  </a:srgbClr>
                </a:outerShdw>
              </a:effectLst>
            </p:spPr>
          </p:pic>
          <p:sp>
            <p:nvSpPr>
              <p:cNvPr id="49" name="TextBox 48"/>
              <p:cNvSpPr txBox="1"/>
              <p:nvPr/>
            </p:nvSpPr>
            <p:spPr>
              <a:xfrm>
                <a:off x="7139385" y="3354274"/>
                <a:ext cx="2004616" cy="1235468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txBody>
              <a:bodyPr wrap="square" lIns="144000" tIns="93600" rIns="144000" bIns="93600" rtlCol="0" anchor="t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8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363636"/>
                    </a:solidFill>
                    <a:effectLst/>
                    <a:uLnTx/>
                    <a:uFillTx/>
                  </a:rPr>
                  <a:t>Welcome</a:t>
                </a:r>
                <a:r>
                  <a:rPr kumimoji="0" lang="en-GB" sz="800" b="1" i="0" u="none" strike="noStrike" kern="0" cap="none" spc="0" normalizeH="0" noProof="0" dirty="0" smtClean="0">
                    <a:ln>
                      <a:noFill/>
                    </a:ln>
                    <a:solidFill>
                      <a:srgbClr val="363636"/>
                    </a:solidFill>
                    <a:effectLst/>
                    <a:uLnTx/>
                    <a:uFillTx/>
                  </a:rPr>
                  <a:t> - </a:t>
                </a:r>
                <a:r>
                  <a:rPr kumimoji="0" lang="en-GB" sz="800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363636"/>
                    </a:solidFill>
                    <a:effectLst/>
                    <a:uLnTx/>
                    <a:uFillTx/>
                  </a:rPr>
                  <a:t>We are working as fast as we can to</a:t>
                </a:r>
                <a:r>
                  <a:rPr kumimoji="0" lang="en-GB" sz="800" i="0" u="none" strike="noStrike" kern="0" cap="none" spc="0" normalizeH="0" noProof="0" dirty="0" smtClean="0">
                    <a:ln>
                      <a:noFill/>
                    </a:ln>
                    <a:solidFill>
                      <a:srgbClr val="363636"/>
                    </a:solidFill>
                    <a:effectLst/>
                    <a:uLnTx/>
                    <a:uFillTx/>
                  </a:rPr>
                  <a:t> </a:t>
                </a:r>
                <a:r>
                  <a:rPr kumimoji="0" lang="en-GB" sz="800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363636"/>
                    </a:solidFill>
                    <a:effectLst/>
                    <a:uLnTx/>
                    <a:uFillTx/>
                  </a:rPr>
                  <a:t>connect you to a available agent. Mean while you can continue</a:t>
                </a:r>
                <a:r>
                  <a:rPr kumimoji="0" lang="en-GB" sz="800" i="0" u="none" strike="noStrike" kern="0" cap="none" spc="0" normalizeH="0" noProof="0" dirty="0" smtClean="0">
                    <a:ln>
                      <a:noFill/>
                    </a:ln>
                    <a:solidFill>
                      <a:srgbClr val="363636"/>
                    </a:solidFill>
                    <a:effectLst/>
                    <a:uLnTx/>
                    <a:uFillTx/>
                  </a:rPr>
                  <a:t> navigating the site.</a:t>
                </a:r>
              </a:p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lang="en-GB" sz="400" kern="0" dirty="0" smtClean="0">
                  <a:solidFill>
                    <a:srgbClr val="363636"/>
                  </a:solidFill>
                </a:endParaRPr>
              </a:p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8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363636"/>
                    </a:solidFill>
                    <a:effectLst/>
                    <a:uLnTx/>
                    <a:uFillTx/>
                  </a:rPr>
                  <a:t>Estimated</a:t>
                </a:r>
                <a:r>
                  <a:rPr kumimoji="0" lang="en-GB" sz="800" b="1" i="0" u="none" strike="noStrike" kern="0" cap="none" spc="0" normalizeH="0" noProof="0" dirty="0" smtClean="0">
                    <a:ln>
                      <a:noFill/>
                    </a:ln>
                    <a:solidFill>
                      <a:srgbClr val="363636"/>
                    </a:solidFill>
                    <a:effectLst/>
                    <a:uLnTx/>
                    <a:uFillTx/>
                  </a:rPr>
                  <a:t> waiting</a:t>
                </a:r>
                <a:r>
                  <a:rPr lang="en-GB" sz="800" b="1" kern="0" dirty="0" smtClean="0">
                    <a:solidFill>
                      <a:srgbClr val="363636"/>
                    </a:solidFill>
                  </a:rPr>
                  <a:t>time: </a:t>
                </a:r>
                <a:r>
                  <a:rPr lang="en-GB" sz="800" kern="0" dirty="0" smtClean="0">
                    <a:solidFill>
                      <a:srgbClr val="363636"/>
                    </a:solidFill>
                  </a:rPr>
                  <a:t>1 min</a:t>
                </a:r>
              </a:p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800" i="0" u="none" strike="noStrike" kern="0" cap="none" spc="0" normalizeH="0" baseline="0" noProof="0" dirty="0">
                  <a:ln>
                    <a:noFill/>
                  </a:ln>
                  <a:solidFill>
                    <a:srgbClr val="363636"/>
                  </a:solidFill>
                  <a:effectLst/>
                  <a:uLnTx/>
                  <a:uFillTx/>
                </a:endParaRPr>
              </a:p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lang="en-GB" sz="800" kern="0" dirty="0" smtClean="0">
                  <a:solidFill>
                    <a:srgbClr val="363636"/>
                  </a:solidFill>
                </a:endParaRPr>
              </a:p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800" i="0" u="none" strike="noStrike" kern="0" cap="none" spc="0" normalizeH="0" baseline="0" noProof="0" dirty="0">
                  <a:ln>
                    <a:noFill/>
                  </a:ln>
                  <a:solidFill>
                    <a:srgbClr val="363636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0" name="Rectangle 49"/>
              <p:cNvSpPr/>
              <p:nvPr/>
            </p:nvSpPr>
            <p:spPr>
              <a:xfrm>
                <a:off x="7139385" y="3071050"/>
                <a:ext cx="2011555" cy="277308"/>
              </a:xfrm>
              <a:prstGeom prst="rect">
                <a:avLst/>
              </a:prstGeom>
              <a:solidFill>
                <a:schemeClr val="tx1">
                  <a:lumMod val="75000"/>
                </a:schemeClr>
              </a:solidFill>
              <a:ln w="635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grpSp>
            <p:nvGrpSpPr>
              <p:cNvPr id="51" name="Group 50"/>
              <p:cNvGrpSpPr/>
              <p:nvPr/>
            </p:nvGrpSpPr>
            <p:grpSpPr>
              <a:xfrm>
                <a:off x="8889832" y="3151526"/>
                <a:ext cx="152675" cy="124213"/>
                <a:chOff x="8190422" y="2480607"/>
                <a:chExt cx="138242" cy="78169"/>
              </a:xfrm>
              <a:solidFill>
                <a:sysClr val="window" lastClr="FFFFFF">
                  <a:lumMod val="95000"/>
                </a:sysClr>
              </a:solidFill>
            </p:grpSpPr>
            <p:sp>
              <p:nvSpPr>
                <p:cNvPr id="56" name="Rectangle 55"/>
                <p:cNvSpPr/>
                <p:nvPr/>
              </p:nvSpPr>
              <p:spPr>
                <a:xfrm>
                  <a:off x="8190422" y="2480607"/>
                  <a:ext cx="137160" cy="13740"/>
                </a:xfrm>
                <a:prstGeom prst="rect">
                  <a:avLst/>
                </a:prstGeom>
                <a:grpFill/>
                <a:ln w="9525" cap="flat" cmpd="sng" algn="ctr">
                  <a:noFill/>
                  <a:prstDash val="solid"/>
                </a:ln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57" name="Rectangle 56"/>
                <p:cNvSpPr/>
                <p:nvPr/>
              </p:nvSpPr>
              <p:spPr>
                <a:xfrm>
                  <a:off x="8191504" y="2513700"/>
                  <a:ext cx="137160" cy="13740"/>
                </a:xfrm>
                <a:prstGeom prst="rect">
                  <a:avLst/>
                </a:prstGeom>
                <a:grpFill/>
                <a:ln w="9525" cap="flat" cmpd="sng" algn="ctr">
                  <a:noFill/>
                  <a:prstDash val="solid"/>
                </a:ln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58" name="Rectangle 57"/>
                <p:cNvSpPr/>
                <p:nvPr/>
              </p:nvSpPr>
              <p:spPr>
                <a:xfrm>
                  <a:off x="8191504" y="2545036"/>
                  <a:ext cx="137160" cy="13740"/>
                </a:xfrm>
                <a:prstGeom prst="rect">
                  <a:avLst/>
                </a:prstGeom>
                <a:grpFill/>
                <a:ln w="9525" cap="flat" cmpd="sng" algn="ctr">
                  <a:noFill/>
                  <a:prstDash val="solid"/>
                </a:ln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  <p:sp>
            <p:nvSpPr>
              <p:cNvPr id="52" name="TextBox 51"/>
              <p:cNvSpPr txBox="1"/>
              <p:nvPr/>
            </p:nvSpPr>
            <p:spPr>
              <a:xfrm>
                <a:off x="7169237" y="3087113"/>
                <a:ext cx="1137655" cy="2308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900" b="1" i="0" u="none" strike="noStrike" kern="0" cap="none" spc="0" normalizeH="0" baseline="0" dirty="0" smtClean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Arial" pitchFamily="34" charset="0"/>
                    <a:cs typeface="Arial" pitchFamily="34" charset="0"/>
                  </a:rPr>
                  <a:t>One moment...</a:t>
                </a:r>
                <a:endParaRPr kumimoji="0" lang="en-GB" sz="900" b="1" i="0" u="none" strike="noStrike" kern="0" cap="none" spc="0" normalizeH="0" baseline="0" dirty="0">
                  <a:ln>
                    <a:noFill/>
                  </a:ln>
                  <a:solidFill>
                    <a:srgbClr val="8064A2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3" name="Oval 52"/>
              <p:cNvSpPr/>
              <p:nvPr/>
            </p:nvSpPr>
            <p:spPr>
              <a:xfrm>
                <a:off x="6702342" y="3136536"/>
                <a:ext cx="486210" cy="486210"/>
              </a:xfrm>
              <a:prstGeom prst="ellipse">
                <a:avLst/>
              </a:prstGeom>
              <a:solidFill>
                <a:schemeClr val="bg1"/>
              </a:solidFill>
              <a:ln w="28575" cap="flat" cmpd="sng" algn="ctr">
                <a:solidFill>
                  <a:schemeClr val="tx1"/>
                </a:solidFill>
                <a:prstDash val="solid"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</p:spPr>
            <p:txBody>
              <a:bodyPr lIns="0" tIns="0" rIns="0" bIns="36000"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b="0" i="0" u="none" strike="noStrike" kern="0" cap="none" spc="0" normalizeH="0" baseline="0" noProof="0" dirty="0" smtClean="0">
                    <a:ln>
                      <a:noFill/>
                    </a:ln>
                    <a:effectLst/>
                    <a:uLnTx/>
                    <a:uFillTx/>
                    <a:latin typeface="Arial" pitchFamily="34" charset="0"/>
                    <a:ea typeface="+mn-ea"/>
                    <a:cs typeface="+mn-cs"/>
                  </a:rPr>
                  <a:t>3</a:t>
                </a:r>
                <a:endParaRPr kumimoji="0" lang="en-US" b="0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Arial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54" name="TextBox 53"/>
              <p:cNvSpPr txBox="1"/>
              <p:nvPr/>
            </p:nvSpPr>
            <p:spPr>
              <a:xfrm>
                <a:off x="6759326" y="3428421"/>
                <a:ext cx="377026" cy="1692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500" b="1" dirty="0" smtClean="0"/>
                  <a:t>QUEUE</a:t>
                </a:r>
                <a:endParaRPr lang="en-US" sz="500" b="1" dirty="0"/>
              </a:p>
            </p:txBody>
          </p:sp>
          <p:sp>
            <p:nvSpPr>
              <p:cNvPr id="55" name="AutoShape 90"/>
              <p:cNvSpPr>
                <a:spLocks/>
              </p:cNvSpPr>
              <p:nvPr/>
            </p:nvSpPr>
            <p:spPr bwMode="auto">
              <a:xfrm>
                <a:off x="7267384" y="4208981"/>
                <a:ext cx="1691843" cy="274340"/>
              </a:xfrm>
              <a:prstGeom prst="roundRect">
                <a:avLst>
                  <a:gd name="adj" fmla="val 9537"/>
                </a:avLst>
              </a:prstGeom>
              <a:gradFill rotWithShape="0">
                <a:gsLst>
                  <a:gs pos="0">
                    <a:srgbClr val="FEFFFE"/>
                  </a:gs>
                  <a:gs pos="51294">
                    <a:srgbClr val="E2E2E2"/>
                  </a:gs>
                  <a:gs pos="51294">
                    <a:srgbClr val="C5C5C5"/>
                  </a:gs>
                  <a:gs pos="98445">
                    <a:srgbClr val="C5C5C5"/>
                  </a:gs>
                  <a:gs pos="100000">
                    <a:srgbClr val="C5C5C5"/>
                  </a:gs>
                </a:gsLst>
                <a:lin ang="5400000" scaled="1"/>
              </a:gradFill>
              <a:ln w="6350" cap="flat" cmpd="sng">
                <a:solidFill>
                  <a:schemeClr val="bg1">
                    <a:lumMod val="75000"/>
                  </a:schemeClr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txBody>
              <a:bodyPr lIns="25400" tIns="25400" rIns="25400" bIns="25400" anchor="ctr"/>
              <a:lstStyle/>
              <a:p>
                <a:pPr algn="ctr">
                  <a:defRPr/>
                </a:pPr>
                <a:r>
                  <a:rPr lang="en-US" sz="700" b="1" dirty="0" smtClean="0">
                    <a:solidFill>
                      <a:schemeClr val="tx1"/>
                    </a:solidFill>
                    <a:latin typeface="Helvetica Neue" charset="0"/>
                    <a:ea typeface="ＭＳ Ｐゴシック" charset="0"/>
                    <a:cs typeface="Helvetica Neue" charset="0"/>
                    <a:sym typeface="Helvetica Neue" charset="0"/>
                  </a:rPr>
                  <a:t>Hide this window</a:t>
                </a:r>
                <a:endParaRPr lang="en-US" sz="700" b="1" dirty="0">
                  <a:solidFill>
                    <a:schemeClr val="tx1"/>
                  </a:solidFill>
                  <a:latin typeface="Helvetica Neue" charset="0"/>
                  <a:ea typeface="ＭＳ Ｐゴシック" charset="0"/>
                  <a:cs typeface="Helvetica Neue" charset="0"/>
                  <a:sym typeface="Helvetica Neue" charset="0"/>
                </a:endParaRPr>
              </a:p>
            </p:txBody>
          </p:sp>
        </p:grpSp>
        <p:grpSp>
          <p:nvGrpSpPr>
            <p:cNvPr id="59" name="Group 58"/>
            <p:cNvGrpSpPr/>
            <p:nvPr/>
          </p:nvGrpSpPr>
          <p:grpSpPr>
            <a:xfrm>
              <a:off x="3147710" y="3598916"/>
              <a:ext cx="2446607" cy="3266151"/>
              <a:chOff x="5093759" y="1877349"/>
              <a:chExt cx="2446607" cy="3266151"/>
            </a:xfrm>
          </p:grpSpPr>
          <p:sp>
            <p:nvSpPr>
              <p:cNvPr id="60" name="Rectangle 59"/>
              <p:cNvSpPr/>
              <p:nvPr/>
            </p:nvSpPr>
            <p:spPr>
              <a:xfrm>
                <a:off x="5528811" y="2151438"/>
                <a:ext cx="2011555" cy="2992061"/>
              </a:xfrm>
              <a:prstGeom prst="rect">
                <a:avLst/>
              </a:prstGeom>
              <a:solidFill>
                <a:schemeClr val="bg1"/>
              </a:solidFill>
              <a:ln w="9525" cap="flat" cmpd="sng" algn="ctr">
                <a:solidFill>
                  <a:schemeClr val="bg1">
                    <a:lumMod val="75000"/>
                  </a:schemeClr>
                </a:solidFill>
                <a:prstDash val="solid"/>
              </a:ln>
              <a:effectLst>
                <a:outerShdw blurRad="38100" dist="12700" dir="5400000" rotWithShape="0">
                  <a:srgbClr val="000000">
                    <a:alpha val="35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1" name="TextBox 60"/>
              <p:cNvSpPr txBox="1"/>
              <p:nvPr/>
            </p:nvSpPr>
            <p:spPr>
              <a:xfrm>
                <a:off x="5528811" y="2160573"/>
                <a:ext cx="2004616" cy="312139"/>
              </a:xfrm>
              <a:prstGeom prst="rect">
                <a:avLst/>
              </a:prstGeom>
              <a:solidFill>
                <a:srgbClr val="E5EEFC"/>
              </a:solidFill>
              <a:ln>
                <a:noFill/>
              </a:ln>
            </p:spPr>
            <p:txBody>
              <a:bodyPr wrap="square" lIns="144000" tIns="93600" rIns="144000" bIns="93600" rtlCol="0" anchor="t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8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363636"/>
                    </a:solidFill>
                    <a:effectLst/>
                    <a:uLnTx/>
                    <a:uFillTx/>
                  </a:rPr>
                  <a:t>Robert: </a:t>
                </a:r>
                <a:r>
                  <a:rPr kumimoji="0" lang="en-GB" sz="800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363636"/>
                    </a:solidFill>
                    <a:effectLst/>
                    <a:uLnTx/>
                    <a:uFillTx/>
                  </a:rPr>
                  <a:t>Hi,</a:t>
                </a:r>
                <a:r>
                  <a:rPr kumimoji="0" lang="en-GB" sz="800" i="0" u="none" strike="noStrike" kern="0" cap="none" spc="0" normalizeH="0" noProof="0" dirty="0" smtClean="0">
                    <a:ln>
                      <a:noFill/>
                    </a:ln>
                    <a:solidFill>
                      <a:srgbClr val="363636"/>
                    </a:solidFill>
                    <a:effectLst/>
                    <a:uLnTx/>
                    <a:uFillTx/>
                  </a:rPr>
                  <a:t> how can </a:t>
                </a:r>
                <a:r>
                  <a:rPr lang="en-GB" sz="800" kern="0" noProof="0" dirty="0" smtClean="0">
                    <a:solidFill>
                      <a:srgbClr val="363636"/>
                    </a:solidFill>
                  </a:rPr>
                  <a:t>I </a:t>
                </a:r>
                <a:r>
                  <a:rPr kumimoji="0" lang="en-GB" sz="800" i="0" u="none" strike="noStrike" kern="0" cap="none" spc="0" normalizeH="0" noProof="0" dirty="0" smtClean="0">
                    <a:ln>
                      <a:noFill/>
                    </a:ln>
                    <a:solidFill>
                      <a:srgbClr val="363636"/>
                    </a:solidFill>
                    <a:effectLst/>
                    <a:uLnTx/>
                    <a:uFillTx/>
                  </a:rPr>
                  <a:t>be of assistance?</a:t>
                </a:r>
                <a:endParaRPr kumimoji="0" lang="en-GB" sz="800" i="0" u="none" strike="noStrike" kern="0" cap="none" spc="0" normalizeH="0" baseline="0" noProof="0" dirty="0">
                  <a:ln>
                    <a:noFill/>
                  </a:ln>
                  <a:solidFill>
                    <a:srgbClr val="363636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2" name="Rectangle 61"/>
              <p:cNvSpPr/>
              <p:nvPr/>
            </p:nvSpPr>
            <p:spPr>
              <a:xfrm>
                <a:off x="5528811" y="1877349"/>
                <a:ext cx="2011555" cy="277308"/>
              </a:xfrm>
              <a:prstGeom prst="rect">
                <a:avLst/>
              </a:prstGeom>
              <a:solidFill>
                <a:schemeClr val="tx1">
                  <a:lumMod val="75000"/>
                </a:schemeClr>
              </a:solidFill>
              <a:ln w="635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grpSp>
            <p:nvGrpSpPr>
              <p:cNvPr id="63" name="Group 62"/>
              <p:cNvGrpSpPr/>
              <p:nvPr/>
            </p:nvGrpSpPr>
            <p:grpSpPr>
              <a:xfrm>
                <a:off x="7279258" y="1957825"/>
                <a:ext cx="152675" cy="124213"/>
                <a:chOff x="8190422" y="2480607"/>
                <a:chExt cx="138242" cy="78169"/>
              </a:xfrm>
              <a:solidFill>
                <a:sysClr val="window" lastClr="FFFFFF">
                  <a:lumMod val="95000"/>
                </a:sysClr>
              </a:solidFill>
            </p:grpSpPr>
            <p:sp>
              <p:nvSpPr>
                <p:cNvPr id="73" name="Rectangle 72"/>
                <p:cNvSpPr/>
                <p:nvPr/>
              </p:nvSpPr>
              <p:spPr>
                <a:xfrm>
                  <a:off x="8190422" y="2480607"/>
                  <a:ext cx="137160" cy="13740"/>
                </a:xfrm>
                <a:prstGeom prst="rect">
                  <a:avLst/>
                </a:prstGeom>
                <a:grpFill/>
                <a:ln w="9525" cap="flat" cmpd="sng" algn="ctr">
                  <a:noFill/>
                  <a:prstDash val="solid"/>
                </a:ln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74" name="Rectangle 73"/>
                <p:cNvSpPr/>
                <p:nvPr/>
              </p:nvSpPr>
              <p:spPr>
                <a:xfrm>
                  <a:off x="8191504" y="2513700"/>
                  <a:ext cx="137160" cy="13740"/>
                </a:xfrm>
                <a:prstGeom prst="rect">
                  <a:avLst/>
                </a:prstGeom>
                <a:grpFill/>
                <a:ln w="9525" cap="flat" cmpd="sng" algn="ctr">
                  <a:noFill/>
                  <a:prstDash val="solid"/>
                </a:ln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75" name="Rectangle 74"/>
                <p:cNvSpPr/>
                <p:nvPr/>
              </p:nvSpPr>
              <p:spPr>
                <a:xfrm>
                  <a:off x="8191504" y="2545036"/>
                  <a:ext cx="137160" cy="13740"/>
                </a:xfrm>
                <a:prstGeom prst="rect">
                  <a:avLst/>
                </a:prstGeom>
                <a:grpFill/>
                <a:ln w="9525" cap="flat" cmpd="sng" algn="ctr">
                  <a:noFill/>
                  <a:prstDash val="solid"/>
                </a:ln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  <p:sp>
            <p:nvSpPr>
              <p:cNvPr id="64" name="TextBox 63"/>
              <p:cNvSpPr txBox="1"/>
              <p:nvPr/>
            </p:nvSpPr>
            <p:spPr>
              <a:xfrm>
                <a:off x="5558663" y="1893412"/>
                <a:ext cx="1137655" cy="107722"/>
              </a:xfrm>
              <a:prstGeom prst="rect">
                <a:avLst/>
              </a:prstGeom>
              <a:noFill/>
            </p:spPr>
            <p:txBody>
              <a:bodyPr wrap="square" tIns="0" bIns="0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700" i="0" u="none" strike="noStrike" kern="0" cap="none" spc="0" normalizeH="0" baseline="0" dirty="0" smtClean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Arial" pitchFamily="34" charset="0"/>
                    <a:cs typeface="Arial" pitchFamily="34" charset="0"/>
                  </a:rPr>
                  <a:t>You are talking to</a:t>
                </a:r>
                <a:endParaRPr kumimoji="0" lang="en-GB" sz="700" i="0" u="none" strike="noStrike" kern="0" cap="none" spc="0" normalizeH="0" baseline="0" dirty="0">
                  <a:ln>
                    <a:noFill/>
                  </a:ln>
                  <a:solidFill>
                    <a:srgbClr val="8064A2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Arial" pitchFamily="34" charset="0"/>
                  <a:cs typeface="Arial" pitchFamily="34" charset="0"/>
                </a:endParaRPr>
              </a:p>
            </p:txBody>
          </p:sp>
          <p:pic>
            <p:nvPicPr>
              <p:cNvPr id="65" name="Picture 64" descr="Tabbaner agent.jpg"/>
              <p:cNvPicPr>
                <a:picLocks noChangeAspect="1"/>
              </p:cNvPicPr>
              <p:nvPr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55943" t="3600" r="-1" b="36610"/>
              <a:stretch/>
            </p:blipFill>
            <p:spPr>
              <a:xfrm>
                <a:off x="5093759" y="1981523"/>
                <a:ext cx="489414" cy="504000"/>
              </a:xfrm>
              <a:prstGeom prst="ellipse">
                <a:avLst/>
              </a:prstGeom>
              <a:ln w="28575" cmpd="sng">
                <a:solidFill>
                  <a:schemeClr val="tx1"/>
                </a:solidFill>
              </a:ln>
              <a:effectLst/>
            </p:spPr>
          </p:pic>
          <p:sp>
            <p:nvSpPr>
              <p:cNvPr id="66" name="TextBox 65"/>
              <p:cNvSpPr txBox="1"/>
              <p:nvPr/>
            </p:nvSpPr>
            <p:spPr>
              <a:xfrm>
                <a:off x="5558383" y="2004172"/>
                <a:ext cx="1137655" cy="123111"/>
              </a:xfrm>
              <a:prstGeom prst="rect">
                <a:avLst/>
              </a:prstGeom>
              <a:noFill/>
            </p:spPr>
            <p:txBody>
              <a:bodyPr wrap="square" tIns="0" bIns="0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n-GB" sz="800" b="1" kern="0" dirty="0" smtClean="0">
                    <a:solidFill>
                      <a:sysClr val="window" lastClr="FFFFFF"/>
                    </a:solidFill>
                    <a:latin typeface="Arial" pitchFamily="34" charset="0"/>
                    <a:cs typeface="Arial" pitchFamily="34" charset="0"/>
                  </a:rPr>
                  <a:t>Robert Nilsson</a:t>
                </a:r>
                <a:endParaRPr kumimoji="0" lang="en-GB" sz="800" b="1" i="0" u="none" strike="noStrike" kern="0" cap="none" spc="0" normalizeH="0" baseline="0" dirty="0">
                  <a:ln>
                    <a:noFill/>
                  </a:ln>
                  <a:solidFill>
                    <a:srgbClr val="8064A2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67" name="TextBox 66"/>
              <p:cNvSpPr txBox="1"/>
              <p:nvPr/>
            </p:nvSpPr>
            <p:spPr>
              <a:xfrm>
                <a:off x="5528537" y="2479537"/>
                <a:ext cx="2004616" cy="43524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144000" tIns="93600" rIns="144000" bIns="93600" rtlCol="0" anchor="t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8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363636"/>
                    </a:solidFill>
                    <a:effectLst/>
                    <a:uLnTx/>
                    <a:uFillTx/>
                  </a:rPr>
                  <a:t>You: </a:t>
                </a:r>
                <a:r>
                  <a:rPr kumimoji="0" lang="en-GB" sz="800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363636"/>
                    </a:solidFill>
                    <a:effectLst/>
                    <a:uLnTx/>
                    <a:uFillTx/>
                  </a:rPr>
                  <a:t>I need help to find a page on your site. </a:t>
                </a:r>
                <a:r>
                  <a:rPr kumimoji="0" lang="en-GB" sz="800" i="0" u="none" strike="noStrike" kern="0" cap="none" spc="0" normalizeH="0" noProof="0" dirty="0" smtClean="0">
                    <a:ln>
                      <a:noFill/>
                    </a:ln>
                    <a:solidFill>
                      <a:srgbClr val="363636"/>
                    </a:solidFill>
                    <a:effectLst/>
                    <a:uLnTx/>
                    <a:uFillTx/>
                  </a:rPr>
                  <a:t> Please help me</a:t>
                </a:r>
                <a:endParaRPr kumimoji="0" lang="en-GB" sz="800" i="0" u="none" strike="noStrike" kern="0" cap="none" spc="0" normalizeH="0" baseline="0" noProof="0" dirty="0">
                  <a:ln>
                    <a:noFill/>
                  </a:ln>
                  <a:solidFill>
                    <a:srgbClr val="363636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8" name="TextBox 67"/>
              <p:cNvSpPr txBox="1"/>
              <p:nvPr/>
            </p:nvSpPr>
            <p:spPr>
              <a:xfrm>
                <a:off x="5528537" y="2882064"/>
                <a:ext cx="2004616" cy="558360"/>
              </a:xfrm>
              <a:prstGeom prst="rect">
                <a:avLst/>
              </a:prstGeom>
              <a:solidFill>
                <a:srgbClr val="E5EEFC"/>
              </a:solidFill>
              <a:ln>
                <a:noFill/>
              </a:ln>
            </p:spPr>
            <p:txBody>
              <a:bodyPr wrap="square" lIns="144000" tIns="93600" rIns="144000" bIns="93600" rtlCol="0" anchor="t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8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363636"/>
                    </a:solidFill>
                    <a:effectLst/>
                    <a:uLnTx/>
                    <a:uFillTx/>
                  </a:rPr>
                  <a:t>Robert: </a:t>
                </a:r>
                <a:r>
                  <a:rPr lang="en-GB" sz="800" kern="0" dirty="0" smtClean="0">
                    <a:solidFill>
                      <a:srgbClr val="363636"/>
                    </a:solidFill>
                  </a:rPr>
                  <a:t>No problem. Just tell what page you are looking for and I will take you there with our visual guidance</a:t>
                </a:r>
                <a:endParaRPr kumimoji="0" lang="en-GB" sz="800" i="0" u="none" strike="noStrike" kern="0" cap="none" spc="0" normalizeH="0" baseline="0" noProof="0" dirty="0">
                  <a:ln>
                    <a:noFill/>
                  </a:ln>
                  <a:solidFill>
                    <a:srgbClr val="363636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9" name="Rectangle 68"/>
              <p:cNvSpPr/>
              <p:nvPr/>
            </p:nvSpPr>
            <p:spPr>
              <a:xfrm>
                <a:off x="5639574" y="4504141"/>
                <a:ext cx="1792908" cy="486393"/>
              </a:xfrm>
              <a:prstGeom prst="rect">
                <a:avLst/>
              </a:prstGeom>
              <a:solidFill>
                <a:schemeClr val="bg1"/>
              </a:solidFill>
              <a:ln w="9525" cap="flat" cmpd="sng" algn="ctr">
                <a:solidFill>
                  <a:schemeClr val="bg1">
                    <a:lumMod val="75000"/>
                  </a:schemeClr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0" name="Rectangle 69"/>
              <p:cNvSpPr/>
              <p:nvPr/>
            </p:nvSpPr>
            <p:spPr>
              <a:xfrm>
                <a:off x="7050794" y="4503858"/>
                <a:ext cx="381413" cy="486393"/>
              </a:xfrm>
              <a:prstGeom prst="rect">
                <a:avLst/>
              </a:prstGeom>
              <a:solidFill>
                <a:schemeClr val="tx1">
                  <a:lumMod val="75000"/>
                </a:schemeClr>
              </a:solidFill>
              <a:ln w="9525" cap="flat" cmpd="sng" algn="ctr">
                <a:solidFill>
                  <a:schemeClr val="bg1">
                    <a:lumMod val="75000"/>
                  </a:schemeClr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1" name="Freeform 47"/>
              <p:cNvSpPr>
                <a:spLocks noChangeAspect="1"/>
              </p:cNvSpPr>
              <p:nvPr/>
            </p:nvSpPr>
            <p:spPr bwMode="auto">
              <a:xfrm>
                <a:off x="7185143" y="4667005"/>
                <a:ext cx="142418" cy="108000"/>
              </a:xfrm>
              <a:custGeom>
                <a:avLst/>
                <a:gdLst>
                  <a:gd name="T0" fmla="*/ 0 w 21600"/>
                  <a:gd name="T1" fmla="*/ 14618 h 21600"/>
                  <a:gd name="T2" fmla="*/ 5276 w 21600"/>
                  <a:gd name="T3" fmla="*/ 21600 h 21600"/>
                  <a:gd name="T4" fmla="*/ 21600 w 21600"/>
                  <a:gd name="T5" fmla="*/ 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600" h="21600">
                    <a:moveTo>
                      <a:pt x="0" y="14618"/>
                    </a:moveTo>
                    <a:lnTo>
                      <a:pt x="5276" y="21600"/>
                    </a:lnTo>
                    <a:lnTo>
                      <a:pt x="21600" y="0"/>
                    </a:lnTo>
                  </a:path>
                </a:pathLst>
              </a:custGeom>
              <a:noFill/>
              <a:ln w="28575" cap="flat" cmpd="sng">
                <a:solidFill>
                  <a:srgbClr val="E3E5E4"/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lIns="0" tIns="0" rIns="0" bIns="0"/>
              <a:lstStyle/>
              <a:p>
                <a:pPr>
                  <a:defRPr/>
                </a:pPr>
                <a:endParaRPr lang="en-US">
                  <a:ln w="12700" cmpd="sng">
                    <a:solidFill>
                      <a:schemeClr val="tx1"/>
                    </a:solidFill>
                  </a:ln>
                </a:endParaRPr>
              </a:p>
            </p:txBody>
          </p:sp>
          <p:sp>
            <p:nvSpPr>
              <p:cNvPr id="72" name="TextBox 71"/>
              <p:cNvSpPr txBox="1"/>
              <p:nvPr/>
            </p:nvSpPr>
            <p:spPr>
              <a:xfrm>
                <a:off x="6120867" y="4974223"/>
                <a:ext cx="748923" cy="1692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500" dirty="0" smtClean="0">
                    <a:solidFill>
                      <a:schemeClr val="tx1">
                        <a:lumMod val="40000"/>
                        <a:lumOff val="60000"/>
                      </a:schemeClr>
                    </a:solidFill>
                  </a:rPr>
                  <a:t>POWERED BY VERGIC</a:t>
                </a:r>
                <a:endParaRPr lang="en-US" sz="500" dirty="0">
                  <a:solidFill>
                    <a:schemeClr val="tx1">
                      <a:lumMod val="40000"/>
                      <a:lumOff val="60000"/>
                    </a:schemeClr>
                  </a:solidFill>
                </a:endParaRPr>
              </a:p>
            </p:txBody>
          </p:sp>
        </p:grpSp>
        <p:grpSp>
          <p:nvGrpSpPr>
            <p:cNvPr id="76" name="Group 75"/>
            <p:cNvGrpSpPr/>
            <p:nvPr/>
          </p:nvGrpSpPr>
          <p:grpSpPr>
            <a:xfrm>
              <a:off x="6242572" y="3598916"/>
              <a:ext cx="2446607" cy="3266151"/>
              <a:chOff x="6627168" y="1877349"/>
              <a:chExt cx="2446607" cy="3266151"/>
            </a:xfrm>
          </p:grpSpPr>
          <p:sp>
            <p:nvSpPr>
              <p:cNvPr id="77" name="Rectangle 76"/>
              <p:cNvSpPr/>
              <p:nvPr/>
            </p:nvSpPr>
            <p:spPr>
              <a:xfrm>
                <a:off x="7062220" y="2151438"/>
                <a:ext cx="2011555" cy="2992061"/>
              </a:xfrm>
              <a:prstGeom prst="rect">
                <a:avLst/>
              </a:prstGeom>
              <a:solidFill>
                <a:schemeClr val="bg1"/>
              </a:solidFill>
              <a:ln w="9525" cap="flat" cmpd="sng" algn="ctr">
                <a:solidFill>
                  <a:schemeClr val="bg1">
                    <a:lumMod val="75000"/>
                  </a:schemeClr>
                </a:solidFill>
                <a:prstDash val="solid"/>
              </a:ln>
              <a:effectLst>
                <a:outerShdw blurRad="38100" dist="12700" dir="5400000" rotWithShape="0">
                  <a:srgbClr val="000000">
                    <a:alpha val="35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8" name="Rectangle 77"/>
              <p:cNvSpPr/>
              <p:nvPr/>
            </p:nvSpPr>
            <p:spPr>
              <a:xfrm>
                <a:off x="7062220" y="1877349"/>
                <a:ext cx="2011555" cy="277308"/>
              </a:xfrm>
              <a:prstGeom prst="rect">
                <a:avLst/>
              </a:prstGeom>
              <a:solidFill>
                <a:schemeClr val="tx1">
                  <a:lumMod val="75000"/>
                </a:schemeClr>
              </a:solidFill>
              <a:ln w="635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grpSp>
            <p:nvGrpSpPr>
              <p:cNvPr id="79" name="Group 78"/>
              <p:cNvGrpSpPr/>
              <p:nvPr/>
            </p:nvGrpSpPr>
            <p:grpSpPr>
              <a:xfrm>
                <a:off x="8812667" y="1957825"/>
                <a:ext cx="152675" cy="124213"/>
                <a:chOff x="8190422" y="2480607"/>
                <a:chExt cx="138242" cy="78169"/>
              </a:xfrm>
              <a:solidFill>
                <a:sysClr val="window" lastClr="FFFFFF">
                  <a:lumMod val="95000"/>
                </a:sysClr>
              </a:solidFill>
            </p:grpSpPr>
            <p:sp>
              <p:nvSpPr>
                <p:cNvPr id="93" name="Rectangle 92"/>
                <p:cNvSpPr/>
                <p:nvPr/>
              </p:nvSpPr>
              <p:spPr>
                <a:xfrm>
                  <a:off x="8190422" y="2480607"/>
                  <a:ext cx="137160" cy="13740"/>
                </a:xfrm>
                <a:prstGeom prst="rect">
                  <a:avLst/>
                </a:prstGeom>
                <a:grpFill/>
                <a:ln w="9525" cap="flat" cmpd="sng" algn="ctr">
                  <a:noFill/>
                  <a:prstDash val="solid"/>
                </a:ln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94" name="Rectangle 93"/>
                <p:cNvSpPr/>
                <p:nvPr/>
              </p:nvSpPr>
              <p:spPr>
                <a:xfrm>
                  <a:off x="8191504" y="2513700"/>
                  <a:ext cx="137160" cy="13740"/>
                </a:xfrm>
                <a:prstGeom prst="rect">
                  <a:avLst/>
                </a:prstGeom>
                <a:grpFill/>
                <a:ln w="9525" cap="flat" cmpd="sng" algn="ctr">
                  <a:noFill/>
                  <a:prstDash val="solid"/>
                </a:ln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95" name="Rectangle 94"/>
                <p:cNvSpPr/>
                <p:nvPr/>
              </p:nvSpPr>
              <p:spPr>
                <a:xfrm>
                  <a:off x="8191504" y="2545036"/>
                  <a:ext cx="137160" cy="13740"/>
                </a:xfrm>
                <a:prstGeom prst="rect">
                  <a:avLst/>
                </a:prstGeom>
                <a:grpFill/>
                <a:ln w="9525" cap="flat" cmpd="sng" algn="ctr">
                  <a:noFill/>
                  <a:prstDash val="solid"/>
                </a:ln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  <p:sp>
            <p:nvSpPr>
              <p:cNvPr id="80" name="TextBox 79"/>
              <p:cNvSpPr txBox="1"/>
              <p:nvPr/>
            </p:nvSpPr>
            <p:spPr>
              <a:xfrm>
                <a:off x="7092072" y="1893412"/>
                <a:ext cx="1137655" cy="107722"/>
              </a:xfrm>
              <a:prstGeom prst="rect">
                <a:avLst/>
              </a:prstGeom>
              <a:noFill/>
            </p:spPr>
            <p:txBody>
              <a:bodyPr wrap="square" tIns="0" bIns="0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700" i="0" u="none" strike="noStrike" kern="0" cap="none" spc="0" normalizeH="0" baseline="0" dirty="0" smtClean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Arial" pitchFamily="34" charset="0"/>
                    <a:cs typeface="Arial" pitchFamily="34" charset="0"/>
                  </a:rPr>
                  <a:t>You are talking to</a:t>
                </a:r>
                <a:endParaRPr kumimoji="0" lang="en-GB" sz="700" i="0" u="none" strike="noStrike" kern="0" cap="none" spc="0" normalizeH="0" baseline="0" dirty="0">
                  <a:ln>
                    <a:noFill/>
                  </a:ln>
                  <a:solidFill>
                    <a:srgbClr val="8064A2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81" name="TextBox 80"/>
              <p:cNvSpPr txBox="1"/>
              <p:nvPr/>
            </p:nvSpPr>
            <p:spPr>
              <a:xfrm>
                <a:off x="7091792" y="2004172"/>
                <a:ext cx="1137655" cy="123111"/>
              </a:xfrm>
              <a:prstGeom prst="rect">
                <a:avLst/>
              </a:prstGeom>
              <a:noFill/>
            </p:spPr>
            <p:txBody>
              <a:bodyPr wrap="square" tIns="0" bIns="0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n-GB" sz="800" b="1" kern="0" dirty="0" smtClean="0">
                    <a:solidFill>
                      <a:sysClr val="window" lastClr="FFFFFF"/>
                    </a:solidFill>
                    <a:latin typeface="Arial" pitchFamily="34" charset="0"/>
                    <a:cs typeface="Arial" pitchFamily="34" charset="0"/>
                  </a:rPr>
                  <a:t>Robert Nilsson</a:t>
                </a:r>
                <a:endParaRPr kumimoji="0" lang="en-GB" sz="800" b="1" i="0" u="none" strike="noStrike" kern="0" cap="none" spc="0" normalizeH="0" baseline="0" dirty="0">
                  <a:ln>
                    <a:noFill/>
                  </a:ln>
                  <a:solidFill>
                    <a:srgbClr val="8064A2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82" name="Rectangle 81"/>
              <p:cNvSpPr/>
              <p:nvPr/>
            </p:nvSpPr>
            <p:spPr>
              <a:xfrm>
                <a:off x="7172983" y="4504141"/>
                <a:ext cx="1792908" cy="486393"/>
              </a:xfrm>
              <a:prstGeom prst="rect">
                <a:avLst/>
              </a:prstGeom>
              <a:solidFill>
                <a:schemeClr val="bg1"/>
              </a:solidFill>
              <a:ln w="9525" cap="flat" cmpd="sng" algn="ctr">
                <a:solidFill>
                  <a:schemeClr val="bg1">
                    <a:lumMod val="75000"/>
                  </a:schemeClr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3" name="Rectangle 82"/>
              <p:cNvSpPr/>
              <p:nvPr/>
            </p:nvSpPr>
            <p:spPr>
              <a:xfrm>
                <a:off x="8584203" y="4503858"/>
                <a:ext cx="381413" cy="486393"/>
              </a:xfrm>
              <a:prstGeom prst="rect">
                <a:avLst/>
              </a:prstGeom>
              <a:solidFill>
                <a:schemeClr val="tx1">
                  <a:lumMod val="75000"/>
                </a:schemeClr>
              </a:solidFill>
              <a:ln w="9525" cap="flat" cmpd="sng" algn="ctr">
                <a:solidFill>
                  <a:schemeClr val="bg1">
                    <a:lumMod val="75000"/>
                  </a:schemeClr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4" name="Freeform 47"/>
              <p:cNvSpPr>
                <a:spLocks noChangeAspect="1"/>
              </p:cNvSpPr>
              <p:nvPr/>
            </p:nvSpPr>
            <p:spPr bwMode="auto">
              <a:xfrm>
                <a:off x="8718552" y="4667005"/>
                <a:ext cx="142418" cy="108000"/>
              </a:xfrm>
              <a:custGeom>
                <a:avLst/>
                <a:gdLst>
                  <a:gd name="T0" fmla="*/ 0 w 21600"/>
                  <a:gd name="T1" fmla="*/ 14618 h 21600"/>
                  <a:gd name="T2" fmla="*/ 5276 w 21600"/>
                  <a:gd name="T3" fmla="*/ 21600 h 21600"/>
                  <a:gd name="T4" fmla="*/ 21600 w 21600"/>
                  <a:gd name="T5" fmla="*/ 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600" h="21600">
                    <a:moveTo>
                      <a:pt x="0" y="14618"/>
                    </a:moveTo>
                    <a:lnTo>
                      <a:pt x="5276" y="21600"/>
                    </a:lnTo>
                    <a:lnTo>
                      <a:pt x="21600" y="0"/>
                    </a:lnTo>
                  </a:path>
                </a:pathLst>
              </a:custGeom>
              <a:noFill/>
              <a:ln w="28575" cap="flat" cmpd="sng">
                <a:solidFill>
                  <a:srgbClr val="E3E5E4"/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lIns="0" tIns="0" rIns="0" bIns="0"/>
              <a:lstStyle/>
              <a:p>
                <a:pPr>
                  <a:defRPr/>
                </a:pPr>
                <a:endParaRPr lang="en-US">
                  <a:ln w="12700" cmpd="sng">
                    <a:solidFill>
                      <a:schemeClr val="tx1"/>
                    </a:solidFill>
                  </a:ln>
                </a:endParaRPr>
              </a:p>
            </p:txBody>
          </p:sp>
          <p:sp>
            <p:nvSpPr>
              <p:cNvPr id="85" name="TextBox 84"/>
              <p:cNvSpPr txBox="1"/>
              <p:nvPr/>
            </p:nvSpPr>
            <p:spPr>
              <a:xfrm>
                <a:off x="7654276" y="4974223"/>
                <a:ext cx="748923" cy="1692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500" dirty="0" smtClean="0">
                    <a:solidFill>
                      <a:schemeClr val="tx1">
                        <a:lumMod val="40000"/>
                        <a:lumOff val="60000"/>
                      </a:schemeClr>
                    </a:solidFill>
                  </a:rPr>
                  <a:t>POWERED BY VERGIC</a:t>
                </a:r>
                <a:endParaRPr lang="en-US" sz="500" dirty="0">
                  <a:solidFill>
                    <a:schemeClr val="tx1">
                      <a:lumMod val="40000"/>
                      <a:lumOff val="60000"/>
                    </a:schemeClr>
                  </a:solidFill>
                </a:endParaRPr>
              </a:p>
            </p:txBody>
          </p:sp>
          <p:grpSp>
            <p:nvGrpSpPr>
              <p:cNvPr id="86" name="Group 85"/>
              <p:cNvGrpSpPr/>
              <p:nvPr/>
            </p:nvGrpSpPr>
            <p:grpSpPr>
              <a:xfrm>
                <a:off x="7113253" y="2166187"/>
                <a:ext cx="1908434" cy="2019576"/>
                <a:chOff x="9202120" y="-235096"/>
                <a:chExt cx="1908434" cy="2019576"/>
              </a:xfrm>
            </p:grpSpPr>
            <p:sp>
              <p:nvSpPr>
                <p:cNvPr id="88" name="Rectangle 87"/>
                <p:cNvSpPr/>
                <p:nvPr/>
              </p:nvSpPr>
              <p:spPr>
                <a:xfrm>
                  <a:off x="9202120" y="-235096"/>
                  <a:ext cx="1908434" cy="2019576"/>
                </a:xfrm>
                <a:prstGeom prst="rect">
                  <a:avLst/>
                </a:prstGeom>
                <a:solidFill>
                  <a:srgbClr val="FFFFFF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 smtClean="0"/>
                </a:p>
              </p:txBody>
            </p:sp>
            <p:sp>
              <p:nvSpPr>
                <p:cNvPr id="89" name="AutoShape 90"/>
                <p:cNvSpPr>
                  <a:spLocks/>
                </p:cNvSpPr>
                <p:nvPr/>
              </p:nvSpPr>
              <p:spPr bwMode="auto">
                <a:xfrm>
                  <a:off x="9290917" y="-72488"/>
                  <a:ext cx="1691843" cy="274340"/>
                </a:xfrm>
                <a:prstGeom prst="roundRect">
                  <a:avLst>
                    <a:gd name="adj" fmla="val 9537"/>
                  </a:avLst>
                </a:prstGeom>
                <a:gradFill rotWithShape="0">
                  <a:gsLst>
                    <a:gs pos="0">
                      <a:srgbClr val="FEFFFE"/>
                    </a:gs>
                    <a:gs pos="51294">
                      <a:srgbClr val="E2E2E2"/>
                    </a:gs>
                    <a:gs pos="51294">
                      <a:srgbClr val="C5C5C5"/>
                    </a:gs>
                    <a:gs pos="98445">
                      <a:srgbClr val="C5C5C5"/>
                    </a:gs>
                    <a:gs pos="100000">
                      <a:srgbClr val="C5C5C5"/>
                    </a:gs>
                  </a:gsLst>
                  <a:lin ang="5400000" scaled="1"/>
                </a:gradFill>
                <a:ln w="6350" cap="flat" cmpd="sng">
                  <a:solidFill>
                    <a:schemeClr val="bg1">
                      <a:lumMod val="75000"/>
                    </a:schemeClr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  <a:effectLst/>
              </p:spPr>
              <p:txBody>
                <a:bodyPr lIns="25400" tIns="25400" rIns="25400" bIns="25400" anchor="ctr"/>
                <a:lstStyle/>
                <a:p>
                  <a:pPr algn="ctr">
                    <a:defRPr/>
                  </a:pPr>
                  <a:r>
                    <a:rPr lang="en-US" sz="700" b="1" dirty="0" smtClean="0">
                      <a:solidFill>
                        <a:schemeClr val="tx1"/>
                      </a:solidFill>
                      <a:latin typeface="Helvetica Neue" charset="0"/>
                      <a:ea typeface="ＭＳ Ｐゴシック" charset="0"/>
                      <a:cs typeface="Helvetica Neue" charset="0"/>
                      <a:sym typeface="Helvetica Neue" charset="0"/>
                    </a:rPr>
                    <a:t>Hide this window</a:t>
                  </a:r>
                  <a:endParaRPr lang="en-US" sz="700" b="1" dirty="0">
                    <a:solidFill>
                      <a:schemeClr val="tx1"/>
                    </a:solidFill>
                    <a:latin typeface="Helvetica Neue" charset="0"/>
                    <a:ea typeface="ＭＳ Ｐゴシック" charset="0"/>
                    <a:cs typeface="Helvetica Neue" charset="0"/>
                    <a:sym typeface="Helvetica Neue" charset="0"/>
                  </a:endParaRPr>
                </a:p>
              </p:txBody>
            </p:sp>
            <p:sp>
              <p:nvSpPr>
                <p:cNvPr id="90" name="AutoShape 90"/>
                <p:cNvSpPr>
                  <a:spLocks/>
                </p:cNvSpPr>
                <p:nvPr/>
              </p:nvSpPr>
              <p:spPr bwMode="auto">
                <a:xfrm>
                  <a:off x="9297582" y="1058469"/>
                  <a:ext cx="1691843" cy="274340"/>
                </a:xfrm>
                <a:prstGeom prst="roundRect">
                  <a:avLst>
                    <a:gd name="adj" fmla="val 9537"/>
                  </a:avLst>
                </a:prstGeom>
                <a:gradFill flip="none" rotWithShape="1">
                  <a:gsLst>
                    <a:gs pos="0">
                      <a:schemeClr val="accent1"/>
                    </a:gs>
                    <a:gs pos="100000">
                      <a:srgbClr val="F09295"/>
                    </a:gs>
                  </a:gsLst>
                  <a:lin ang="16200000" scaled="0"/>
                  <a:tileRect/>
                </a:gradFill>
                <a:ln w="6350" cap="flat" cmpd="sng">
                  <a:noFill/>
                  <a:prstDash val="solid"/>
                  <a:miter lim="800000"/>
                  <a:headEnd type="none" w="med" len="med"/>
                  <a:tailEnd type="none" w="med" len="med"/>
                </a:ln>
                <a:effectLst/>
              </p:spPr>
              <p:txBody>
                <a:bodyPr lIns="25400" tIns="25400" rIns="25400" bIns="25400" anchor="ctr"/>
                <a:lstStyle/>
                <a:p>
                  <a:pPr algn="ctr">
                    <a:defRPr/>
                  </a:pPr>
                  <a:r>
                    <a:rPr lang="en-US" sz="700" b="1" dirty="0" smtClean="0">
                      <a:solidFill>
                        <a:schemeClr val="bg1"/>
                      </a:solidFill>
                      <a:latin typeface="Helvetica Neue" charset="0"/>
                      <a:ea typeface="ＭＳ Ｐゴシック" charset="0"/>
                      <a:cs typeface="Helvetica Neue" charset="0"/>
                      <a:sym typeface="Helvetica Neue" charset="0"/>
                    </a:rPr>
                    <a:t>Leave queue</a:t>
                  </a:r>
                  <a:endParaRPr lang="en-US" sz="700" b="1" dirty="0">
                    <a:solidFill>
                      <a:schemeClr val="bg1"/>
                    </a:solidFill>
                    <a:latin typeface="Helvetica Neue" charset="0"/>
                    <a:ea typeface="ＭＳ Ｐゴシック" charset="0"/>
                    <a:cs typeface="Helvetica Neue" charset="0"/>
                    <a:sym typeface="Helvetica Neue" charset="0"/>
                  </a:endParaRPr>
                </a:p>
              </p:txBody>
            </p:sp>
            <p:sp>
              <p:nvSpPr>
                <p:cNvPr id="91" name="AutoShape 90"/>
                <p:cNvSpPr>
                  <a:spLocks/>
                </p:cNvSpPr>
                <p:nvPr/>
              </p:nvSpPr>
              <p:spPr bwMode="auto">
                <a:xfrm>
                  <a:off x="9283703" y="295056"/>
                  <a:ext cx="1691843" cy="274340"/>
                </a:xfrm>
                <a:prstGeom prst="roundRect">
                  <a:avLst>
                    <a:gd name="adj" fmla="val 9537"/>
                  </a:avLst>
                </a:prstGeom>
                <a:gradFill rotWithShape="0">
                  <a:gsLst>
                    <a:gs pos="0">
                      <a:srgbClr val="FEFFFE"/>
                    </a:gs>
                    <a:gs pos="51294">
                      <a:srgbClr val="E2E2E2"/>
                    </a:gs>
                    <a:gs pos="51294">
                      <a:srgbClr val="C5C5C5"/>
                    </a:gs>
                    <a:gs pos="98445">
                      <a:srgbClr val="C5C5C5"/>
                    </a:gs>
                    <a:gs pos="100000">
                      <a:srgbClr val="C5C5C5"/>
                    </a:gs>
                  </a:gsLst>
                  <a:lin ang="5400000" scaled="1"/>
                </a:gradFill>
                <a:ln w="6350" cap="flat" cmpd="sng">
                  <a:solidFill>
                    <a:schemeClr val="bg1">
                      <a:lumMod val="75000"/>
                    </a:schemeClr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  <a:effectLst/>
              </p:spPr>
              <p:txBody>
                <a:bodyPr lIns="25400" tIns="25400" rIns="25400" bIns="25400" anchor="ctr"/>
                <a:lstStyle/>
                <a:p>
                  <a:pPr algn="ctr">
                    <a:defRPr/>
                  </a:pPr>
                  <a:r>
                    <a:rPr lang="en-US" sz="700" b="1" dirty="0" smtClean="0">
                      <a:solidFill>
                        <a:schemeClr val="tx1"/>
                      </a:solidFill>
                      <a:latin typeface="Helvetica Neue" charset="0"/>
                      <a:ea typeface="ＭＳ Ｐゴシック" charset="0"/>
                      <a:cs typeface="Helvetica Neue" charset="0"/>
                      <a:sym typeface="Helvetica Neue" charset="0"/>
                    </a:rPr>
                    <a:t>Send chat with e-mail</a:t>
                  </a:r>
                  <a:endParaRPr lang="en-US" sz="700" b="1" dirty="0">
                    <a:solidFill>
                      <a:schemeClr val="tx1"/>
                    </a:solidFill>
                    <a:latin typeface="Helvetica Neue" charset="0"/>
                    <a:ea typeface="ＭＳ Ｐゴシック" charset="0"/>
                    <a:cs typeface="Helvetica Neue" charset="0"/>
                    <a:sym typeface="Helvetica Neue" charset="0"/>
                  </a:endParaRPr>
                </a:p>
              </p:txBody>
            </p:sp>
            <p:sp>
              <p:nvSpPr>
                <p:cNvPr id="92" name="AutoShape 90"/>
                <p:cNvSpPr>
                  <a:spLocks/>
                </p:cNvSpPr>
                <p:nvPr/>
              </p:nvSpPr>
              <p:spPr bwMode="auto">
                <a:xfrm>
                  <a:off x="9304247" y="683421"/>
                  <a:ext cx="1691843" cy="274340"/>
                </a:xfrm>
                <a:prstGeom prst="roundRect">
                  <a:avLst>
                    <a:gd name="adj" fmla="val 9537"/>
                  </a:avLst>
                </a:prstGeom>
                <a:gradFill rotWithShape="0">
                  <a:gsLst>
                    <a:gs pos="0">
                      <a:srgbClr val="FEFFFE"/>
                    </a:gs>
                    <a:gs pos="51294">
                      <a:srgbClr val="E2E2E2"/>
                    </a:gs>
                    <a:gs pos="51294">
                      <a:srgbClr val="C5C5C5"/>
                    </a:gs>
                    <a:gs pos="98445">
                      <a:srgbClr val="C5C5C5"/>
                    </a:gs>
                    <a:gs pos="100000">
                      <a:srgbClr val="C5C5C5"/>
                    </a:gs>
                  </a:gsLst>
                  <a:lin ang="5400000" scaled="1"/>
                </a:gradFill>
                <a:ln w="6350" cap="flat" cmpd="sng">
                  <a:solidFill>
                    <a:schemeClr val="bg1">
                      <a:lumMod val="75000"/>
                    </a:schemeClr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  <a:effectLst/>
              </p:spPr>
              <p:txBody>
                <a:bodyPr lIns="25400" tIns="25400" rIns="25400" bIns="25400" anchor="ctr"/>
                <a:lstStyle/>
                <a:p>
                  <a:pPr algn="ctr">
                    <a:defRPr/>
                  </a:pPr>
                  <a:r>
                    <a:rPr lang="en-US" sz="700" b="1" dirty="0" smtClean="0">
                      <a:solidFill>
                        <a:schemeClr val="tx1"/>
                      </a:solidFill>
                      <a:latin typeface="Helvetica Neue" charset="0"/>
                      <a:ea typeface="ＭＳ Ｐゴシック" charset="0"/>
                      <a:cs typeface="Helvetica Neue" charset="0"/>
                      <a:sym typeface="Helvetica Neue" charset="0"/>
                    </a:rPr>
                    <a:t>Print chat</a:t>
                  </a:r>
                  <a:endParaRPr lang="en-US" sz="700" b="1" dirty="0">
                    <a:solidFill>
                      <a:schemeClr val="tx1"/>
                    </a:solidFill>
                    <a:latin typeface="Helvetica Neue" charset="0"/>
                    <a:ea typeface="ＭＳ Ｐゴシック" charset="0"/>
                    <a:cs typeface="Helvetica Neue" charset="0"/>
                    <a:sym typeface="Helvetica Neue" charset="0"/>
                  </a:endParaRPr>
                </a:p>
              </p:txBody>
            </p:sp>
          </p:grpSp>
          <p:pic>
            <p:nvPicPr>
              <p:cNvPr id="87" name="Picture 86" descr="Tabbaner agent.jpg"/>
              <p:cNvPicPr>
                <a:picLocks noChangeAspect="1"/>
              </p:cNvPicPr>
              <p:nvPr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55943" t="3600" r="-1" b="36610"/>
              <a:stretch/>
            </p:blipFill>
            <p:spPr>
              <a:xfrm>
                <a:off x="6627168" y="1981523"/>
                <a:ext cx="489414" cy="504000"/>
              </a:xfrm>
              <a:prstGeom prst="ellipse">
                <a:avLst/>
              </a:prstGeom>
              <a:ln w="28575" cmpd="sng">
                <a:solidFill>
                  <a:schemeClr val="tx1"/>
                </a:solidFill>
              </a:ln>
              <a:effectLst/>
            </p:spPr>
          </p:pic>
        </p:grpSp>
      </p:grpSp>
      <p:sp>
        <p:nvSpPr>
          <p:cNvPr id="100" name="TextBox 99"/>
          <p:cNvSpPr txBox="1"/>
          <p:nvPr/>
        </p:nvSpPr>
        <p:spPr>
          <a:xfrm>
            <a:off x="623312" y="500557"/>
            <a:ext cx="106321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Palette</a:t>
            </a:r>
            <a:endParaRPr lang="en-US" sz="2400" dirty="0"/>
          </a:p>
        </p:txBody>
      </p:sp>
      <p:pic>
        <p:nvPicPr>
          <p:cNvPr id="96" name="Picture 95" descr="Tabbaner agent.jp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943" t="3600" r="-1" b="36610"/>
          <a:stretch/>
        </p:blipFill>
        <p:spPr>
          <a:xfrm>
            <a:off x="2233070" y="2615162"/>
            <a:ext cx="489414" cy="504000"/>
          </a:xfrm>
          <a:prstGeom prst="ellipse">
            <a:avLst/>
          </a:prstGeom>
          <a:ln w="28575" cmpd="sng">
            <a:solidFill>
              <a:schemeClr val="tx1"/>
            </a:solidFill>
          </a:ln>
          <a:effectLst/>
        </p:spPr>
      </p:pic>
      <p:pic>
        <p:nvPicPr>
          <p:cNvPr id="97" name="Picture 96" descr="agent_male.jp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32033" y="2615162"/>
            <a:ext cx="504000" cy="504000"/>
          </a:xfrm>
          <a:prstGeom prst="ellipse">
            <a:avLst/>
          </a:prstGeom>
          <a:ln w="28575" cmpd="sng">
            <a:solidFill>
              <a:schemeClr val="tx1">
                <a:lumMod val="75000"/>
              </a:schemeClr>
            </a:solidFill>
          </a:ln>
        </p:spPr>
      </p:pic>
      <p:pic>
        <p:nvPicPr>
          <p:cNvPr id="98" name="Picture 97" descr="agent_lady.jp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9129" y="2615162"/>
            <a:ext cx="504000" cy="504000"/>
          </a:xfrm>
          <a:prstGeom prst="ellipse">
            <a:avLst/>
          </a:prstGeom>
          <a:ln w="28575" cmpd="sng">
            <a:solidFill>
              <a:schemeClr val="tx1">
                <a:lumMod val="75000"/>
              </a:schemeClr>
            </a:solidFill>
          </a:ln>
        </p:spPr>
      </p:pic>
      <p:pic>
        <p:nvPicPr>
          <p:cNvPr id="101" name="Picture 100" descr="Agent female.jp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9521" y="2615162"/>
            <a:ext cx="504000" cy="504000"/>
          </a:xfrm>
          <a:prstGeom prst="ellipse">
            <a:avLst/>
          </a:prstGeom>
          <a:ln w="28575" cmpd="sng">
            <a:solidFill>
              <a:schemeClr val="tx1">
                <a:lumMod val="75000"/>
              </a:schemeClr>
            </a:solidFill>
          </a:ln>
        </p:spPr>
      </p:pic>
      <p:pic>
        <p:nvPicPr>
          <p:cNvPr id="102" name="Picture 101" descr="Agent male.jpg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5972" y="2615162"/>
            <a:ext cx="504000" cy="504000"/>
          </a:xfrm>
          <a:prstGeom prst="ellipse">
            <a:avLst/>
          </a:prstGeom>
          <a:ln w="28575" cmpd="sng">
            <a:solidFill>
              <a:schemeClr val="tx1">
                <a:lumMod val="75000"/>
              </a:schemeClr>
            </a:solidFill>
          </a:ln>
        </p:spPr>
      </p:pic>
      <p:pic>
        <p:nvPicPr>
          <p:cNvPr id="103" name="Picture 102" descr="chatico.jpg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5582" y="2615162"/>
            <a:ext cx="503999" cy="503999"/>
          </a:xfrm>
          <a:prstGeom prst="ellipse">
            <a:avLst/>
          </a:prstGeom>
          <a:ln w="28575" cmpd="sng">
            <a:solidFill>
              <a:schemeClr val="tx1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103316568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2. Tabbanner, Online, Expanded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5508" y="642234"/>
            <a:ext cx="7999533" cy="568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271533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. In chat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897" y="562961"/>
            <a:ext cx="7980481" cy="56744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683089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5. I kö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944" y="606150"/>
            <a:ext cx="8143613" cy="5688000"/>
          </a:xfrm>
          <a:prstGeom prst="rect">
            <a:avLst/>
          </a:prstGeom>
        </p:spPr>
      </p:pic>
      <p:pic>
        <p:nvPicPr>
          <p:cNvPr id="3" name="Picture 2" descr="2. Tabbanner, Expanded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56236"/>
            <a:ext cx="9144000" cy="65017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933449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. Tabbanner, Expanded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9"/>
          <a:stretch/>
        </p:blipFill>
        <p:spPr>
          <a:xfrm>
            <a:off x="692700" y="699962"/>
            <a:ext cx="7933186" cy="568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728921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7. In chat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92"/>
          <a:stretch/>
        </p:blipFill>
        <p:spPr>
          <a:xfrm>
            <a:off x="772071" y="616016"/>
            <a:ext cx="7920160" cy="568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185814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. Trigger 1 and 6, General, Tabbanner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0543" y="500558"/>
            <a:ext cx="7999532" cy="568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126343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. In queu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5603" y="579935"/>
            <a:ext cx="7999532" cy="568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9809608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Theme">
  <a:themeElements>
    <a:clrScheme name="Vergic">
      <a:dk1>
        <a:srgbClr val="363636"/>
      </a:dk1>
      <a:lt1>
        <a:srgbClr val="FFFFFF"/>
      </a:lt1>
      <a:dk2>
        <a:srgbClr val="363636"/>
      </a:dk2>
      <a:lt2>
        <a:srgbClr val="8C8C8C"/>
      </a:lt2>
      <a:accent1>
        <a:srgbClr val="F04E5E"/>
      </a:accent1>
      <a:accent2>
        <a:srgbClr val="AB3192"/>
      </a:accent2>
      <a:accent3>
        <a:srgbClr val="00B7C9"/>
      </a:accent3>
      <a:accent4>
        <a:srgbClr val="FFCB05"/>
      </a:accent4>
      <a:accent5>
        <a:srgbClr val="6E6E6E"/>
      </a:accent5>
      <a:accent6>
        <a:srgbClr val="000000"/>
      </a:accent6>
      <a:hlink>
        <a:srgbClr val="FFFFFF"/>
      </a:hlink>
      <a:folHlink>
        <a:srgbClr val="FFFFFF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>
            <a:lumMod val="75000"/>
          </a:schemeClr>
        </a:solidFill>
        <a:ln>
          <a:noFill/>
        </a:ln>
        <a:effectLst/>
      </a:spPr>
      <a:bodyPr rtlCol="0" anchor="ctr"/>
      <a:lstStyle>
        <a:defPPr algn="ctr">
          <a:defRPr dirty="0" smtClean="0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133</TotalTime>
  <Words>207</Words>
  <Application>Microsoft Macintosh PowerPoint</Application>
  <PresentationFormat>On-screen Show (4:3)</PresentationFormat>
  <Paragraphs>46</Paragraphs>
  <Slides>27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28" baseType="lpstr">
      <vt:lpstr>1_Office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Vergic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Stellan Kristiansson</dc:creator>
  <cp:lastModifiedBy>Stellan Kristiansson</cp:lastModifiedBy>
  <cp:revision>34</cp:revision>
  <dcterms:created xsi:type="dcterms:W3CDTF">2015-05-22T07:25:02Z</dcterms:created>
  <dcterms:modified xsi:type="dcterms:W3CDTF">2017-03-03T13:41:05Z</dcterms:modified>
</cp:coreProperties>
</file>