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959" r:id="rId5"/>
    <p:sldMasterId id="2147484011" r:id="rId6"/>
    <p:sldMasterId id="2147484049" r:id="rId7"/>
    <p:sldMasterId id="2147484116" r:id="rId8"/>
  </p:sldMasterIdLst>
  <p:notesMasterIdLst>
    <p:notesMasterId r:id="rId12"/>
  </p:notesMasterIdLst>
  <p:handoutMasterIdLst>
    <p:handoutMasterId r:id="rId13"/>
  </p:handoutMasterIdLst>
  <p:sldIdLst>
    <p:sldId id="675" r:id="rId9"/>
    <p:sldId id="677" r:id="rId10"/>
    <p:sldId id="676"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03757"/>
    <a:srgbClr val="F1F1F1"/>
    <a:srgbClr val="909090"/>
    <a:srgbClr val="959595"/>
    <a:srgbClr val="989898"/>
    <a:srgbClr val="8E8E8E"/>
    <a:srgbClr val="792267"/>
    <a:srgbClr val="F04E5E"/>
    <a:srgbClr val="961E90"/>
    <a:srgbClr val="E600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8" autoAdjust="0"/>
    <p:restoredTop sz="93425" autoAdjust="0"/>
  </p:normalViewPr>
  <p:slideViewPr>
    <p:cSldViewPr>
      <p:cViewPr>
        <p:scale>
          <a:sx n="99" d="100"/>
          <a:sy n="99" d="100"/>
        </p:scale>
        <p:origin x="-3416" y="-1680"/>
      </p:cViewPr>
      <p:guideLst>
        <p:guide orient="horz" pos="2160"/>
        <p:guide pos="2880"/>
      </p:guideLst>
    </p:cSldViewPr>
  </p:slideViewPr>
  <p:outlineViewPr>
    <p:cViewPr>
      <p:scale>
        <a:sx n="33" d="100"/>
        <a:sy n="33" d="100"/>
      </p:scale>
      <p:origin x="0" y="14792"/>
    </p:cViewPr>
  </p:outlineViewPr>
  <p:notesTextViewPr>
    <p:cViewPr>
      <p:scale>
        <a:sx n="100" d="100"/>
        <a:sy n="100" d="100"/>
      </p:scale>
      <p:origin x="0" y="0"/>
    </p:cViewPr>
  </p:notesTextViewPr>
  <p:sorterViewPr>
    <p:cViewPr>
      <p:scale>
        <a:sx n="150" d="100"/>
        <a:sy n="150" d="100"/>
      </p:scale>
      <p:origin x="0" y="25152"/>
    </p:cViewPr>
  </p:sorterViewPr>
  <p:notesViewPr>
    <p:cSldViewPr>
      <p:cViewPr varScale="1">
        <p:scale>
          <a:sx n="79" d="100"/>
          <a:sy n="79" d="100"/>
        </p:scale>
        <p:origin x="-21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3.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 Target="slides/slide1.xml"/><Relationship Id="rId10"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JM" dirty="0">
              <a:latin typeface="Neo Tech Std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54C7EBFF-0816-5945-B3C1-4BE13FE95A53}" type="datetimeFigureOut">
              <a:rPr lang="en-JM">
                <a:latin typeface="Neo Tech Std Light"/>
              </a:rPr>
              <a:pPr>
                <a:defRPr/>
              </a:pPr>
              <a:t>16-09-05</a:t>
            </a:fld>
            <a:endParaRPr lang="en-JM" dirty="0">
              <a:latin typeface="Neo Tech Std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JM" dirty="0">
              <a:latin typeface="Neo Tech Std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D27AFDD-2505-1E4E-97AB-E12966E53A36}" type="slidenum">
              <a:rPr lang="en-JM">
                <a:latin typeface="Neo Tech Std Light"/>
              </a:rPr>
              <a:pPr>
                <a:defRPr/>
              </a:pPr>
              <a:t>‹#›</a:t>
            </a:fld>
            <a:endParaRPr lang="en-JM" dirty="0">
              <a:latin typeface="Neo Tech Std Light"/>
            </a:endParaRPr>
          </a:p>
        </p:txBody>
      </p:sp>
    </p:spTree>
    <p:extLst>
      <p:ext uri="{BB962C8B-B14F-4D97-AF65-F5344CB8AC3E}">
        <p14:creationId xmlns:p14="http://schemas.microsoft.com/office/powerpoint/2010/main" val="7921059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Neo Tech Std Light"/>
                <a:ea typeface="+mn-ea"/>
                <a:cs typeface="+mn-cs"/>
              </a:defRPr>
            </a:lvl1pPr>
          </a:lstStyle>
          <a:p>
            <a:pPr>
              <a:defRPr/>
            </a:pPr>
            <a:endParaRPr lang="en-JM"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Neo Tech Std Light"/>
                <a:cs typeface="Arial" charset="0"/>
              </a:defRPr>
            </a:lvl1pPr>
          </a:lstStyle>
          <a:p>
            <a:pPr>
              <a:defRPr/>
            </a:pPr>
            <a:fld id="{0775A983-D461-7045-AA5E-1AD6D6FC17BB}" type="datetimeFigureOut">
              <a:rPr lang="en-JM" smtClean="0"/>
              <a:pPr>
                <a:defRPr/>
              </a:pPr>
              <a:t>16-09-05</a:t>
            </a:fld>
            <a:endParaRPr lang="en-JM"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JM"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JM"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Neo Tech Std Light"/>
                <a:ea typeface="+mn-ea"/>
                <a:cs typeface="+mn-cs"/>
              </a:defRPr>
            </a:lvl1pPr>
          </a:lstStyle>
          <a:p>
            <a:pPr>
              <a:defRPr/>
            </a:pPr>
            <a:endParaRPr lang="en-JM"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Neo Tech Std Light"/>
                <a:cs typeface="Arial" charset="0"/>
              </a:defRPr>
            </a:lvl1pPr>
          </a:lstStyle>
          <a:p>
            <a:pPr>
              <a:defRPr/>
            </a:pPr>
            <a:fld id="{5E73DCF2-CCE5-5545-9408-03C36B8C4FD2}" type="slidenum">
              <a:rPr lang="en-JM" smtClean="0"/>
              <a:pPr>
                <a:defRPr/>
              </a:pPr>
              <a:t>‹#›</a:t>
            </a:fld>
            <a:endParaRPr lang="en-JM" dirty="0"/>
          </a:p>
        </p:txBody>
      </p:sp>
    </p:spTree>
    <p:extLst>
      <p:ext uri="{BB962C8B-B14F-4D97-AF65-F5344CB8AC3E}">
        <p14:creationId xmlns:p14="http://schemas.microsoft.com/office/powerpoint/2010/main" val="34427368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Neo Tech Std Ligh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17.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31" Type="http://schemas.openxmlformats.org/officeDocument/2006/relationships/image" Target="../media/image35.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6.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51.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31" Type="http://schemas.openxmlformats.org/officeDocument/2006/relationships/image" Target="../media/image35.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6.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186.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31" Type="http://schemas.openxmlformats.org/officeDocument/2006/relationships/image" Target="../media/image35.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31" Type="http://schemas.openxmlformats.org/officeDocument/2006/relationships/image" Target="../media/image35.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31" Type="http://schemas.openxmlformats.org/officeDocument/2006/relationships/image" Target="../media/image35.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1646393370"/>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058780289"/>
      </p:ext>
    </p:extLst>
  </p:cSld>
  <p:clrMapOvr>
    <a:masterClrMapping/>
  </p:clrMapOvr>
  <p:transition xmlns:p14="http://schemas.microsoft.com/office/powerpoint/2010/main" spd="slow">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20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121284023"/>
      </p:ext>
    </p:extLst>
  </p:cSld>
  <p:clrMapOvr>
    <a:masterClrMapping/>
  </p:clrMapOvr>
  <p:transition xmlns:p14="http://schemas.microsoft.com/office/powerpoint/2010/main" spd="slow">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53340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7" name="Ellipse 98"/>
          <p:cNvSpPr/>
          <p:nvPr userDrawn="1"/>
        </p:nvSpPr>
        <p:spPr bwMode="auto">
          <a:xfrm>
            <a:off x="685800" y="52578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1609618465"/>
      </p:ext>
    </p:extLst>
  </p:cSld>
  <p:clrMapOvr>
    <a:masterClrMapping/>
  </p:clrMapOvr>
  <p:transition xmlns:p14="http://schemas.microsoft.com/office/powerpoint/2010/main" spd="slow">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3381469208"/>
      </p:ext>
    </p:extLst>
  </p:cSld>
  <p:clrMapOvr>
    <a:masterClrMapping/>
  </p:clrMapOvr>
  <p:transition xmlns:p14="http://schemas.microsoft.com/office/powerpoint/2010/main" spd="slow">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0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3526673951"/>
      </p:ext>
    </p:extLst>
  </p:cSld>
  <p:clrMapOvr>
    <a:masterClrMapping/>
  </p:clrMapOvr>
  <p:transition xmlns:p14="http://schemas.microsoft.com/office/powerpoint/2010/main" spd="slow">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1004120592"/>
      </p:ext>
    </p:extLst>
  </p:cSld>
  <p:clrMapOvr>
    <a:masterClrMapping/>
  </p:clrMapOvr>
  <p:transition xmlns:p14="http://schemas.microsoft.com/office/powerpoint/2010/mai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2588649450"/>
      </p:ext>
    </p:extLst>
  </p:cSld>
  <p:clrMapOvr>
    <a:masterClrMapping/>
  </p:clrMapOvr>
  <p:transition xmlns:p14="http://schemas.microsoft.com/office/powerpoint/2010/main" spd="slow">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3784611058"/>
      </p:ext>
    </p:extLst>
  </p:cSld>
  <p:clrMapOvr>
    <a:masterClrMapping/>
  </p:clrMapOvr>
  <p:transition xmlns:p14="http://schemas.microsoft.com/office/powerpoint/2010/main" spd="slow">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579392620"/>
      </p:ext>
    </p:extLst>
  </p:cSld>
  <p:clrMapOvr>
    <a:masterClrMapping/>
  </p:clrMapOvr>
  <p:transition xmlns:p14="http://schemas.microsoft.com/office/powerpoint/2010/mai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4" name="Group 35"/>
          <p:cNvGrpSpPr>
            <a:grpSpLocks/>
          </p:cNvGrpSpPr>
          <p:nvPr userDrawn="1"/>
        </p:nvGrpSpPr>
        <p:grpSpPr bwMode="auto">
          <a:xfrm>
            <a:off x="450850"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9" name="Group 38"/>
          <p:cNvGrpSpPr>
            <a:grpSpLocks/>
          </p:cNvGrpSpPr>
          <p:nvPr userDrawn="1"/>
        </p:nvGrpSpPr>
        <p:grpSpPr bwMode="auto">
          <a:xfrm>
            <a:off x="5784850"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35" name="Group 41"/>
          <p:cNvGrpSpPr>
            <a:grpSpLocks/>
          </p:cNvGrpSpPr>
          <p:nvPr userDrawn="1"/>
        </p:nvGrpSpPr>
        <p:grpSpPr bwMode="auto">
          <a:xfrm>
            <a:off x="3194050"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2683169543"/>
      </p:ext>
    </p:extLst>
  </p:cSld>
  <p:clrMapOvr>
    <a:masterClrMapping/>
  </p:clrMapOvr>
  <p:transition xmlns:p14="http://schemas.microsoft.com/office/powerpoint/2010/main" spd="slow">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userDrawn="1"/>
        </p:nvSpPr>
        <p:spPr>
          <a:xfrm>
            <a:off x="26670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userDrawn="1"/>
        </p:nvSpPr>
        <p:spPr>
          <a:xfrm>
            <a:off x="48006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userDrawn="1"/>
        </p:nvSpPr>
        <p:spPr>
          <a:xfrm>
            <a:off x="6942138"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3"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3"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37"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37"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19"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855"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3225750517"/>
      </p:ext>
    </p:extLst>
  </p:cSld>
  <p:clrMapOvr>
    <a:masterClrMapping/>
  </p:clrMapOvr>
  <p:transition xmlns:p14="http://schemas.microsoft.com/office/powerpoint/2010/mai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435373975"/>
      </p:ext>
    </p:extLst>
  </p:cSld>
  <p:clrMapOvr>
    <a:masterClrMapping/>
  </p:clrMapOvr>
  <p:transition xmlns:p14="http://schemas.microsoft.com/office/powerpoint/2010/main" spd="slow">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00" y="0"/>
            <a:ext cx="585787" cy="365125"/>
          </a:xfrm>
          <a:prstGeom prst="rect">
            <a:avLst/>
          </a:prstGeom>
        </p:spPr>
        <p:txBody>
          <a:bodyPr/>
          <a:lstStyle>
            <a:lvl1pPr>
              <a:defRPr>
                <a:latin typeface="Neo Tech Std Light"/>
              </a:defRPr>
            </a:lvl1pPr>
          </a:lstStyle>
          <a:p>
            <a:pPr>
              <a:defRPr/>
            </a:pPr>
            <a:fld id="{A449D799-D360-914E-8477-0455C9E2E6D4}" type="slidenum">
              <a:rPr lang="en-JM" smtClean="0">
                <a:solidFill>
                  <a:srgbClr val="363636"/>
                </a:solidFill>
              </a:rPr>
              <a:pPr>
                <a:defRPr/>
              </a:pPr>
              <a:t>‹#›</a:t>
            </a:fld>
            <a:endParaRPr lang="en-JM" dirty="0">
              <a:solidFill>
                <a:srgbClr val="363636"/>
              </a:solidFill>
            </a:endParaRPr>
          </a:p>
        </p:txBody>
      </p:sp>
    </p:spTree>
    <p:extLst>
      <p:ext uri="{BB962C8B-B14F-4D97-AF65-F5344CB8AC3E}">
        <p14:creationId xmlns:p14="http://schemas.microsoft.com/office/powerpoint/2010/main" val="3039615425"/>
      </p:ext>
    </p:extLst>
  </p:cSld>
  <p:clrMapOvr>
    <a:masterClrMapping/>
  </p:clrMapOvr>
  <p:transition xmlns:p14="http://schemas.microsoft.com/office/powerpoint/2010/main" spd="slow">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1636083738"/>
      </p:ext>
    </p:extLst>
  </p:cSld>
  <p:clrMapOvr>
    <a:masterClrMapping/>
  </p:clrMapOvr>
  <p:transition xmlns:p14="http://schemas.microsoft.com/office/powerpoint/2010/main" spd="slow">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112728547"/>
      </p:ext>
    </p:extLst>
  </p:cSld>
  <p:clrMapOvr>
    <a:masterClrMapping/>
  </p:clrMapOvr>
  <p:transition xmlns:p14="http://schemas.microsoft.com/office/powerpoint/2010/mai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299018831"/>
      </p:ext>
    </p:extLst>
  </p:cSld>
  <p:clrMapOvr>
    <a:masterClrMapping/>
  </p:clrMapOvr>
  <p:transition xmlns:p14="http://schemas.microsoft.com/office/powerpoint/2010/main" spd="slow">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1813437535"/>
      </p:ext>
    </p:extLst>
  </p:cSld>
  <p:clrMapOvr>
    <a:masterClrMapping/>
  </p:clrMapOvr>
  <p:transition xmlns:p14="http://schemas.microsoft.com/office/powerpoint/2010/main" spd="slow">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2"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498"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1802387429"/>
      </p:ext>
    </p:extLst>
  </p:cSld>
  <p:clrMapOvr>
    <a:masterClrMapping/>
  </p:clrMapOvr>
  <p:transition xmlns:p14="http://schemas.microsoft.com/office/powerpoint/2010/main" spd="slow">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37"/>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2832981088"/>
      </p:ext>
    </p:extLst>
  </p:cSld>
  <p:clrMapOvr>
    <a:masterClrMapping/>
  </p:clrMapOvr>
  <p:transition xmlns:p14="http://schemas.microsoft.com/office/powerpoint/2010/main" spd="slow">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Neo Tech Std Light"/>
            </a:endParaRPr>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904595238"/>
      </p:ext>
    </p:extLst>
  </p:cSld>
  <p:clrMapOvr>
    <a:masterClrMapping/>
  </p:clrMapOvr>
  <p:transition xmlns:p14="http://schemas.microsoft.com/office/powerpoint/2010/main" spd="slow">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46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userDrawn="1"/>
        </p:nvSpPr>
        <p:spPr>
          <a:xfrm flipH="1">
            <a:off x="4332288" y="222726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userDrawn="1"/>
        </p:nvSpPr>
        <p:spPr>
          <a:xfrm>
            <a:off x="5556250" y="176371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userDrawn="1"/>
        </p:nvSpPr>
        <p:spPr bwMode="auto">
          <a:xfrm>
            <a:off x="930275" y="430530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Neo Tech Std Light"/>
                <a:ea typeface="Brixton" charset="0"/>
                <a:cs typeface="Neo Tech Std Light"/>
              </a:rPr>
              <a:t>Raperiam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eaque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a:t>
            </a:r>
            <a:r>
              <a:rPr lang="en-US" sz="1100" dirty="0" smtClean="0">
                <a:solidFill>
                  <a:srgbClr val="9B9B9B"/>
                </a:solidFill>
                <a:latin typeface="Neo Tech Std Light"/>
                <a:ea typeface="Brixton" charset="0"/>
                <a:cs typeface="Neo Tech Std Light"/>
              </a:rPr>
              <a:t> quae </a:t>
            </a:r>
            <a:r>
              <a:rPr lang="en-US" sz="1100" dirty="0" err="1" smtClean="0">
                <a:solidFill>
                  <a:srgbClr val="9B9B9B"/>
                </a:solidFill>
                <a:latin typeface="Neo Tech Std Light"/>
                <a:ea typeface="Brixton" charset="0"/>
                <a:cs typeface="Neo Tech Std Light"/>
              </a:rPr>
              <a:t>ab</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illo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inventore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veritatis</a:t>
            </a:r>
            <a:r>
              <a:rPr lang="en-US" sz="1100" dirty="0" smtClean="0">
                <a:solidFill>
                  <a:srgbClr val="9B9B9B"/>
                </a:solidFill>
                <a:latin typeface="Neo Tech Std Light"/>
                <a:ea typeface="Brixton" charset="0"/>
                <a:cs typeface="Neo Tech Std Light"/>
              </a:rPr>
              <a:t> et quasi </a:t>
            </a:r>
            <a:r>
              <a:rPr lang="en-US" sz="1100" dirty="0" err="1" smtClean="0">
                <a:solidFill>
                  <a:srgbClr val="9B9B9B"/>
                </a:solidFill>
                <a:latin typeface="Neo Tech Std Light"/>
                <a:ea typeface="Brixton" charset="0"/>
                <a:cs typeface="Neo Tech Std Light"/>
              </a:rPr>
              <a:t>architecto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beatae</a:t>
            </a:r>
            <a:r>
              <a:rPr lang="en-US" sz="1100" dirty="0" smtClean="0">
                <a:solidFill>
                  <a:srgbClr val="9B9B9B"/>
                </a:solidFill>
                <a:latin typeface="Neo Tech Std Light"/>
                <a:ea typeface="Brixton" charset="0"/>
                <a:cs typeface="Neo Tech Std Light"/>
              </a:rPr>
              <a:t> vitae dicta </a:t>
            </a:r>
            <a:r>
              <a:rPr lang="en-US" sz="1100" dirty="0" err="1" smtClean="0">
                <a:solidFill>
                  <a:srgbClr val="9B9B9B"/>
                </a:solidFill>
                <a:latin typeface="Neo Tech Std Light"/>
                <a:ea typeface="Brixton" charset="0"/>
                <a:cs typeface="Neo Tech Std Light"/>
              </a:rPr>
              <a:t>sunt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explicabo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Nemo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enim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voluptatem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voluptas</a:t>
            </a:r>
            <a:r>
              <a:rPr lang="en-US" sz="1100" dirty="0" smtClean="0">
                <a:solidFill>
                  <a:srgbClr val="9B9B9B"/>
                </a:solidFill>
                <a:latin typeface="Neo Tech Std Light"/>
                <a:ea typeface="Brixton" charset="0"/>
                <a:cs typeface="Neo Tech Std Light"/>
              </a:rPr>
              <a:t> sit </a:t>
            </a:r>
            <a:r>
              <a:rPr lang="en-US" sz="1100" dirty="0" err="1" smtClean="0">
                <a:solidFill>
                  <a:srgbClr val="9B9B9B"/>
                </a:solidFill>
                <a:latin typeface="Neo Tech Std Light"/>
                <a:ea typeface="Brixton" charset="0"/>
                <a:cs typeface="Neo Tech Std Light"/>
              </a:rPr>
              <a:t>aspernatur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odit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fugit, </a:t>
            </a:r>
            <a:r>
              <a:rPr lang="en-US" sz="1100" dirty="0" err="1" smtClean="0">
                <a:solidFill>
                  <a:srgbClr val="9B9B9B"/>
                </a:solidFill>
                <a:latin typeface="Neo Tech Std Light"/>
                <a:ea typeface="Brixton" charset="0"/>
                <a:cs typeface="Neo Tech Std Light"/>
              </a:rPr>
              <a:t>sed</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consequuntur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magni</a:t>
            </a:r>
            <a:r>
              <a:rPr lang="en-US" sz="1100" dirty="0" smtClean="0">
                <a:solidFill>
                  <a:srgbClr val="9B9B9B"/>
                </a:solidFill>
                <a:latin typeface="Neo Tech Std Light"/>
                <a:ea typeface="Brixton" charset="0"/>
                <a:cs typeface="Neo Tech Std Light"/>
              </a:rPr>
              <a:t>.</a:t>
            </a:r>
            <a:endParaRPr lang="bg-BG" sz="110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13"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smtClean="0">
              <a:solidFill>
                <a:srgbClr val="7F7F7F"/>
              </a:solidFill>
              <a:latin typeface="Neo Tech Std Light"/>
              <a:cs typeface="Neo Tech Std Light"/>
            </a:endParaRPr>
          </a:p>
        </p:txBody>
      </p:sp>
      <p:sp>
        <p:nvSpPr>
          <p:cNvPr id="8" name="TextBox 7"/>
          <p:cNvSpPr txBox="1"/>
          <p:nvPr userDrawn="1"/>
        </p:nvSpPr>
        <p:spPr>
          <a:xfrm>
            <a:off x="5848350" y="3890963"/>
            <a:ext cx="2395538"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1313" y="2105025"/>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FFFFFF"/>
                </a:solidFill>
                <a:latin typeface="Neo Tech Std Light" charset="0"/>
                <a:cs typeface="Neo Tech Std Light" charset="0"/>
              </a:rPr>
              <a:t>Cloud</a:t>
            </a:r>
            <a:endParaRPr lang="bg-BG" sz="2400">
              <a:solidFill>
                <a:srgbClr val="363636"/>
              </a:solidFill>
              <a:latin typeface="Neo Tech Std Light" charset="0"/>
              <a:cs typeface="Neo Tech Std Light" charset="0"/>
            </a:endParaRPr>
          </a:p>
        </p:txBody>
      </p:sp>
      <p:sp>
        <p:nvSpPr>
          <p:cNvPr id="10" name="Rectangle 23"/>
          <p:cNvSpPr>
            <a:spLocks noChangeArrowheads="1"/>
          </p:cNvSpPr>
          <p:nvPr userDrawn="1"/>
        </p:nvSpPr>
        <p:spPr bwMode="auto">
          <a:xfrm>
            <a:off x="4618038" y="2436813"/>
            <a:ext cx="58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Neo Tech Std Light" charset="0"/>
                <a:cs typeface="Neo Tech Std Light" charset="0"/>
              </a:rPr>
              <a:t>VPS</a:t>
            </a:r>
            <a:endParaRPr lang="bg-BG">
              <a:solidFill>
                <a:srgbClr val="363636"/>
              </a:solidFill>
              <a:latin typeface="Neo Tech Std Light" charset="0"/>
              <a:cs typeface="Neo Tech Std Light" charset="0"/>
            </a:endParaRPr>
          </a:p>
        </p:txBody>
      </p:sp>
      <p:sp>
        <p:nvSpPr>
          <p:cNvPr id="11" name="Rectangle 24"/>
          <p:cNvSpPr>
            <a:spLocks noChangeArrowheads="1"/>
          </p:cNvSpPr>
          <p:nvPr userDrawn="1"/>
        </p:nvSpPr>
        <p:spPr bwMode="auto">
          <a:xfrm>
            <a:off x="5795963" y="2027238"/>
            <a:ext cx="67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rgbClr val="FFFFFF"/>
                </a:solidFill>
                <a:latin typeface="Neo Tech Std Light" charset="0"/>
                <a:cs typeface="Neo Tech Std Light" charset="0"/>
              </a:rPr>
              <a:t>DNS</a:t>
            </a:r>
            <a:endParaRPr lang="bg-BG" sz="2000">
              <a:solidFill>
                <a:srgbClr val="363636"/>
              </a:solidFill>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userDrawn="1"/>
        </p:nvSpPr>
        <p:spPr>
          <a:xfrm>
            <a:off x="3768725" y="285591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userDrawn="1"/>
        </p:nvSpPr>
        <p:spPr>
          <a:xfrm rot="19408626">
            <a:off x="5559425" y="273526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userDrawn="1"/>
        </p:nvSpPr>
        <p:spPr bwMode="auto">
          <a:xfrm>
            <a:off x="931863" y="3514725"/>
            <a:ext cx="20697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a:cs typeface="Neo Tech Std Light"/>
              </a:rPr>
              <a:t>Lorem ipsum</a:t>
            </a:r>
            <a:endParaRPr lang="bg-BG" sz="280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8" y="3962400"/>
            <a:ext cx="220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363636"/>
                </a:solidFill>
                <a:latin typeface="Neo Tech Std Light"/>
                <a:cs typeface="Neo Tech Std Light"/>
              </a:rPr>
              <a:t>beatae vitae dicta sunt et apace</a:t>
            </a:r>
            <a:endParaRPr lang="bg-BG" sz="1200">
              <a:solidFill>
                <a:srgbClr val="363636"/>
              </a:solidFill>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3337166936"/>
      </p:ext>
    </p:extLst>
  </p:cSld>
  <p:clrMapOvr>
    <a:masterClrMapping/>
  </p:clrMapOvr>
  <p:transition xmlns:p14="http://schemas.microsoft.com/office/powerpoint/2010/main" spd="slow">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userDrawn="1"/>
        </p:nvSpPr>
        <p:spPr>
          <a:xfrm>
            <a:off x="2724150" y="2852738"/>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userDrawn="1"/>
        </p:nvSpPr>
        <p:spPr>
          <a:xfrm>
            <a:off x="4692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userDrawn="1"/>
        </p:nvSpPr>
        <p:spPr>
          <a:xfrm>
            <a:off x="6659563"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535078556"/>
      </p:ext>
    </p:extLst>
  </p:cSld>
  <p:clrMapOvr>
    <a:masterClrMapping/>
  </p:clrMapOvr>
  <p:transition xmlns:p14="http://schemas.microsoft.com/office/powerpoint/2010/mai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705383685"/>
      </p:ext>
    </p:extLst>
  </p:cSld>
  <p:clrMapOvr>
    <a:masterClrMapping/>
  </p:clrMapOvr>
  <p:transition xmlns:p14="http://schemas.microsoft.com/office/powerpoint/2010/main" spd="slow">
    <p:wip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85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grpSp>
        <p:nvGrpSpPr>
          <p:cNvPr id="4" name="Group 14"/>
          <p:cNvGrpSpPr>
            <a:grpSpLocks/>
          </p:cNvGrpSpPr>
          <p:nvPr userDrawn="1"/>
        </p:nvGrpSpPr>
        <p:grpSpPr bwMode="auto">
          <a:xfrm>
            <a:off x="1820863" y="189388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7" name="Group 19"/>
          <p:cNvGrpSpPr>
            <a:grpSpLocks/>
          </p:cNvGrpSpPr>
          <p:nvPr userDrawn="1"/>
        </p:nvGrpSpPr>
        <p:grpSpPr bwMode="auto">
          <a:xfrm>
            <a:off x="3779838" y="189388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10" name="Group 23"/>
          <p:cNvGrpSpPr>
            <a:grpSpLocks/>
          </p:cNvGrpSpPr>
          <p:nvPr userDrawn="1"/>
        </p:nvGrpSpPr>
        <p:grpSpPr bwMode="auto">
          <a:xfrm>
            <a:off x="5738813" y="189388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4" name="Rectangle 27"/>
          <p:cNvSpPr>
            <a:spLocks noChangeArrowheads="1"/>
          </p:cNvSpPr>
          <p:nvPr userDrawn="1"/>
        </p:nvSpPr>
        <p:spPr bwMode="auto">
          <a:xfrm>
            <a:off x="2298827" y="2662238"/>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22" y="2413000"/>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17" y="2089150"/>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accusantium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AB3192"/>
                </a:solidFill>
                <a:latin typeface="Neo Tech Std"/>
                <a:cs typeface="Neo Tech Std"/>
              </a:rPr>
              <a:t>Warning!</a:t>
            </a:r>
            <a:endParaRPr lang="bg-BG" sz="2800">
              <a:solidFill>
                <a:srgbClr val="AB3192"/>
              </a:solidFill>
              <a:latin typeface="Neo Tech Std"/>
              <a:cs typeface="Neo Tech Std"/>
            </a:endParaRPr>
          </a:p>
        </p:txBody>
      </p:sp>
      <p:sp>
        <p:nvSpPr>
          <p:cNvPr id="20" name="TextBox 19"/>
          <p:cNvSpPr txBox="1">
            <a:spLocks noChangeArrowheads="1"/>
          </p:cNvSpPr>
          <p:nvPr userDrawn="1"/>
        </p:nvSpPr>
        <p:spPr bwMode="auto">
          <a:xfrm>
            <a:off x="1763713" y="441960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13"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63" y="188753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1778357801"/>
      </p:ext>
    </p:extLst>
  </p:cSld>
  <p:clrMapOvr>
    <a:masterClrMapping/>
  </p:clrMapOvr>
  <p:transition xmlns:p14="http://schemas.microsoft.com/office/powerpoint/2010/main" spd="slow">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12166895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93150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34244037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a:extLst>
              <a:ext uri="{28A0092B-C50C-407E-A947-70E740481C1C}">
                <a14:useLocalDpi xmlns:a14="http://schemas.microsoft.com/office/drawing/2010/main" val="0"/>
              </a:ext>
            </a:extLst>
          </a:blip>
          <a:srcRect b="20461"/>
          <a:stretch>
            <a:fillRect/>
          </a:stretch>
        </p:blipFill>
        <p:spPr bwMode="auto">
          <a:xfrm>
            <a:off x="6553200" y="586740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7140078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6797057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4394183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8578141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3057656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52684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2025233451"/>
      </p:ext>
    </p:extLst>
  </p:cSld>
  <p:clrMapOvr>
    <a:masterClrMapping/>
  </p:clrMapOvr>
  <p:transition xmlns:p14="http://schemas.microsoft.com/office/powerpoint/2010/main" spd="slow">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21904461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24697160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21424474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3865979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20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789713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53340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7" name="Ellipse 98"/>
          <p:cNvSpPr/>
          <p:nvPr userDrawn="1"/>
        </p:nvSpPr>
        <p:spPr bwMode="auto">
          <a:xfrm>
            <a:off x="685800" y="52578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9362252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22851456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0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29465592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39728646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52829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20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434563308"/>
      </p:ext>
    </p:extLst>
  </p:cSld>
  <p:clrMapOvr>
    <a:masterClrMapping/>
  </p:clrMapOvr>
  <p:transition xmlns:p14="http://schemas.microsoft.com/office/powerpoint/2010/main" spd="slow">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25447812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0946989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4" name="Group 35"/>
          <p:cNvGrpSpPr>
            <a:grpSpLocks/>
          </p:cNvGrpSpPr>
          <p:nvPr userDrawn="1"/>
        </p:nvGrpSpPr>
        <p:grpSpPr bwMode="auto">
          <a:xfrm>
            <a:off x="450850"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9" name="Group 38"/>
          <p:cNvGrpSpPr>
            <a:grpSpLocks/>
          </p:cNvGrpSpPr>
          <p:nvPr userDrawn="1"/>
        </p:nvGrpSpPr>
        <p:grpSpPr bwMode="auto">
          <a:xfrm>
            <a:off x="5784850"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35" name="Group 41"/>
          <p:cNvGrpSpPr>
            <a:grpSpLocks/>
          </p:cNvGrpSpPr>
          <p:nvPr userDrawn="1"/>
        </p:nvGrpSpPr>
        <p:grpSpPr bwMode="auto">
          <a:xfrm>
            <a:off x="3194050"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8882919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userDrawn="1"/>
        </p:nvSpPr>
        <p:spPr>
          <a:xfrm>
            <a:off x="26670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userDrawn="1"/>
        </p:nvSpPr>
        <p:spPr>
          <a:xfrm>
            <a:off x="48006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userDrawn="1"/>
        </p:nvSpPr>
        <p:spPr>
          <a:xfrm>
            <a:off x="6942138"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3"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3"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37"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37"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19"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855"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26327727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00" y="0"/>
            <a:ext cx="585787" cy="365125"/>
          </a:xfrm>
          <a:prstGeom prst="rect">
            <a:avLst/>
          </a:prstGeom>
        </p:spPr>
        <p:txBody>
          <a:bodyPr/>
          <a:lstStyle>
            <a:lvl1pPr>
              <a:defRPr>
                <a:latin typeface="Neo Tech Std Light"/>
              </a:defRPr>
            </a:lvl1pPr>
          </a:lstStyle>
          <a:p>
            <a:pPr>
              <a:defRPr/>
            </a:pPr>
            <a:fld id="{A449D799-D360-914E-8477-0455C9E2E6D4}" type="slidenum">
              <a:rPr lang="en-JM" smtClean="0">
                <a:solidFill>
                  <a:srgbClr val="363636"/>
                </a:solidFill>
              </a:rPr>
              <a:pPr>
                <a:defRPr/>
              </a:pPr>
              <a:t>‹#›</a:t>
            </a:fld>
            <a:endParaRPr lang="en-JM" dirty="0">
              <a:solidFill>
                <a:srgbClr val="363636"/>
              </a:solidFill>
            </a:endParaRPr>
          </a:p>
        </p:txBody>
      </p:sp>
    </p:spTree>
    <p:extLst>
      <p:ext uri="{BB962C8B-B14F-4D97-AF65-F5344CB8AC3E}">
        <p14:creationId xmlns:p14="http://schemas.microsoft.com/office/powerpoint/2010/main" val="17219773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19428245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25361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9233355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12600244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2"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498"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1779452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53340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7" name="Ellipse 98"/>
          <p:cNvSpPr/>
          <p:nvPr userDrawn="1"/>
        </p:nvSpPr>
        <p:spPr bwMode="auto">
          <a:xfrm>
            <a:off x="685800" y="52578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3704143642"/>
      </p:ext>
    </p:extLst>
  </p:cSld>
  <p:clrMapOvr>
    <a:masterClrMapping/>
  </p:clrMapOvr>
  <p:transition xmlns:p14="http://schemas.microsoft.com/office/powerpoint/2010/main" spd="slow">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37"/>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4939043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Neo Tech Std Light"/>
            </a:endParaRPr>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3568257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46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userDrawn="1"/>
        </p:nvSpPr>
        <p:spPr>
          <a:xfrm flipH="1">
            <a:off x="4332288" y="222726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userDrawn="1"/>
        </p:nvSpPr>
        <p:spPr>
          <a:xfrm>
            <a:off x="5556250" y="176371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userDrawn="1"/>
        </p:nvSpPr>
        <p:spPr bwMode="auto">
          <a:xfrm>
            <a:off x="930275" y="430530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Neo Tech Std Light"/>
                <a:ea typeface="Brixton" charset="0"/>
                <a:cs typeface="Neo Tech Std Light"/>
              </a:rPr>
              <a:t>Raperiam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eaque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a:t>
            </a:r>
            <a:r>
              <a:rPr lang="en-US" sz="1100" dirty="0" smtClean="0">
                <a:solidFill>
                  <a:srgbClr val="9B9B9B"/>
                </a:solidFill>
                <a:latin typeface="Neo Tech Std Light"/>
                <a:ea typeface="Brixton" charset="0"/>
                <a:cs typeface="Neo Tech Std Light"/>
              </a:rPr>
              <a:t> quae </a:t>
            </a:r>
            <a:r>
              <a:rPr lang="en-US" sz="1100" dirty="0" err="1" smtClean="0">
                <a:solidFill>
                  <a:srgbClr val="9B9B9B"/>
                </a:solidFill>
                <a:latin typeface="Neo Tech Std Light"/>
                <a:ea typeface="Brixton" charset="0"/>
                <a:cs typeface="Neo Tech Std Light"/>
              </a:rPr>
              <a:t>ab</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illo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inventore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veritatis</a:t>
            </a:r>
            <a:r>
              <a:rPr lang="en-US" sz="1100" dirty="0" smtClean="0">
                <a:solidFill>
                  <a:srgbClr val="9B9B9B"/>
                </a:solidFill>
                <a:latin typeface="Neo Tech Std Light"/>
                <a:ea typeface="Brixton" charset="0"/>
                <a:cs typeface="Neo Tech Std Light"/>
              </a:rPr>
              <a:t> et quasi </a:t>
            </a:r>
            <a:r>
              <a:rPr lang="en-US" sz="1100" dirty="0" err="1" smtClean="0">
                <a:solidFill>
                  <a:srgbClr val="9B9B9B"/>
                </a:solidFill>
                <a:latin typeface="Neo Tech Std Light"/>
                <a:ea typeface="Brixton" charset="0"/>
                <a:cs typeface="Neo Tech Std Light"/>
              </a:rPr>
              <a:t>architecto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beatae</a:t>
            </a:r>
            <a:r>
              <a:rPr lang="en-US" sz="1100" dirty="0" smtClean="0">
                <a:solidFill>
                  <a:srgbClr val="9B9B9B"/>
                </a:solidFill>
                <a:latin typeface="Neo Tech Std Light"/>
                <a:ea typeface="Brixton" charset="0"/>
                <a:cs typeface="Neo Tech Std Light"/>
              </a:rPr>
              <a:t> vitae dicta </a:t>
            </a:r>
            <a:r>
              <a:rPr lang="en-US" sz="1100" dirty="0" err="1" smtClean="0">
                <a:solidFill>
                  <a:srgbClr val="9B9B9B"/>
                </a:solidFill>
                <a:latin typeface="Neo Tech Std Light"/>
                <a:ea typeface="Brixton" charset="0"/>
                <a:cs typeface="Neo Tech Std Light"/>
              </a:rPr>
              <a:t>sunt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explicabo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Nemo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enim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voluptatem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voluptas</a:t>
            </a:r>
            <a:r>
              <a:rPr lang="en-US" sz="1100" dirty="0" smtClean="0">
                <a:solidFill>
                  <a:srgbClr val="9B9B9B"/>
                </a:solidFill>
                <a:latin typeface="Neo Tech Std Light"/>
                <a:ea typeface="Brixton" charset="0"/>
                <a:cs typeface="Neo Tech Std Light"/>
              </a:rPr>
              <a:t> sit </a:t>
            </a:r>
            <a:r>
              <a:rPr lang="en-US" sz="1100" dirty="0" err="1" smtClean="0">
                <a:solidFill>
                  <a:srgbClr val="9B9B9B"/>
                </a:solidFill>
                <a:latin typeface="Neo Tech Std Light"/>
                <a:ea typeface="Brixton" charset="0"/>
                <a:cs typeface="Neo Tech Std Light"/>
              </a:rPr>
              <a:t>aspernatur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odit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fugit, </a:t>
            </a:r>
            <a:r>
              <a:rPr lang="en-US" sz="1100" dirty="0" err="1" smtClean="0">
                <a:solidFill>
                  <a:srgbClr val="9B9B9B"/>
                </a:solidFill>
                <a:latin typeface="Neo Tech Std Light"/>
                <a:ea typeface="Brixton" charset="0"/>
                <a:cs typeface="Neo Tech Std Light"/>
              </a:rPr>
              <a:t>sed</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consequuntur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magni</a:t>
            </a:r>
            <a:r>
              <a:rPr lang="en-US" sz="1100" dirty="0" smtClean="0">
                <a:solidFill>
                  <a:srgbClr val="9B9B9B"/>
                </a:solidFill>
                <a:latin typeface="Neo Tech Std Light"/>
                <a:ea typeface="Brixton" charset="0"/>
                <a:cs typeface="Neo Tech Std Light"/>
              </a:rPr>
              <a:t>.</a:t>
            </a:r>
            <a:endParaRPr lang="bg-BG" sz="110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13"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smtClean="0">
              <a:solidFill>
                <a:srgbClr val="7F7F7F"/>
              </a:solidFill>
              <a:latin typeface="Neo Tech Std Light"/>
              <a:cs typeface="Neo Tech Std Light"/>
            </a:endParaRPr>
          </a:p>
        </p:txBody>
      </p:sp>
      <p:sp>
        <p:nvSpPr>
          <p:cNvPr id="8" name="TextBox 7"/>
          <p:cNvSpPr txBox="1"/>
          <p:nvPr userDrawn="1"/>
        </p:nvSpPr>
        <p:spPr>
          <a:xfrm>
            <a:off x="5848350" y="3890963"/>
            <a:ext cx="2395538"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1313" y="2105025"/>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FFFFFF"/>
                </a:solidFill>
                <a:latin typeface="Neo Tech Std Light" charset="0"/>
                <a:cs typeface="Neo Tech Std Light" charset="0"/>
              </a:rPr>
              <a:t>Cloud</a:t>
            </a:r>
            <a:endParaRPr lang="bg-BG" sz="2400">
              <a:solidFill>
                <a:srgbClr val="363636"/>
              </a:solidFill>
              <a:latin typeface="Neo Tech Std Light" charset="0"/>
              <a:cs typeface="Neo Tech Std Light" charset="0"/>
            </a:endParaRPr>
          </a:p>
        </p:txBody>
      </p:sp>
      <p:sp>
        <p:nvSpPr>
          <p:cNvPr id="10" name="Rectangle 23"/>
          <p:cNvSpPr>
            <a:spLocks noChangeArrowheads="1"/>
          </p:cNvSpPr>
          <p:nvPr userDrawn="1"/>
        </p:nvSpPr>
        <p:spPr bwMode="auto">
          <a:xfrm>
            <a:off x="4618038" y="2436813"/>
            <a:ext cx="58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Neo Tech Std Light" charset="0"/>
                <a:cs typeface="Neo Tech Std Light" charset="0"/>
              </a:rPr>
              <a:t>VPS</a:t>
            </a:r>
            <a:endParaRPr lang="bg-BG">
              <a:solidFill>
                <a:srgbClr val="363636"/>
              </a:solidFill>
              <a:latin typeface="Neo Tech Std Light" charset="0"/>
              <a:cs typeface="Neo Tech Std Light" charset="0"/>
            </a:endParaRPr>
          </a:p>
        </p:txBody>
      </p:sp>
      <p:sp>
        <p:nvSpPr>
          <p:cNvPr id="11" name="Rectangle 24"/>
          <p:cNvSpPr>
            <a:spLocks noChangeArrowheads="1"/>
          </p:cNvSpPr>
          <p:nvPr userDrawn="1"/>
        </p:nvSpPr>
        <p:spPr bwMode="auto">
          <a:xfrm>
            <a:off x="5795963" y="2027238"/>
            <a:ext cx="67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rgbClr val="FFFFFF"/>
                </a:solidFill>
                <a:latin typeface="Neo Tech Std Light" charset="0"/>
                <a:cs typeface="Neo Tech Std Light" charset="0"/>
              </a:rPr>
              <a:t>DNS</a:t>
            </a:r>
            <a:endParaRPr lang="bg-BG" sz="2000">
              <a:solidFill>
                <a:srgbClr val="363636"/>
              </a:solidFill>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userDrawn="1"/>
        </p:nvSpPr>
        <p:spPr>
          <a:xfrm>
            <a:off x="3768725" y="285591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userDrawn="1"/>
        </p:nvSpPr>
        <p:spPr>
          <a:xfrm rot="19408626">
            <a:off x="5559425" y="273526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userDrawn="1"/>
        </p:nvSpPr>
        <p:spPr bwMode="auto">
          <a:xfrm>
            <a:off x="931863" y="3514725"/>
            <a:ext cx="20697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a:cs typeface="Neo Tech Std Light"/>
              </a:rPr>
              <a:t>Lorem ipsum</a:t>
            </a:r>
            <a:endParaRPr lang="bg-BG" sz="280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8" y="3962400"/>
            <a:ext cx="220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363636"/>
                </a:solidFill>
                <a:latin typeface="Neo Tech Std Light"/>
                <a:cs typeface="Neo Tech Std Light"/>
              </a:rPr>
              <a:t>beatae vitae dicta sunt et apace</a:t>
            </a:r>
            <a:endParaRPr lang="bg-BG" sz="1200">
              <a:solidFill>
                <a:srgbClr val="363636"/>
              </a:solidFill>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1425263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userDrawn="1"/>
        </p:nvSpPr>
        <p:spPr>
          <a:xfrm>
            <a:off x="2724150" y="2852738"/>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userDrawn="1"/>
        </p:nvSpPr>
        <p:spPr>
          <a:xfrm>
            <a:off x="4692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userDrawn="1"/>
        </p:nvSpPr>
        <p:spPr>
          <a:xfrm>
            <a:off x="6659563"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9931295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85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grpSp>
        <p:nvGrpSpPr>
          <p:cNvPr id="4" name="Group 14"/>
          <p:cNvGrpSpPr>
            <a:grpSpLocks/>
          </p:cNvGrpSpPr>
          <p:nvPr userDrawn="1"/>
        </p:nvGrpSpPr>
        <p:grpSpPr bwMode="auto">
          <a:xfrm>
            <a:off x="1820863" y="189388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7" name="Group 19"/>
          <p:cNvGrpSpPr>
            <a:grpSpLocks/>
          </p:cNvGrpSpPr>
          <p:nvPr userDrawn="1"/>
        </p:nvGrpSpPr>
        <p:grpSpPr bwMode="auto">
          <a:xfrm>
            <a:off x="3779838" y="189388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10" name="Group 23"/>
          <p:cNvGrpSpPr>
            <a:grpSpLocks/>
          </p:cNvGrpSpPr>
          <p:nvPr userDrawn="1"/>
        </p:nvGrpSpPr>
        <p:grpSpPr bwMode="auto">
          <a:xfrm>
            <a:off x="5738813" y="189388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4" name="Rectangle 27"/>
          <p:cNvSpPr>
            <a:spLocks noChangeArrowheads="1"/>
          </p:cNvSpPr>
          <p:nvPr userDrawn="1"/>
        </p:nvSpPr>
        <p:spPr bwMode="auto">
          <a:xfrm>
            <a:off x="2298827" y="2662238"/>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22" y="2413000"/>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17" y="2089150"/>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accusantium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AB3192"/>
                </a:solidFill>
                <a:latin typeface="Neo Tech Std"/>
                <a:cs typeface="Neo Tech Std"/>
              </a:rPr>
              <a:t>Warning!</a:t>
            </a:r>
            <a:endParaRPr lang="bg-BG" sz="2800">
              <a:solidFill>
                <a:srgbClr val="AB3192"/>
              </a:solidFill>
              <a:latin typeface="Neo Tech Std"/>
              <a:cs typeface="Neo Tech Std"/>
            </a:endParaRPr>
          </a:p>
        </p:txBody>
      </p:sp>
      <p:sp>
        <p:nvSpPr>
          <p:cNvPr id="20" name="TextBox 19"/>
          <p:cNvSpPr txBox="1">
            <a:spLocks noChangeArrowheads="1"/>
          </p:cNvSpPr>
          <p:nvPr userDrawn="1"/>
        </p:nvSpPr>
        <p:spPr bwMode="auto">
          <a:xfrm>
            <a:off x="1763713" y="441960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13"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63" y="188753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20905518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fld id="{42DD86D6-A396-994F-8374-42D236A4434D}" type="datetimeFigureOut">
              <a:rPr lang="en-US">
                <a:solidFill>
                  <a:srgbClr val="363636"/>
                </a:solidFill>
              </a:rPr>
              <a:pPr>
                <a:defRPr/>
              </a:pPr>
              <a:t>16-09-05</a:t>
            </a:fld>
            <a:endParaRPr lang="en-US">
              <a:solidFill>
                <a:srgbClr val="363636"/>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solidFill>
                <a:srgbClr val="363636"/>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fld id="{298E4EFA-587F-5746-BADE-8C0553761548}" type="slidenum">
              <a:rPr lang="en-US">
                <a:solidFill>
                  <a:srgbClr val="363636"/>
                </a:solidFill>
              </a:rPr>
              <a:pPr>
                <a:defRPr/>
              </a:pPr>
              <a:t>‹#›</a:t>
            </a:fld>
            <a:endParaRPr lang="en-US">
              <a:solidFill>
                <a:srgbClr val="363636"/>
              </a:solidFill>
            </a:endParaRPr>
          </a:p>
        </p:txBody>
      </p:sp>
    </p:spTree>
    <p:extLst>
      <p:ext uri="{BB962C8B-B14F-4D97-AF65-F5344CB8AC3E}">
        <p14:creationId xmlns:p14="http://schemas.microsoft.com/office/powerpoint/2010/main" val="28232377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1112016640"/>
      </p:ext>
    </p:extLst>
  </p:cSld>
  <p:clrMapOvr>
    <a:masterClrMapping/>
  </p:clrMapOvr>
  <p:transition xmlns:p14="http://schemas.microsoft.com/office/powerpoint/2010/main" spd="slow">
    <p:wip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253638"/>
      </p:ext>
    </p:extLst>
  </p:cSld>
  <p:clrMapOvr>
    <a:masterClrMapping/>
  </p:clrMapOvr>
  <p:transition xmlns:p14="http://schemas.microsoft.com/office/powerpoint/2010/main" spd="slow">
    <p:wip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4033585439"/>
      </p:ext>
    </p:extLst>
  </p:cSld>
  <p:clrMapOvr>
    <a:masterClrMapping/>
  </p:clrMapOvr>
  <p:transition xmlns:p14="http://schemas.microsoft.com/office/powerpoint/2010/main" spd="slow">
    <p:wip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Vergic_logo_tagline_CMYK.eps"/>
          <p:cNvPicPr>
            <a:picLocks noChangeAspect="1"/>
          </p:cNvPicPr>
          <p:nvPr userDrawn="1"/>
        </p:nvPicPr>
        <p:blipFill>
          <a:blip r:embed="rId3">
            <a:extLst>
              <a:ext uri="{28A0092B-C50C-407E-A947-70E740481C1C}">
                <a14:useLocalDpi xmlns:a14="http://schemas.microsoft.com/office/drawing/2010/main" val="0"/>
              </a:ext>
            </a:extLst>
          </a:blip>
          <a:srcRect b="20461"/>
          <a:stretch>
            <a:fillRect/>
          </a:stretch>
        </p:blipFill>
        <p:spPr bwMode="auto">
          <a:xfrm>
            <a:off x="6553200" y="586740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sp>
        <p:nvSpPr>
          <p:cNvPr id="18" name="Content Placeholder 17"/>
          <p:cNvSpPr>
            <a:spLocks noGrp="1"/>
          </p:cNvSpPr>
          <p:nvPr>
            <p:ph sz="quarter" idx="10"/>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smtClean="0"/>
              <a:t>Click to edit Master text styles</a:t>
            </a:r>
          </a:p>
        </p:txBody>
      </p:sp>
      <p:sp>
        <p:nvSpPr>
          <p:cNvPr id="19" name="Content Placeholder 17"/>
          <p:cNvSpPr>
            <a:spLocks noGrp="1"/>
          </p:cNvSpPr>
          <p:nvPr>
            <p:ph sz="quarter" idx="1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smtClean="0"/>
              <a:t>Click to edit Master text styles</a:t>
            </a:r>
          </a:p>
          <a:p>
            <a:pPr lvl="1"/>
            <a:r>
              <a:rPr lang="sv-SE" smtClean="0"/>
              <a:t>Second level</a:t>
            </a:r>
          </a:p>
        </p:txBody>
      </p:sp>
    </p:spTree>
    <p:extLst>
      <p:ext uri="{BB962C8B-B14F-4D97-AF65-F5344CB8AC3E}">
        <p14:creationId xmlns:p14="http://schemas.microsoft.com/office/powerpoint/2010/main" val="3245476705"/>
      </p:ext>
    </p:extLst>
  </p:cSld>
  <p:clrMapOvr>
    <a:masterClrMapping/>
  </p:clrMapOvr>
  <p:transition xmlns:p14="http://schemas.microsoft.com/office/powerpoint/2010/mai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3789421302"/>
      </p:ext>
    </p:extLst>
  </p:cSld>
  <p:clrMapOvr>
    <a:masterClrMapping/>
  </p:clrMapOvr>
  <p:transition xmlns:p14="http://schemas.microsoft.com/office/powerpoint/2010/main" spd="slow">
    <p:wip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716194574"/>
      </p:ext>
    </p:extLst>
  </p:cSld>
  <p:clrMapOvr>
    <a:masterClrMapping/>
  </p:clrMapOvr>
  <p:transition xmlns:p14="http://schemas.microsoft.com/office/powerpoint/2010/main" spd="slow">
    <p:wip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711703090"/>
      </p:ext>
    </p:extLst>
  </p:cSld>
  <p:clrMapOvr>
    <a:masterClrMapping/>
  </p:clrMapOvr>
  <p:transition xmlns:p14="http://schemas.microsoft.com/office/powerpoint/2010/main" spd="slow">
    <p:wip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055169464"/>
      </p:ext>
    </p:extLst>
  </p:cSld>
  <p:clrMapOvr>
    <a:masterClrMapping/>
  </p:clrMapOvr>
  <p:transition xmlns:p14="http://schemas.microsoft.com/office/powerpoint/2010/main" spd="slow">
    <p:wip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720692350"/>
      </p:ext>
    </p:extLst>
  </p:cSld>
  <p:clrMapOvr>
    <a:masterClrMapping/>
  </p:clrMapOvr>
  <p:transition xmlns:p14="http://schemas.microsoft.com/office/powerpoint/2010/main" spd="slow">
    <p:wip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582535310"/>
      </p:ext>
    </p:extLst>
  </p:cSld>
  <p:clrMapOvr>
    <a:masterClrMapping/>
  </p:clrMapOvr>
  <p:transition xmlns:p14="http://schemas.microsoft.com/office/powerpoint/2010/main" spd="slow">
    <p:wip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2674161105"/>
      </p:ext>
    </p:extLst>
  </p:cSld>
  <p:clrMapOvr>
    <a:masterClrMapping/>
  </p:clrMapOvr>
  <p:transition xmlns:p14="http://schemas.microsoft.com/office/powerpoint/2010/main" spd="slow">
    <p:wip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864766219"/>
      </p:ext>
    </p:extLst>
  </p:cSld>
  <p:clrMapOvr>
    <a:masterClrMapping/>
  </p:clrMapOvr>
  <p:transition xmlns:p14="http://schemas.microsoft.com/office/powerpoint/2010/main" spd="slow">
    <p:wip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556212830"/>
      </p:ext>
    </p:extLst>
  </p:cSld>
  <p:clrMapOvr>
    <a:masterClrMapping/>
  </p:clrMapOvr>
  <p:transition xmlns:p14="http://schemas.microsoft.com/office/powerpoint/2010/main" spd="slow">
    <p:wip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3805315717"/>
      </p:ext>
    </p:extLst>
  </p:cSld>
  <p:clrMapOvr>
    <a:masterClrMapping/>
  </p:clrMapOvr>
  <p:transition xmlns:p14="http://schemas.microsoft.com/office/powerpoint/2010/main" spd="slow">
    <p:wip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20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2106763266"/>
      </p:ext>
    </p:extLst>
  </p:cSld>
  <p:clrMapOvr>
    <a:masterClrMapping/>
  </p:clrMapOvr>
  <p:transition xmlns:p14="http://schemas.microsoft.com/office/powerpoint/2010/mai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0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3717613896"/>
      </p:ext>
    </p:extLst>
  </p:cSld>
  <p:clrMapOvr>
    <a:masterClrMapping/>
  </p:clrMapOvr>
  <p:transition xmlns:p14="http://schemas.microsoft.com/office/powerpoint/2010/main" spd="slow">
    <p:wip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53340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7" name="Ellipse 98"/>
          <p:cNvSpPr/>
          <p:nvPr userDrawn="1"/>
        </p:nvSpPr>
        <p:spPr bwMode="auto">
          <a:xfrm>
            <a:off x="685800" y="52578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682372114"/>
      </p:ext>
    </p:extLst>
  </p:cSld>
  <p:clrMapOvr>
    <a:masterClrMapping/>
  </p:clrMapOvr>
  <p:transition xmlns:p14="http://schemas.microsoft.com/office/powerpoint/2010/main" spd="slow">
    <p:wip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1177561370"/>
      </p:ext>
    </p:extLst>
  </p:cSld>
  <p:clrMapOvr>
    <a:masterClrMapping/>
  </p:clrMapOvr>
  <p:transition xmlns:p14="http://schemas.microsoft.com/office/powerpoint/2010/main" spd="slow">
    <p:wip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0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3858278010"/>
      </p:ext>
    </p:extLst>
  </p:cSld>
  <p:clrMapOvr>
    <a:masterClrMapping/>
  </p:clrMapOvr>
  <p:transition xmlns:p14="http://schemas.microsoft.com/office/powerpoint/2010/main" spd="slow">
    <p:wip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1206950217"/>
      </p:ext>
    </p:extLst>
  </p:cSld>
  <p:clrMapOvr>
    <a:masterClrMapping/>
  </p:clrMapOvr>
  <p:transition xmlns:p14="http://schemas.microsoft.com/office/powerpoint/2010/main" spd="slow">
    <p:wip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1642752006"/>
      </p:ext>
    </p:extLst>
  </p:cSld>
  <p:clrMapOvr>
    <a:masterClrMapping/>
  </p:clrMapOvr>
  <p:transition xmlns:p14="http://schemas.microsoft.com/office/powerpoint/2010/main" spd="slow">
    <p:wip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3564551655"/>
      </p:ext>
    </p:extLst>
  </p:cSld>
  <p:clrMapOvr>
    <a:masterClrMapping/>
  </p:clrMapOvr>
  <p:transition xmlns:p14="http://schemas.microsoft.com/office/powerpoint/2010/main" spd="slow">
    <p:wip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014424192"/>
      </p:ext>
    </p:extLst>
  </p:cSld>
  <p:clrMapOvr>
    <a:masterClrMapping/>
  </p:clrMapOvr>
  <p:transition xmlns:p14="http://schemas.microsoft.com/office/powerpoint/2010/main" spd="slow">
    <p:wip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4" name="Group 35"/>
          <p:cNvGrpSpPr>
            <a:grpSpLocks/>
          </p:cNvGrpSpPr>
          <p:nvPr userDrawn="1"/>
        </p:nvGrpSpPr>
        <p:grpSpPr bwMode="auto">
          <a:xfrm>
            <a:off x="450850"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9" name="Group 38"/>
          <p:cNvGrpSpPr>
            <a:grpSpLocks/>
          </p:cNvGrpSpPr>
          <p:nvPr userDrawn="1"/>
        </p:nvGrpSpPr>
        <p:grpSpPr bwMode="auto">
          <a:xfrm>
            <a:off x="5784850"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35" name="Group 41"/>
          <p:cNvGrpSpPr>
            <a:grpSpLocks/>
          </p:cNvGrpSpPr>
          <p:nvPr userDrawn="1"/>
        </p:nvGrpSpPr>
        <p:grpSpPr bwMode="auto">
          <a:xfrm>
            <a:off x="3194050"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2500856954"/>
      </p:ext>
    </p:extLst>
  </p:cSld>
  <p:clrMapOvr>
    <a:masterClrMapping/>
  </p:clrMapOvr>
  <p:transition xmlns:p14="http://schemas.microsoft.com/office/powerpoint/2010/main" spd="slow">
    <p:wip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userDrawn="1"/>
        </p:nvSpPr>
        <p:spPr>
          <a:xfrm>
            <a:off x="26670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userDrawn="1"/>
        </p:nvSpPr>
        <p:spPr>
          <a:xfrm>
            <a:off x="48006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userDrawn="1"/>
        </p:nvSpPr>
        <p:spPr>
          <a:xfrm>
            <a:off x="6942138"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3"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3"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37"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37"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19"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855"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2140994769"/>
      </p:ext>
    </p:extLst>
  </p:cSld>
  <p:clrMapOvr>
    <a:masterClrMapping/>
  </p:clrMapOvr>
  <p:transition xmlns:p14="http://schemas.microsoft.com/office/powerpoint/2010/main" spd="slow">
    <p:wip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00" y="0"/>
            <a:ext cx="585788" cy="365125"/>
          </a:xfrm>
          <a:prstGeom prst="rect">
            <a:avLst/>
          </a:prstGeom>
        </p:spPr>
        <p:txBody>
          <a:bodyPr/>
          <a:lstStyle>
            <a:lvl1pPr>
              <a:defRPr>
                <a:solidFill>
                  <a:srgbClr val="363636"/>
                </a:solidFill>
                <a:latin typeface="Neo Tech Std Light"/>
              </a:defRPr>
            </a:lvl1pPr>
          </a:lstStyle>
          <a:p>
            <a:pPr>
              <a:defRPr/>
            </a:pPr>
            <a:fld id="{15ABB088-D925-8D4F-B7FB-6D7FC7827A04}" type="slidenum">
              <a:rPr lang="en-JM"/>
              <a:pPr>
                <a:defRPr/>
              </a:pPr>
              <a:t>‹#›</a:t>
            </a:fld>
            <a:endParaRPr lang="en-JM" dirty="0"/>
          </a:p>
        </p:txBody>
      </p:sp>
    </p:spTree>
    <p:extLst>
      <p:ext uri="{BB962C8B-B14F-4D97-AF65-F5344CB8AC3E}">
        <p14:creationId xmlns:p14="http://schemas.microsoft.com/office/powerpoint/2010/main" val="1116100802"/>
      </p:ext>
    </p:extLst>
  </p:cSld>
  <p:clrMapOvr>
    <a:masterClrMapping/>
  </p:clrMapOvr>
  <p:transition xmlns:p14="http://schemas.microsoft.com/office/powerpoint/2010/mai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4231207603"/>
      </p:ext>
    </p:extLst>
  </p:cSld>
  <p:clrMapOvr>
    <a:masterClrMapping/>
  </p:clrMapOvr>
  <p:transition xmlns:p14="http://schemas.microsoft.com/office/powerpoint/2010/main" spd="slow">
    <p:wip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2472622131"/>
      </p:ext>
    </p:extLst>
  </p:cSld>
  <p:clrMapOvr>
    <a:masterClrMapping/>
  </p:clrMapOvr>
  <p:transition xmlns:p14="http://schemas.microsoft.com/office/powerpoint/2010/main" spd="slow">
    <p:wip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265170541"/>
      </p:ext>
    </p:extLst>
  </p:cSld>
  <p:clrMapOvr>
    <a:masterClrMapping/>
  </p:clrMapOvr>
  <p:transition xmlns:p14="http://schemas.microsoft.com/office/powerpoint/2010/main" spd="slow">
    <p:wip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99681881"/>
      </p:ext>
    </p:extLst>
  </p:cSld>
  <p:clrMapOvr>
    <a:masterClrMapping/>
  </p:clrMapOvr>
  <p:transition xmlns:p14="http://schemas.microsoft.com/office/powerpoint/2010/main" spd="slow">
    <p:wip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596116879"/>
      </p:ext>
    </p:extLst>
  </p:cSld>
  <p:clrMapOvr>
    <a:masterClrMapping/>
  </p:clrMapOvr>
  <p:transition xmlns:p14="http://schemas.microsoft.com/office/powerpoint/2010/main" spd="slow">
    <p:wip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2"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498"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2511225245"/>
      </p:ext>
    </p:extLst>
  </p:cSld>
  <p:clrMapOvr>
    <a:masterClrMapping/>
  </p:clrMapOvr>
  <p:transition xmlns:p14="http://schemas.microsoft.com/office/powerpoint/2010/main" spd="slow">
    <p:wip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37"/>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1964109541"/>
      </p:ext>
    </p:extLst>
  </p:cSld>
  <p:clrMapOvr>
    <a:masterClrMapping/>
  </p:clrMapOvr>
  <p:transition xmlns:p14="http://schemas.microsoft.com/office/powerpoint/2010/main" spd="slow">
    <p:wip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Neo Tech Std Light"/>
            </a:endParaRPr>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233762641"/>
      </p:ext>
    </p:extLst>
  </p:cSld>
  <p:clrMapOvr>
    <a:masterClrMapping/>
  </p:clrMapOvr>
  <p:transition xmlns:p14="http://schemas.microsoft.com/office/powerpoint/2010/main" spd="slow">
    <p:wip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46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userDrawn="1"/>
        </p:nvSpPr>
        <p:spPr>
          <a:xfrm flipH="1">
            <a:off x="4332288" y="222726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userDrawn="1"/>
        </p:nvSpPr>
        <p:spPr>
          <a:xfrm>
            <a:off x="5556250" y="176371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userDrawn="1"/>
        </p:nvSpPr>
        <p:spPr bwMode="auto">
          <a:xfrm>
            <a:off x="930275" y="430530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Neo Tech Std Light"/>
                <a:ea typeface="Brixton" charset="0"/>
                <a:cs typeface="Neo Tech Std Light"/>
              </a:rPr>
              <a:t>Raperiam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eaque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a:t>
            </a:r>
            <a:r>
              <a:rPr lang="en-US" sz="1100" dirty="0" smtClean="0">
                <a:solidFill>
                  <a:srgbClr val="9B9B9B"/>
                </a:solidFill>
                <a:latin typeface="Neo Tech Std Light"/>
                <a:ea typeface="Brixton" charset="0"/>
                <a:cs typeface="Neo Tech Std Light"/>
              </a:rPr>
              <a:t> quae </a:t>
            </a:r>
            <a:r>
              <a:rPr lang="en-US" sz="1100" dirty="0" err="1" smtClean="0">
                <a:solidFill>
                  <a:srgbClr val="9B9B9B"/>
                </a:solidFill>
                <a:latin typeface="Neo Tech Std Light"/>
                <a:ea typeface="Brixton" charset="0"/>
                <a:cs typeface="Neo Tech Std Light"/>
              </a:rPr>
              <a:t>ab</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illo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inventore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veritatis</a:t>
            </a:r>
            <a:r>
              <a:rPr lang="en-US" sz="1100" dirty="0" smtClean="0">
                <a:solidFill>
                  <a:srgbClr val="9B9B9B"/>
                </a:solidFill>
                <a:latin typeface="Neo Tech Std Light"/>
                <a:ea typeface="Brixton" charset="0"/>
                <a:cs typeface="Neo Tech Std Light"/>
              </a:rPr>
              <a:t> et quasi </a:t>
            </a:r>
            <a:r>
              <a:rPr lang="en-US" sz="1100" dirty="0" err="1" smtClean="0">
                <a:solidFill>
                  <a:srgbClr val="9B9B9B"/>
                </a:solidFill>
                <a:latin typeface="Neo Tech Std Light"/>
                <a:ea typeface="Brixton" charset="0"/>
                <a:cs typeface="Neo Tech Std Light"/>
              </a:rPr>
              <a:t>architecto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beatae</a:t>
            </a:r>
            <a:r>
              <a:rPr lang="en-US" sz="1100" dirty="0" smtClean="0">
                <a:solidFill>
                  <a:srgbClr val="9B9B9B"/>
                </a:solidFill>
                <a:latin typeface="Neo Tech Std Light"/>
                <a:ea typeface="Brixton" charset="0"/>
                <a:cs typeface="Neo Tech Std Light"/>
              </a:rPr>
              <a:t> vitae dicta </a:t>
            </a:r>
            <a:r>
              <a:rPr lang="en-US" sz="1100" dirty="0" err="1" smtClean="0">
                <a:solidFill>
                  <a:srgbClr val="9B9B9B"/>
                </a:solidFill>
                <a:latin typeface="Neo Tech Std Light"/>
                <a:ea typeface="Brixton" charset="0"/>
                <a:cs typeface="Neo Tech Std Light"/>
              </a:rPr>
              <a:t>sunt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explicabo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Nemo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enim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voluptatem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voluptas</a:t>
            </a:r>
            <a:r>
              <a:rPr lang="en-US" sz="1100" dirty="0" smtClean="0">
                <a:solidFill>
                  <a:srgbClr val="9B9B9B"/>
                </a:solidFill>
                <a:latin typeface="Neo Tech Std Light"/>
                <a:ea typeface="Brixton" charset="0"/>
                <a:cs typeface="Neo Tech Std Light"/>
              </a:rPr>
              <a:t> sit </a:t>
            </a:r>
            <a:r>
              <a:rPr lang="en-US" sz="1100" dirty="0" err="1" smtClean="0">
                <a:solidFill>
                  <a:srgbClr val="9B9B9B"/>
                </a:solidFill>
                <a:latin typeface="Neo Tech Std Light"/>
                <a:ea typeface="Brixton" charset="0"/>
                <a:cs typeface="Neo Tech Std Light"/>
              </a:rPr>
              <a:t>aspernatur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odit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fugit, </a:t>
            </a:r>
            <a:r>
              <a:rPr lang="en-US" sz="1100" dirty="0" err="1" smtClean="0">
                <a:solidFill>
                  <a:srgbClr val="9B9B9B"/>
                </a:solidFill>
                <a:latin typeface="Neo Tech Std Light"/>
                <a:ea typeface="Brixton" charset="0"/>
                <a:cs typeface="Neo Tech Std Light"/>
              </a:rPr>
              <a:t>sed</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consequuntur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magni</a:t>
            </a:r>
            <a:r>
              <a:rPr lang="en-US" sz="1100" dirty="0" smtClean="0">
                <a:solidFill>
                  <a:srgbClr val="9B9B9B"/>
                </a:solidFill>
                <a:latin typeface="Neo Tech Std Light"/>
                <a:ea typeface="Brixton" charset="0"/>
                <a:cs typeface="Neo Tech Std Light"/>
              </a:rPr>
              <a:t>.</a:t>
            </a:r>
            <a:endParaRPr lang="bg-BG" sz="110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13"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smtClean="0">
              <a:solidFill>
                <a:srgbClr val="7F7F7F"/>
              </a:solidFill>
              <a:latin typeface="Neo Tech Std Light"/>
              <a:cs typeface="Neo Tech Std Light"/>
            </a:endParaRPr>
          </a:p>
        </p:txBody>
      </p:sp>
      <p:sp>
        <p:nvSpPr>
          <p:cNvPr id="8" name="TextBox 7"/>
          <p:cNvSpPr txBox="1"/>
          <p:nvPr userDrawn="1"/>
        </p:nvSpPr>
        <p:spPr>
          <a:xfrm>
            <a:off x="5848350" y="3890963"/>
            <a:ext cx="2395538"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1313" y="2105025"/>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smtClean="0">
                <a:solidFill>
                  <a:srgbClr val="FFFFFF"/>
                </a:solidFill>
                <a:latin typeface="Neo Tech Std Light" charset="0"/>
                <a:cs typeface="Neo Tech Std Light" charset="0"/>
              </a:rPr>
              <a:t>Cloud</a:t>
            </a:r>
            <a:endParaRPr lang="bg-BG" sz="2400" smtClean="0">
              <a:solidFill>
                <a:srgbClr val="363636"/>
              </a:solidFill>
              <a:latin typeface="Neo Tech Std Light" charset="0"/>
              <a:cs typeface="Neo Tech Std Light" charset="0"/>
            </a:endParaRPr>
          </a:p>
        </p:txBody>
      </p:sp>
      <p:sp>
        <p:nvSpPr>
          <p:cNvPr id="10" name="Rectangle 23"/>
          <p:cNvSpPr>
            <a:spLocks noChangeArrowheads="1"/>
          </p:cNvSpPr>
          <p:nvPr userDrawn="1"/>
        </p:nvSpPr>
        <p:spPr bwMode="auto">
          <a:xfrm>
            <a:off x="4618038" y="2436813"/>
            <a:ext cx="58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mtClean="0">
                <a:solidFill>
                  <a:srgbClr val="FFFFFF"/>
                </a:solidFill>
                <a:latin typeface="Neo Tech Std Light" charset="0"/>
                <a:cs typeface="Neo Tech Std Light" charset="0"/>
              </a:rPr>
              <a:t>VPS</a:t>
            </a:r>
            <a:endParaRPr lang="bg-BG" smtClean="0">
              <a:solidFill>
                <a:srgbClr val="363636"/>
              </a:solidFill>
              <a:latin typeface="Neo Tech Std Light" charset="0"/>
              <a:cs typeface="Neo Tech Std Light" charset="0"/>
            </a:endParaRPr>
          </a:p>
        </p:txBody>
      </p:sp>
      <p:sp>
        <p:nvSpPr>
          <p:cNvPr id="11" name="Rectangle 24"/>
          <p:cNvSpPr>
            <a:spLocks noChangeArrowheads="1"/>
          </p:cNvSpPr>
          <p:nvPr userDrawn="1"/>
        </p:nvSpPr>
        <p:spPr bwMode="auto">
          <a:xfrm>
            <a:off x="5795963" y="2027238"/>
            <a:ext cx="67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smtClean="0">
                <a:solidFill>
                  <a:srgbClr val="FFFFFF"/>
                </a:solidFill>
                <a:latin typeface="Neo Tech Std Light" charset="0"/>
                <a:cs typeface="Neo Tech Std Light" charset="0"/>
              </a:rPr>
              <a:t>DNS</a:t>
            </a:r>
            <a:endParaRPr lang="bg-BG" sz="2000" smtClean="0">
              <a:solidFill>
                <a:srgbClr val="363636"/>
              </a:solidFill>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userDrawn="1"/>
        </p:nvSpPr>
        <p:spPr>
          <a:xfrm>
            <a:off x="3768725" y="285591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userDrawn="1"/>
        </p:nvSpPr>
        <p:spPr>
          <a:xfrm rot="19408626">
            <a:off x="5559425" y="273526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userDrawn="1"/>
        </p:nvSpPr>
        <p:spPr bwMode="auto">
          <a:xfrm>
            <a:off x="931863" y="3514725"/>
            <a:ext cx="207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smtClean="0">
                <a:solidFill>
                  <a:srgbClr val="F82B7D"/>
                </a:solidFill>
                <a:latin typeface="Neo Tech Std Light" charset="0"/>
                <a:cs typeface="Neo Tech Std Light" charset="0"/>
              </a:rPr>
              <a:t>Lorem ipsum</a:t>
            </a:r>
            <a:endParaRPr lang="bg-BG" sz="2800" smtClean="0">
              <a:solidFill>
                <a:srgbClr val="F82B7D"/>
              </a:solidFill>
              <a:latin typeface="Neo Tech Std Light" charset="0"/>
              <a:cs typeface="Neo Tech Std Light" charset="0"/>
            </a:endParaRPr>
          </a:p>
        </p:txBody>
      </p:sp>
      <p:sp>
        <p:nvSpPr>
          <p:cNvPr id="16" name="Rectangle 30"/>
          <p:cNvSpPr>
            <a:spLocks noChangeArrowheads="1"/>
          </p:cNvSpPr>
          <p:nvPr userDrawn="1"/>
        </p:nvSpPr>
        <p:spPr bwMode="auto">
          <a:xfrm>
            <a:off x="941388" y="3962400"/>
            <a:ext cx="220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smtClean="0">
                <a:solidFill>
                  <a:srgbClr val="363636"/>
                </a:solidFill>
                <a:latin typeface="Neo Tech Std Light" charset="0"/>
                <a:cs typeface="Neo Tech Std Light" charset="0"/>
              </a:rPr>
              <a:t>beatae vitae dicta sunt et apace</a:t>
            </a:r>
            <a:endParaRPr lang="bg-BG" sz="1200" smtClean="0">
              <a:solidFill>
                <a:srgbClr val="363636"/>
              </a:solidFill>
              <a:latin typeface="Neo Tech Std Light" charset="0"/>
              <a:cs typeface="Neo Tech Std Light" charset="0"/>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69429272"/>
      </p:ext>
    </p:extLst>
  </p:cSld>
  <p:clrMapOvr>
    <a:masterClrMapping/>
  </p:clrMapOvr>
  <p:transition xmlns:p14="http://schemas.microsoft.com/office/powerpoint/2010/main" spd="slow">
    <p:wip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userDrawn="1"/>
        </p:nvSpPr>
        <p:spPr>
          <a:xfrm>
            <a:off x="2724150" y="2852738"/>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userDrawn="1"/>
        </p:nvSpPr>
        <p:spPr>
          <a:xfrm>
            <a:off x="4692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userDrawn="1"/>
        </p:nvSpPr>
        <p:spPr>
          <a:xfrm>
            <a:off x="6659563"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633385498"/>
      </p:ext>
    </p:extLst>
  </p:cSld>
  <p:clrMapOvr>
    <a:masterClrMapping/>
  </p:clrMapOvr>
  <p:transition xmlns:p14="http://schemas.microsoft.com/office/powerpoint/2010/main" spd="slow">
    <p:wip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85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grpSp>
        <p:nvGrpSpPr>
          <p:cNvPr id="4" name="Group 14"/>
          <p:cNvGrpSpPr>
            <a:grpSpLocks/>
          </p:cNvGrpSpPr>
          <p:nvPr userDrawn="1"/>
        </p:nvGrpSpPr>
        <p:grpSpPr bwMode="auto">
          <a:xfrm>
            <a:off x="1820863" y="189388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7" name="Group 19"/>
          <p:cNvGrpSpPr>
            <a:grpSpLocks/>
          </p:cNvGrpSpPr>
          <p:nvPr userDrawn="1"/>
        </p:nvGrpSpPr>
        <p:grpSpPr bwMode="auto">
          <a:xfrm>
            <a:off x="3779838" y="189388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10" name="Group 23"/>
          <p:cNvGrpSpPr>
            <a:grpSpLocks/>
          </p:cNvGrpSpPr>
          <p:nvPr userDrawn="1"/>
        </p:nvGrpSpPr>
        <p:grpSpPr bwMode="auto">
          <a:xfrm>
            <a:off x="5738813" y="189388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4" name="Rectangle 27"/>
          <p:cNvSpPr>
            <a:spLocks noChangeArrowheads="1"/>
          </p:cNvSpPr>
          <p:nvPr userDrawn="1"/>
        </p:nvSpPr>
        <p:spPr bwMode="auto">
          <a:xfrm>
            <a:off x="2298700" y="2662238"/>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smtClean="0">
                <a:solidFill>
                  <a:srgbClr val="101010"/>
                </a:solidFill>
                <a:latin typeface="Neo Tech Std" charset="0"/>
                <a:cs typeface="Neo Tech Std" charset="0"/>
              </a:rPr>
              <a:t>Empty</a:t>
            </a:r>
          </a:p>
          <a:p>
            <a:pPr algn="ctr"/>
            <a:r>
              <a:rPr lang="en-US" sz="1100" smtClean="0">
                <a:solidFill>
                  <a:srgbClr val="7F7F7F"/>
                </a:solidFill>
                <a:latin typeface="Neo Tech Std" charset="0"/>
                <a:cs typeface="Neo Tech Std" charset="0"/>
              </a:rPr>
              <a:t>12.75%</a:t>
            </a:r>
            <a:endParaRPr lang="bg-BG" sz="1100" smtClean="0">
              <a:solidFill>
                <a:srgbClr val="7F7F7F"/>
              </a:solidFill>
              <a:latin typeface="Neo Tech Std" charset="0"/>
              <a:cs typeface="Neo Tech Std" charset="0"/>
            </a:endParaRPr>
          </a:p>
        </p:txBody>
      </p:sp>
      <p:sp>
        <p:nvSpPr>
          <p:cNvPr id="15" name="Rectangle 29"/>
          <p:cNvSpPr>
            <a:spLocks noChangeArrowheads="1"/>
          </p:cNvSpPr>
          <p:nvPr userDrawn="1"/>
        </p:nvSpPr>
        <p:spPr bwMode="auto">
          <a:xfrm>
            <a:off x="4243388" y="2413000"/>
            <a:ext cx="8016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smtClean="0">
                <a:solidFill>
                  <a:srgbClr val="101010"/>
                </a:solidFill>
                <a:latin typeface="Neo Tech Std" charset="0"/>
                <a:cs typeface="Neo Tech Std" charset="0"/>
              </a:rPr>
              <a:t>Middle</a:t>
            </a:r>
          </a:p>
          <a:p>
            <a:pPr algn="ctr"/>
            <a:r>
              <a:rPr lang="en-US" sz="1100" smtClean="0">
                <a:solidFill>
                  <a:srgbClr val="7F7F7F"/>
                </a:solidFill>
                <a:latin typeface="Neo Tech Std" charset="0"/>
                <a:cs typeface="Neo Tech Std" charset="0"/>
              </a:rPr>
              <a:t>34.25%</a:t>
            </a:r>
            <a:endParaRPr lang="bg-BG" sz="1100" smtClean="0">
              <a:solidFill>
                <a:srgbClr val="7F7F7F"/>
              </a:solidFill>
              <a:latin typeface="Neo Tech Std" charset="0"/>
              <a:cs typeface="Neo Tech Std" charset="0"/>
            </a:endParaRPr>
          </a:p>
        </p:txBody>
      </p:sp>
      <p:sp>
        <p:nvSpPr>
          <p:cNvPr id="16" name="Rectangle 30"/>
          <p:cNvSpPr>
            <a:spLocks noChangeArrowheads="1"/>
          </p:cNvSpPr>
          <p:nvPr userDrawn="1"/>
        </p:nvSpPr>
        <p:spPr bwMode="auto">
          <a:xfrm>
            <a:off x="6267450" y="2089150"/>
            <a:ext cx="6715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smtClean="0">
                <a:solidFill>
                  <a:srgbClr val="101010"/>
                </a:solidFill>
                <a:latin typeface="Neo Tech Std" charset="0"/>
                <a:cs typeface="Neo Tech Std" charset="0"/>
              </a:rPr>
              <a:t>High</a:t>
            </a:r>
          </a:p>
          <a:p>
            <a:pPr algn="ctr"/>
            <a:r>
              <a:rPr lang="en-US" sz="1100" smtClean="0">
                <a:solidFill>
                  <a:srgbClr val="7F7F7F"/>
                </a:solidFill>
                <a:latin typeface="Neo Tech Std" charset="0"/>
                <a:cs typeface="Neo Tech Std" charset="0"/>
              </a:rPr>
              <a:t>69.59%</a:t>
            </a:r>
            <a:endParaRPr lang="bg-BG" sz="1100" smtClean="0">
              <a:solidFill>
                <a:srgbClr val="7F7F7F"/>
              </a:solidFill>
              <a:latin typeface="Neo Tech Std" charset="0"/>
              <a:cs typeface="Neo Tech Std" charset="0"/>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accusantium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3895725"/>
            <a:ext cx="158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smtClean="0">
                <a:solidFill>
                  <a:srgbClr val="AB3192"/>
                </a:solidFill>
                <a:latin typeface="Neo Tech Std" charset="0"/>
                <a:cs typeface="Neo Tech Std" charset="0"/>
              </a:rPr>
              <a:t>Warning!</a:t>
            </a:r>
            <a:endParaRPr lang="bg-BG" sz="2800" smtClean="0">
              <a:solidFill>
                <a:srgbClr val="AB3192"/>
              </a:solidFill>
              <a:latin typeface="Neo Tech Std" charset="0"/>
              <a:cs typeface="Neo Tech Std" charset="0"/>
            </a:endParaRPr>
          </a:p>
        </p:txBody>
      </p:sp>
      <p:sp>
        <p:nvSpPr>
          <p:cNvPr id="20" name="TextBox 19"/>
          <p:cNvSpPr txBox="1">
            <a:spLocks noChangeArrowheads="1"/>
          </p:cNvSpPr>
          <p:nvPr userDrawn="1"/>
        </p:nvSpPr>
        <p:spPr bwMode="auto">
          <a:xfrm>
            <a:off x="1763713" y="441960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13"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63" y="188753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1421911409"/>
      </p:ext>
    </p:extLst>
  </p:cSld>
  <p:clrMapOvr>
    <a:masterClrMapping/>
  </p:clrMapOvr>
  <p:transition xmlns:p14="http://schemas.microsoft.com/office/powerpoint/2010/mai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1136957286"/>
      </p:ext>
    </p:extLst>
  </p:cSld>
  <p:clrMapOvr>
    <a:masterClrMapping/>
  </p:clrMapOvr>
  <p:transition xmlns:p14="http://schemas.microsoft.com/office/powerpoint/2010/main" spd="slow">
    <p:wip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fontAlgn="base">
              <a:spcBef>
                <a:spcPct val="0"/>
              </a:spcBef>
              <a:spcAft>
                <a:spcPct val="0"/>
              </a:spcAft>
              <a:defRPr>
                <a:solidFill>
                  <a:srgbClr val="363636"/>
                </a:solidFill>
                <a:latin typeface="Calibri" charset="0"/>
                <a:ea typeface="ＭＳ Ｐゴシック" charset="0"/>
                <a:cs typeface="ＭＳ Ｐゴシック" charset="0"/>
              </a:defRPr>
            </a:lvl1pPr>
          </a:lstStyle>
          <a:p>
            <a:pPr>
              <a:defRPr/>
            </a:pPr>
            <a:fld id="{FF181AF5-8783-DD4B-8E8C-43763A44214D}" type="datetimeFigureOut">
              <a:rPr lang="en-US"/>
              <a:pPr>
                <a:defRPr/>
              </a:pPr>
              <a:t>16-09-05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fontAlgn="base">
              <a:spcBef>
                <a:spcPct val="0"/>
              </a:spcBef>
              <a:spcAft>
                <a:spcPct val="0"/>
              </a:spcAft>
              <a:defRPr>
                <a:solidFill>
                  <a:srgbClr val="363636"/>
                </a:solidFill>
                <a:latin typeface="Calibri" charset="0"/>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fontAlgn="base">
              <a:spcBef>
                <a:spcPct val="0"/>
              </a:spcBef>
              <a:spcAft>
                <a:spcPct val="0"/>
              </a:spcAft>
              <a:defRPr>
                <a:solidFill>
                  <a:srgbClr val="363636"/>
                </a:solidFill>
                <a:latin typeface="Calibri" charset="0"/>
                <a:ea typeface="ＭＳ Ｐゴシック" charset="0"/>
                <a:cs typeface="ＭＳ Ｐゴシック" charset="0"/>
              </a:defRPr>
            </a:lvl1pPr>
          </a:lstStyle>
          <a:p>
            <a:pPr>
              <a:defRPr/>
            </a:pPr>
            <a:fld id="{A4EA4928-C4F3-9E41-A897-3D4606508E1E}" type="slidenum">
              <a:rPr lang="en-US"/>
              <a:pPr>
                <a:defRPr/>
              </a:pPr>
              <a:t>‹#›</a:t>
            </a:fld>
            <a:endParaRPr lang="en-US"/>
          </a:p>
        </p:txBody>
      </p:sp>
    </p:spTree>
    <p:extLst>
      <p:ext uri="{BB962C8B-B14F-4D97-AF65-F5344CB8AC3E}">
        <p14:creationId xmlns:p14="http://schemas.microsoft.com/office/powerpoint/2010/main" val="4102473811"/>
      </p:ext>
    </p:extLst>
  </p:cSld>
  <p:clrMapOvr>
    <a:masterClrMapping/>
  </p:clrMapOvr>
  <p:transition xmlns:p14="http://schemas.microsoft.com/office/powerpoint/2010/mai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8842876"/>
      </p:ext>
    </p:extLst>
  </p:cSld>
  <p:clrMapOvr>
    <a:masterClrMapping/>
  </p:clrMapOvr>
  <p:transition xmlns:p14="http://schemas.microsoft.com/office/powerpoint/2010/mai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2540665260"/>
      </p:ext>
    </p:extLst>
  </p:cSld>
  <p:clrMapOvr>
    <a:masterClrMapping/>
  </p:clrMapOvr>
  <p:transition xmlns:p14="http://schemas.microsoft.com/office/powerpoint/2010/mai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989860195"/>
      </p:ext>
    </p:extLst>
  </p:cSld>
  <p:clrMapOvr>
    <a:masterClrMapping/>
  </p:clrMapOvr>
  <p:transition xmlns:p14="http://schemas.microsoft.com/office/powerpoint/2010/mai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4" name="Group 35"/>
          <p:cNvGrpSpPr>
            <a:grpSpLocks/>
          </p:cNvGrpSpPr>
          <p:nvPr userDrawn="1"/>
        </p:nvGrpSpPr>
        <p:grpSpPr bwMode="auto">
          <a:xfrm>
            <a:off x="450850"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9" name="Group 38"/>
          <p:cNvGrpSpPr>
            <a:grpSpLocks/>
          </p:cNvGrpSpPr>
          <p:nvPr userDrawn="1"/>
        </p:nvGrpSpPr>
        <p:grpSpPr bwMode="auto">
          <a:xfrm>
            <a:off x="5784850"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35" name="Group 41"/>
          <p:cNvGrpSpPr>
            <a:grpSpLocks/>
          </p:cNvGrpSpPr>
          <p:nvPr userDrawn="1"/>
        </p:nvGrpSpPr>
        <p:grpSpPr bwMode="auto">
          <a:xfrm>
            <a:off x="3194050"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3322235395"/>
      </p:ext>
    </p:extLst>
  </p:cSld>
  <p:clrMapOvr>
    <a:masterClrMapping/>
  </p:clrMapOvr>
  <p:transition xmlns:p14="http://schemas.microsoft.com/office/powerpoint/2010/mai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6" name="Rectangle 15"/>
          <p:cNvSpPr/>
          <p:nvPr userDrawn="1"/>
        </p:nvSpPr>
        <p:spPr>
          <a:xfrm>
            <a:off x="26670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7" name="Rectangle 16"/>
          <p:cNvSpPr/>
          <p:nvPr userDrawn="1"/>
        </p:nvSpPr>
        <p:spPr>
          <a:xfrm>
            <a:off x="48006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8" name="Rectangle 17"/>
          <p:cNvSpPr/>
          <p:nvPr userDrawn="1"/>
        </p:nvSpPr>
        <p:spPr>
          <a:xfrm>
            <a:off x="6942138"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3"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3"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37"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37"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19"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855"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2595103953"/>
      </p:ext>
    </p:extLst>
  </p:cSld>
  <p:clrMapOvr>
    <a:masterClrMapping/>
  </p:clrMapOvr>
  <p:transition xmlns:p14="http://schemas.microsoft.com/office/powerpoint/2010/mai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00" y="0"/>
            <a:ext cx="585787" cy="365125"/>
          </a:xfrm>
          <a:prstGeom prst="rect">
            <a:avLst/>
          </a:prstGeom>
        </p:spPr>
        <p:txBody>
          <a:bodyPr/>
          <a:lstStyle>
            <a:lvl1pPr>
              <a:defRPr>
                <a:latin typeface="Neo Tech Std Light"/>
              </a:defRPr>
            </a:lvl1pPr>
          </a:lstStyle>
          <a:p>
            <a:pPr>
              <a:defRPr/>
            </a:pPr>
            <a:fld id="{A449D799-D360-914E-8477-0455C9E2E6D4}" type="slidenum">
              <a:rPr lang="en-JM" smtClean="0"/>
              <a:pPr>
                <a:defRPr/>
              </a:pPr>
              <a:t>‹#›</a:t>
            </a:fld>
            <a:endParaRPr lang="en-JM" dirty="0"/>
          </a:p>
        </p:txBody>
      </p:sp>
    </p:spTree>
    <p:extLst>
      <p:ext uri="{BB962C8B-B14F-4D97-AF65-F5344CB8AC3E}">
        <p14:creationId xmlns:p14="http://schemas.microsoft.com/office/powerpoint/2010/main" val="3518237797"/>
      </p:ext>
    </p:extLst>
  </p:cSld>
  <p:clrMapOvr>
    <a:masterClrMapping/>
  </p:clrMapOvr>
  <p:transition xmlns:p14="http://schemas.microsoft.com/office/powerpoint/2010/mai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2258854936"/>
      </p:ext>
    </p:extLst>
  </p:cSld>
  <p:clrMapOvr>
    <a:masterClrMapping/>
  </p:clrMapOvr>
  <p:transition xmlns:p14="http://schemas.microsoft.com/office/powerpoint/2010/mai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940330681"/>
      </p:ext>
    </p:extLst>
  </p:cSld>
  <p:clrMapOvr>
    <a:masterClrMapping/>
  </p:clrMapOvr>
  <p:transition xmlns:p14="http://schemas.microsoft.com/office/powerpoint/2010/mai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470588709"/>
      </p:ext>
    </p:extLst>
  </p:cSld>
  <p:clrMapOvr>
    <a:masterClrMapping/>
  </p:clrMapOvr>
  <p:transition xmlns:p14="http://schemas.microsoft.com/office/powerpoint/2010/mai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2800970252"/>
      </p:ext>
    </p:extLst>
  </p:cSld>
  <p:clrMapOvr>
    <a:masterClrMapping/>
  </p:clrMapOvr>
  <p:transition xmlns:p14="http://schemas.microsoft.com/office/powerpoint/2010/mai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2"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498"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3612713243"/>
      </p:ext>
    </p:extLst>
  </p:cSld>
  <p:clrMapOvr>
    <a:masterClrMapping/>
  </p:clrMapOvr>
  <p:transition xmlns:p14="http://schemas.microsoft.com/office/powerpoint/2010/mai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897386678"/>
      </p:ext>
    </p:extLst>
  </p:cSld>
  <p:clrMapOvr>
    <a:masterClrMapping/>
  </p:clrMapOvr>
  <p:transition xmlns:p14="http://schemas.microsoft.com/office/powerpoint/2010/mai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37"/>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2453848919"/>
      </p:ext>
    </p:extLst>
  </p:cSld>
  <p:clrMapOvr>
    <a:masterClrMapping/>
  </p:clrMapOvr>
  <p:transition xmlns:p14="http://schemas.microsoft.com/office/powerpoint/2010/mai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Neo Tech Std Light"/>
            </a:endParaRPr>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227566943"/>
      </p:ext>
    </p:extLst>
  </p:cSld>
  <p:clrMapOvr>
    <a:masterClrMapping/>
  </p:clrMapOvr>
  <p:transition xmlns:p14="http://schemas.microsoft.com/office/powerpoint/2010/mai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46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4" name="Cloud 3"/>
          <p:cNvSpPr/>
          <p:nvPr userDrawn="1"/>
        </p:nvSpPr>
        <p:spPr>
          <a:xfrm flipH="1">
            <a:off x="4332288" y="222726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5" name="Cloud 4"/>
          <p:cNvSpPr/>
          <p:nvPr userDrawn="1"/>
        </p:nvSpPr>
        <p:spPr>
          <a:xfrm>
            <a:off x="5556250" y="176371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6" name="TextBox 16"/>
          <p:cNvSpPr txBox="1">
            <a:spLocks noChangeArrowheads="1"/>
          </p:cNvSpPr>
          <p:nvPr userDrawn="1"/>
        </p:nvSpPr>
        <p:spPr bwMode="auto">
          <a:xfrm>
            <a:off x="930275" y="430530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b="0" i="0" dirty="0" err="1" smtClean="0">
                <a:solidFill>
                  <a:srgbClr val="9B9B9B"/>
                </a:solidFill>
                <a:latin typeface="Neo Tech Std Light"/>
                <a:ea typeface="Brixton" charset="0"/>
                <a:cs typeface="Neo Tech Std Light"/>
              </a:rPr>
              <a:t>Raperiam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eaque</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ipsa</a:t>
            </a:r>
            <a:r>
              <a:rPr lang="en-US" sz="1100" b="0" i="0" dirty="0" smtClean="0">
                <a:solidFill>
                  <a:srgbClr val="9B9B9B"/>
                </a:solidFill>
                <a:latin typeface="Neo Tech Std Light"/>
                <a:ea typeface="Brixton" charset="0"/>
                <a:cs typeface="Neo Tech Std Light"/>
              </a:rPr>
              <a:t> quae </a:t>
            </a:r>
            <a:r>
              <a:rPr lang="en-US" sz="1100" b="0" i="0" dirty="0" err="1" smtClean="0">
                <a:solidFill>
                  <a:srgbClr val="9B9B9B"/>
                </a:solidFill>
                <a:latin typeface="Neo Tech Std Light"/>
                <a:ea typeface="Brixton" charset="0"/>
                <a:cs typeface="Neo Tech Std Light"/>
              </a:rPr>
              <a:t>ab</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illo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inventore</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veritatis</a:t>
            </a:r>
            <a:r>
              <a:rPr lang="en-US" sz="1100" b="0" i="0" dirty="0" smtClean="0">
                <a:solidFill>
                  <a:srgbClr val="9B9B9B"/>
                </a:solidFill>
                <a:latin typeface="Neo Tech Std Light"/>
                <a:ea typeface="Brixton" charset="0"/>
                <a:cs typeface="Neo Tech Std Light"/>
              </a:rPr>
              <a:t> et quasi </a:t>
            </a:r>
            <a:r>
              <a:rPr lang="en-US" sz="1100" b="0" i="0" dirty="0" err="1" smtClean="0">
                <a:solidFill>
                  <a:srgbClr val="9B9B9B"/>
                </a:solidFill>
                <a:latin typeface="Neo Tech Std Light"/>
                <a:ea typeface="Brixton" charset="0"/>
                <a:cs typeface="Neo Tech Std Light"/>
              </a:rPr>
              <a:t>architecto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beatae</a:t>
            </a:r>
            <a:r>
              <a:rPr lang="en-US" sz="1100" b="0" i="0" dirty="0" smtClean="0">
                <a:solidFill>
                  <a:srgbClr val="9B9B9B"/>
                </a:solidFill>
                <a:latin typeface="Neo Tech Std Light"/>
                <a:ea typeface="Brixton" charset="0"/>
                <a:cs typeface="Neo Tech Std Light"/>
              </a:rPr>
              <a:t> vitae dicta </a:t>
            </a:r>
            <a:r>
              <a:rPr lang="en-US" sz="1100" b="0" i="0" dirty="0" err="1" smtClean="0">
                <a:solidFill>
                  <a:srgbClr val="9B9B9B"/>
                </a:solidFill>
                <a:latin typeface="Neo Tech Std Light"/>
                <a:ea typeface="Brixton" charset="0"/>
                <a:cs typeface="Neo Tech Std Light"/>
              </a:rPr>
              <a:t>sunt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explicabo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Nemo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enim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ipsam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voluptatem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quia</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voluptas</a:t>
            </a:r>
            <a:r>
              <a:rPr lang="en-US" sz="1100" b="0" i="0" dirty="0" smtClean="0">
                <a:solidFill>
                  <a:srgbClr val="9B9B9B"/>
                </a:solidFill>
                <a:latin typeface="Neo Tech Std Light"/>
                <a:ea typeface="Brixton" charset="0"/>
                <a:cs typeface="Neo Tech Std Light"/>
              </a:rPr>
              <a:t> sit </a:t>
            </a:r>
            <a:r>
              <a:rPr lang="en-US" sz="1100" b="0" i="0" dirty="0" err="1" smtClean="0">
                <a:solidFill>
                  <a:srgbClr val="9B9B9B"/>
                </a:solidFill>
                <a:latin typeface="Neo Tech Std Light"/>
                <a:ea typeface="Brixton" charset="0"/>
                <a:cs typeface="Neo Tech Std Light"/>
              </a:rPr>
              <a:t>aspernatur</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aut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odit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aut</a:t>
            </a:r>
            <a:r>
              <a:rPr lang="en-US" sz="1100" b="0" i="0" dirty="0" smtClean="0">
                <a:solidFill>
                  <a:srgbClr val="9B9B9B"/>
                </a:solidFill>
                <a:latin typeface="Neo Tech Std Light"/>
                <a:ea typeface="Brixton" charset="0"/>
                <a:cs typeface="Neo Tech Std Light"/>
              </a:rPr>
              <a:t> fugit, </a:t>
            </a:r>
            <a:r>
              <a:rPr lang="en-US" sz="1100" b="0" i="0" dirty="0" err="1" smtClean="0">
                <a:solidFill>
                  <a:srgbClr val="9B9B9B"/>
                </a:solidFill>
                <a:latin typeface="Neo Tech Std Light"/>
                <a:ea typeface="Brixton" charset="0"/>
                <a:cs typeface="Neo Tech Std Light"/>
              </a:rPr>
              <a:t>sed</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quia</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consequuntur</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magni</a:t>
            </a:r>
            <a:r>
              <a:rPr lang="en-US" sz="1100" b="0" i="0" dirty="0" smtClean="0">
                <a:solidFill>
                  <a:srgbClr val="9B9B9B"/>
                </a:solidFill>
                <a:latin typeface="Neo Tech Std Light"/>
                <a:ea typeface="Brixton" charset="0"/>
                <a:cs typeface="Neo Tech Std Light"/>
              </a:rPr>
              <a:t>.</a:t>
            </a:r>
            <a:endParaRPr lang="bg-BG" sz="1100" b="0" i="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13"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smtClean="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b="0" i="0" smtClean="0">
              <a:solidFill>
                <a:srgbClr val="7F7F7F"/>
              </a:solidFill>
              <a:latin typeface="Neo Tech Std Light"/>
              <a:cs typeface="Neo Tech Std Light"/>
            </a:endParaRPr>
          </a:p>
        </p:txBody>
      </p:sp>
      <p:sp>
        <p:nvSpPr>
          <p:cNvPr id="8" name="TextBox 7"/>
          <p:cNvSpPr txBox="1"/>
          <p:nvPr userDrawn="1"/>
        </p:nvSpPr>
        <p:spPr>
          <a:xfrm>
            <a:off x="5848350" y="3890963"/>
            <a:ext cx="2395538"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smtClean="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b="0" i="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1313" y="2105025"/>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solidFill>
                <a:latin typeface="Neo Tech Std Light" charset="0"/>
                <a:cs typeface="Neo Tech Std Light" charset="0"/>
              </a:rPr>
              <a:t>Cloud</a:t>
            </a:r>
            <a:endParaRPr lang="bg-BG" sz="2400">
              <a:latin typeface="Neo Tech Std Light" charset="0"/>
              <a:cs typeface="Neo Tech Std Light" charset="0"/>
            </a:endParaRPr>
          </a:p>
        </p:txBody>
      </p:sp>
      <p:sp>
        <p:nvSpPr>
          <p:cNvPr id="10" name="Rectangle 23"/>
          <p:cNvSpPr>
            <a:spLocks noChangeArrowheads="1"/>
          </p:cNvSpPr>
          <p:nvPr userDrawn="1"/>
        </p:nvSpPr>
        <p:spPr bwMode="auto">
          <a:xfrm>
            <a:off x="4618038" y="2436813"/>
            <a:ext cx="58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chemeClr val="bg1"/>
                </a:solidFill>
                <a:latin typeface="Neo Tech Std Light" charset="0"/>
                <a:cs typeface="Neo Tech Std Light" charset="0"/>
              </a:rPr>
              <a:t>VPS</a:t>
            </a:r>
            <a:endParaRPr lang="bg-BG">
              <a:latin typeface="Neo Tech Std Light" charset="0"/>
              <a:cs typeface="Neo Tech Std Light" charset="0"/>
            </a:endParaRPr>
          </a:p>
        </p:txBody>
      </p:sp>
      <p:sp>
        <p:nvSpPr>
          <p:cNvPr id="11" name="Rectangle 24"/>
          <p:cNvSpPr>
            <a:spLocks noChangeArrowheads="1"/>
          </p:cNvSpPr>
          <p:nvPr userDrawn="1"/>
        </p:nvSpPr>
        <p:spPr bwMode="auto">
          <a:xfrm>
            <a:off x="5795963" y="2027238"/>
            <a:ext cx="67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chemeClr val="bg1"/>
                </a:solidFill>
                <a:latin typeface="Neo Tech Std Light" charset="0"/>
                <a:cs typeface="Neo Tech Std Light" charset="0"/>
              </a:rPr>
              <a:t>DNS</a:t>
            </a:r>
            <a:endParaRPr lang="bg-BG" sz="2000">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Freeform 12"/>
          <p:cNvSpPr/>
          <p:nvPr userDrawn="1"/>
        </p:nvSpPr>
        <p:spPr>
          <a:xfrm>
            <a:off x="3768725" y="285591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4" name="Freeform 13"/>
          <p:cNvSpPr/>
          <p:nvPr userDrawn="1"/>
        </p:nvSpPr>
        <p:spPr>
          <a:xfrm rot="19408626">
            <a:off x="5559425" y="273526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5" name="Rectangle 29"/>
          <p:cNvSpPr>
            <a:spLocks noChangeArrowheads="1"/>
          </p:cNvSpPr>
          <p:nvPr userDrawn="1"/>
        </p:nvSpPr>
        <p:spPr bwMode="auto">
          <a:xfrm>
            <a:off x="931863" y="3514725"/>
            <a:ext cx="20697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0" i="0">
                <a:solidFill>
                  <a:srgbClr val="F82B7D"/>
                </a:solidFill>
                <a:latin typeface="Neo Tech Std Light"/>
                <a:cs typeface="Neo Tech Std Light"/>
              </a:rPr>
              <a:t>Lorem ipsum</a:t>
            </a:r>
            <a:endParaRPr lang="bg-BG" sz="2800" b="0" i="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8" y="3962400"/>
            <a:ext cx="220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i="0">
                <a:latin typeface="Neo Tech Std Light"/>
                <a:cs typeface="Neo Tech Std Light"/>
              </a:rPr>
              <a:t>beatae vitae dicta sunt et apace</a:t>
            </a:r>
            <a:endParaRPr lang="bg-BG" sz="1200" b="0" i="0">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106638572"/>
      </p:ext>
    </p:extLst>
  </p:cSld>
  <p:clrMapOvr>
    <a:masterClrMapping/>
  </p:clrMapOvr>
  <p:transition xmlns:p14="http://schemas.microsoft.com/office/powerpoint/2010/mai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8" name="Oval 7"/>
          <p:cNvSpPr/>
          <p:nvPr userDrawn="1"/>
        </p:nvSpPr>
        <p:spPr>
          <a:xfrm>
            <a:off x="2724150" y="2852738"/>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9" name="Oval 8"/>
          <p:cNvSpPr/>
          <p:nvPr userDrawn="1"/>
        </p:nvSpPr>
        <p:spPr>
          <a:xfrm>
            <a:off x="4692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0" name="Oval 9"/>
          <p:cNvSpPr/>
          <p:nvPr userDrawn="1"/>
        </p:nvSpPr>
        <p:spPr>
          <a:xfrm>
            <a:off x="6659563"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410082672"/>
      </p:ext>
    </p:extLst>
  </p:cSld>
  <p:clrMapOvr>
    <a:masterClrMapping/>
  </p:clrMapOvr>
  <p:transition xmlns:p14="http://schemas.microsoft.com/office/powerpoint/2010/mai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85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grpSp>
        <p:nvGrpSpPr>
          <p:cNvPr id="4" name="Group 14"/>
          <p:cNvGrpSpPr>
            <a:grpSpLocks/>
          </p:cNvGrpSpPr>
          <p:nvPr userDrawn="1"/>
        </p:nvGrpSpPr>
        <p:grpSpPr bwMode="auto">
          <a:xfrm>
            <a:off x="1820863" y="189388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7" name="Group 19"/>
          <p:cNvGrpSpPr>
            <a:grpSpLocks/>
          </p:cNvGrpSpPr>
          <p:nvPr userDrawn="1"/>
        </p:nvGrpSpPr>
        <p:grpSpPr bwMode="auto">
          <a:xfrm>
            <a:off x="3779838" y="189388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10" name="Group 23"/>
          <p:cNvGrpSpPr>
            <a:grpSpLocks/>
          </p:cNvGrpSpPr>
          <p:nvPr userDrawn="1"/>
        </p:nvGrpSpPr>
        <p:grpSpPr bwMode="auto">
          <a:xfrm>
            <a:off x="5738813" y="189388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4" name="Rectangle 27"/>
          <p:cNvSpPr>
            <a:spLocks noChangeArrowheads="1"/>
          </p:cNvSpPr>
          <p:nvPr userDrawn="1"/>
        </p:nvSpPr>
        <p:spPr bwMode="auto">
          <a:xfrm>
            <a:off x="2298827" y="2662238"/>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22" y="2413000"/>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17" y="2089150"/>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accusantium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accent2"/>
                </a:solidFill>
                <a:latin typeface="Neo Tech Std"/>
                <a:cs typeface="Neo Tech Std"/>
              </a:rPr>
              <a:t>Warning!</a:t>
            </a:r>
            <a:endParaRPr lang="bg-BG" sz="2800">
              <a:solidFill>
                <a:schemeClr val="accent2"/>
              </a:solidFill>
              <a:latin typeface="Neo Tech Std"/>
              <a:cs typeface="Neo Tech Std"/>
            </a:endParaRPr>
          </a:p>
        </p:txBody>
      </p:sp>
      <p:sp>
        <p:nvSpPr>
          <p:cNvPr id="20" name="TextBox 19"/>
          <p:cNvSpPr txBox="1">
            <a:spLocks noChangeArrowheads="1"/>
          </p:cNvSpPr>
          <p:nvPr userDrawn="1"/>
        </p:nvSpPr>
        <p:spPr bwMode="auto">
          <a:xfrm>
            <a:off x="1763713" y="441960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13"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63" y="188753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3961027879"/>
      </p:ext>
    </p:extLst>
  </p:cSld>
  <p:clrMapOvr>
    <a:masterClrMapping/>
  </p:clrMapOvr>
  <p:transition xmlns:p14="http://schemas.microsoft.com/office/powerpoint/2010/mai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EF1C2D-4426-C643-B146-AB1C30361929}" type="datetimeFigureOut">
              <a:rPr lang="en-US" smtClean="0">
                <a:solidFill>
                  <a:prstClr val="black">
                    <a:tint val="75000"/>
                  </a:prstClr>
                </a:solidFill>
                <a:latin typeface="Calibri"/>
              </a:rPr>
              <a:pPr/>
              <a:t>16-09-05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9A9124-EC8F-D546-A82A-24B4FC03FC0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1361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EF1C2D-4426-C643-B146-AB1C30361929}" type="datetimeFigureOut">
              <a:rPr lang="en-US" smtClean="0">
                <a:solidFill>
                  <a:prstClr val="black">
                    <a:tint val="75000"/>
                  </a:prstClr>
                </a:solidFill>
                <a:latin typeface="Calibri"/>
              </a:rPr>
              <a:pPr/>
              <a:t>16-09-05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9A9124-EC8F-D546-A82A-24B4FC03FC0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2834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fld id="{42DD86D6-A396-994F-8374-42D236A4434D}" type="datetimeFigureOut">
              <a:rPr lang="en-US"/>
              <a:pPr>
                <a:defRPr/>
              </a:pPr>
              <a:t>16-09-05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fld id="{298E4EFA-587F-5746-BADE-8C0553761548}" type="slidenum">
              <a:rPr lang="en-US"/>
              <a:pPr>
                <a:defRPr/>
              </a:pPr>
              <a:t>‹#›</a:t>
            </a:fld>
            <a:endParaRPr lang="en-US"/>
          </a:p>
        </p:txBody>
      </p:sp>
    </p:spTree>
    <p:extLst>
      <p:ext uri="{BB962C8B-B14F-4D97-AF65-F5344CB8AC3E}">
        <p14:creationId xmlns:p14="http://schemas.microsoft.com/office/powerpoint/2010/main" val="182851903"/>
      </p:ext>
    </p:extLst>
  </p:cSld>
  <p:clrMapOvr>
    <a:masterClrMapping/>
  </p:clrMapOvr>
  <p:transition xmlns:p14="http://schemas.microsoft.com/office/powerpoint/2010/mai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938780512"/>
      </p:ext>
    </p:extLst>
  </p:cSld>
  <p:clrMapOvr>
    <a:masterClrMapping/>
  </p:clrMapOvr>
  <p:transition xmlns:p14="http://schemas.microsoft.com/office/powerpoint/2010/mai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524000"/>
            <a:ext cx="7772400" cy="1905000"/>
          </a:xfrm>
        </p:spPr>
        <p:txBody>
          <a:bodyPr/>
          <a:lstStyle>
            <a:lvl1pPr>
              <a:defRPr sz="5400"/>
            </a:lvl1pPr>
          </a:lstStyle>
          <a:p>
            <a:r>
              <a:rPr lang="en-US" dirty="0" smtClean="0"/>
              <a:t>Click to edit Master title style</a:t>
            </a:r>
            <a:endParaRPr lang="en-JM" dirty="0"/>
          </a:p>
        </p:txBody>
      </p:sp>
      <p:sp>
        <p:nvSpPr>
          <p:cNvPr id="18" name="Content Placeholder 17"/>
          <p:cNvSpPr>
            <a:spLocks noGrp="1"/>
          </p:cNvSpPr>
          <p:nvPr>
            <p:ph sz="quarter" idx="10"/>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smtClean="0"/>
              <a:t>Click to edit Master text styles</a:t>
            </a:r>
          </a:p>
        </p:txBody>
      </p:sp>
      <p:sp>
        <p:nvSpPr>
          <p:cNvPr id="19" name="Content Placeholder 17"/>
          <p:cNvSpPr>
            <a:spLocks noGrp="1"/>
          </p:cNvSpPr>
          <p:nvPr>
            <p:ph sz="quarter" idx="1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smtClean="0"/>
              <a:t>Click to edit Master text styles</a:t>
            </a:r>
          </a:p>
          <a:p>
            <a:pPr lvl="1"/>
            <a:r>
              <a:rPr lang="sv-SE" smtClean="0"/>
              <a:t>Second level</a:t>
            </a:r>
          </a:p>
        </p:txBody>
      </p:sp>
    </p:spTree>
    <p:extLst>
      <p:ext uri="{BB962C8B-B14F-4D97-AF65-F5344CB8AC3E}">
        <p14:creationId xmlns:p14="http://schemas.microsoft.com/office/powerpoint/2010/main" val="3663924773"/>
      </p:ext>
    </p:extLst>
  </p:cSld>
  <p:clrMapOvr>
    <a:masterClrMapping/>
  </p:clrMapOvr>
  <p:transition xmlns:p14="http://schemas.microsoft.com/office/powerpoint/2010/mai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a:extLst>
              <a:ext uri="{28A0092B-C50C-407E-A947-70E740481C1C}">
                <a14:useLocalDpi xmlns:a14="http://schemas.microsoft.com/office/drawing/2010/main" val="0"/>
              </a:ext>
            </a:extLst>
          </a:blip>
          <a:srcRect b="20461"/>
          <a:stretch>
            <a:fillRect/>
          </a:stretch>
        </p:blipFill>
        <p:spPr bwMode="auto">
          <a:xfrm>
            <a:off x="6553200" y="586740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999032458"/>
      </p:ext>
    </p:extLst>
  </p:cSld>
  <p:clrMapOvr>
    <a:masterClrMapping/>
  </p:clrMapOvr>
  <p:transition xmlns:p14="http://schemas.microsoft.com/office/powerpoint/2010/mai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511362929"/>
      </p:ext>
    </p:extLst>
  </p:cSld>
  <p:clrMapOvr>
    <a:masterClrMapping/>
  </p:clrMapOvr>
  <p:transition xmlns:p14="http://schemas.microsoft.com/office/powerpoint/2010/mai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2294950670"/>
      </p:ext>
    </p:extLst>
  </p:cSld>
  <p:clrMapOvr>
    <a:masterClrMapping/>
  </p:clrMapOvr>
  <p:transition xmlns:p14="http://schemas.microsoft.com/office/powerpoint/2010/mai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act Us">
    <p:spTree>
      <p:nvGrpSpPr>
        <p:cNvPr id="1" name=""/>
        <p:cNvGrpSpPr/>
        <p:nvPr/>
      </p:nvGrpSpPr>
      <p:grpSpPr>
        <a:xfrm>
          <a:off x="0" y="0"/>
          <a:ext cx="0" cy="0"/>
          <a:chOff x="0" y="0"/>
          <a:chExt cx="0" cy="0"/>
        </a:xfrm>
      </p:grpSpPr>
      <p:sp>
        <p:nvSpPr>
          <p:cNvPr id="12" name="Ellipse 98"/>
          <p:cNvSpPr/>
          <p:nvPr userDrawn="1"/>
        </p:nvSpPr>
        <p:spPr bwMode="auto">
          <a:xfrm flipV="1">
            <a:off x="457200" y="530390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Tree>
    <p:extLst>
      <p:ext uri="{BB962C8B-B14F-4D97-AF65-F5344CB8AC3E}">
        <p14:creationId xmlns:p14="http://schemas.microsoft.com/office/powerpoint/2010/main" val="245949182"/>
      </p:ext>
    </p:extLst>
  </p:cSld>
  <p:clrMapOvr>
    <a:masterClrMapping/>
  </p:clrMapOvr>
  <p:transition xmlns:p14="http://schemas.microsoft.com/office/powerpoint/2010/mai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159535465"/>
      </p:ext>
    </p:extLst>
  </p:cSld>
  <p:clrMapOvr>
    <a:masterClrMapping/>
  </p:clrMapOvr>
  <p:transition xmlns:p14="http://schemas.microsoft.com/office/powerpoint/2010/mai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Tree>
    <p:extLst>
      <p:ext uri="{BB962C8B-B14F-4D97-AF65-F5344CB8AC3E}">
        <p14:creationId xmlns:p14="http://schemas.microsoft.com/office/powerpoint/2010/main" val="2875901492"/>
      </p:ext>
    </p:extLst>
  </p:cSld>
  <p:clrMapOvr>
    <a:masterClrMapping/>
  </p:clrMapOvr>
  <p:transition xmlns:p14="http://schemas.microsoft.com/office/powerpoint/2010/mai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2412306207"/>
      </p:ext>
    </p:extLst>
  </p:cSld>
  <p:clrMapOvr>
    <a:masterClrMapping/>
  </p:clrMapOvr>
  <p:transition xmlns:p14="http://schemas.microsoft.com/office/powerpoint/2010/mai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216963930"/>
      </p:ext>
    </p:extLst>
  </p:cSld>
  <p:clrMapOvr>
    <a:masterClrMapping/>
  </p:clrMapOvr>
  <p:transition xmlns:p14="http://schemas.microsoft.com/office/powerpoint/2010/mai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983678425"/>
      </p:ext>
    </p:extLst>
  </p:cSld>
  <p:clrMapOvr>
    <a:masterClrMapping/>
  </p:clrMapOvr>
  <p:transition xmlns:p14="http://schemas.microsoft.com/office/powerpoint/2010/mai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2294950670"/>
      </p:ext>
    </p:extLst>
  </p:cSld>
  <p:clrMapOvr>
    <a:masterClrMapping/>
  </p:clrMapOvr>
  <p:transition xmlns:p14="http://schemas.microsoft.com/office/powerpoint/2010/mai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244561"/>
      </p:ext>
    </p:extLst>
  </p:cSld>
  <p:clrMapOvr>
    <a:masterClrMapping/>
  </p:clrMapOvr>
  <p:transition xmlns:p14="http://schemas.microsoft.com/office/powerpoint/2010/mai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189296866"/>
      </p:ext>
    </p:extLst>
  </p:cSld>
  <p:clrMapOvr>
    <a:masterClrMapping/>
  </p:clrMapOvr>
  <p:transition xmlns:p14="http://schemas.microsoft.com/office/powerpoint/2010/mai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Tree>
    <p:extLst>
      <p:ext uri="{BB962C8B-B14F-4D97-AF65-F5344CB8AC3E}">
        <p14:creationId xmlns:p14="http://schemas.microsoft.com/office/powerpoint/2010/main" val="1775378284"/>
      </p:ext>
    </p:extLst>
  </p:cSld>
  <p:clrMapOvr>
    <a:masterClrMapping/>
  </p:clrMapOvr>
  <p:transition xmlns:p14="http://schemas.microsoft.com/office/powerpoint/2010/mai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524000"/>
            <a:ext cx="7772400" cy="1905000"/>
          </a:xfrm>
        </p:spPr>
        <p:txBody>
          <a:bodyPr/>
          <a:lstStyle>
            <a:lvl1pPr>
              <a:defRPr sz="5400"/>
            </a:lvl1pPr>
          </a:lstStyle>
          <a:p>
            <a:r>
              <a:rPr lang="en-US" dirty="0" smtClean="0"/>
              <a:t>Click to edit Master title style</a:t>
            </a:r>
            <a:endParaRPr lang="en-JM" dirty="0"/>
          </a:p>
        </p:txBody>
      </p:sp>
      <p:sp>
        <p:nvSpPr>
          <p:cNvPr id="18" name="Content Placeholder 17"/>
          <p:cNvSpPr>
            <a:spLocks noGrp="1"/>
          </p:cNvSpPr>
          <p:nvPr>
            <p:ph sz="quarter" idx="10"/>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smtClean="0"/>
              <a:t>Click to edit Master text styles</a:t>
            </a:r>
          </a:p>
        </p:txBody>
      </p:sp>
      <p:sp>
        <p:nvSpPr>
          <p:cNvPr id="19" name="Content Placeholder 17"/>
          <p:cNvSpPr>
            <a:spLocks noGrp="1"/>
          </p:cNvSpPr>
          <p:nvPr>
            <p:ph sz="quarter" idx="1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smtClean="0"/>
              <a:t>Click to edit Master text styles</a:t>
            </a:r>
          </a:p>
          <a:p>
            <a:pPr lvl="1"/>
            <a:r>
              <a:rPr lang="sv-SE" smtClean="0"/>
              <a:t>Second level</a:t>
            </a:r>
          </a:p>
        </p:txBody>
      </p:sp>
    </p:spTree>
    <p:extLst>
      <p:ext uri="{BB962C8B-B14F-4D97-AF65-F5344CB8AC3E}">
        <p14:creationId xmlns:p14="http://schemas.microsoft.com/office/powerpoint/2010/main" val="3663924773"/>
      </p:ext>
    </p:extLst>
  </p:cSld>
  <p:clrMapOvr>
    <a:masterClrMapping/>
  </p:clrMapOvr>
  <p:transition xmlns:p14="http://schemas.microsoft.com/office/powerpoint/2010/mai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159535465"/>
      </p:ext>
    </p:extLst>
  </p:cSld>
  <p:clrMapOvr>
    <a:masterClrMapping/>
  </p:clrMapOvr>
  <p:transition xmlns:p14="http://schemas.microsoft.com/office/powerpoint/2010/mai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216963930"/>
      </p:ext>
    </p:extLst>
  </p:cSld>
  <p:clrMapOvr>
    <a:masterClrMapping/>
  </p:clrMapOvr>
  <p:transition xmlns:p14="http://schemas.microsoft.com/office/powerpoint/2010/mai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2412306207"/>
      </p:ext>
    </p:extLst>
  </p:cSld>
  <p:clrMapOvr>
    <a:masterClrMapping/>
  </p:clrMapOvr>
  <p:transition xmlns:p14="http://schemas.microsoft.com/office/powerpoint/2010/mai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511362929"/>
      </p:ext>
    </p:extLst>
  </p:cSld>
  <p:clrMapOvr>
    <a:masterClrMapping/>
  </p:clrMapOvr>
  <p:transition xmlns:p14="http://schemas.microsoft.com/office/powerpoint/2010/mai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983678425"/>
      </p:ext>
    </p:extLst>
  </p:cSld>
  <p:clrMapOvr>
    <a:masterClrMapping/>
  </p:clrMapOvr>
  <p:transition xmlns:p14="http://schemas.microsoft.com/office/powerpoint/2010/mai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995429499"/>
      </p:ext>
    </p:extLst>
  </p:cSld>
  <p:clrMapOvr>
    <a:masterClrMapping/>
  </p:clrMapOvr>
  <p:transition xmlns:p14="http://schemas.microsoft.com/office/powerpoint/2010/mai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Inspiration and Quot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43200" y="0"/>
            <a:ext cx="640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235971818"/>
      </p:ext>
    </p:extLst>
  </p:cSld>
  <p:clrMapOvr>
    <a:masterClrMapping/>
  </p:clrMapOvr>
  <p:transition xmlns:p14="http://schemas.microsoft.com/office/powerpoint/2010/mai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939763052"/>
      </p:ext>
    </p:extLst>
  </p:cSld>
  <p:clrMapOvr>
    <a:masterClrMapping/>
  </p:clrMapOvr>
  <p:transition xmlns:p14="http://schemas.microsoft.com/office/powerpoint/2010/mai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707806090"/>
      </p:ext>
    </p:extLst>
  </p:cSld>
  <p:clrMapOvr>
    <a:masterClrMapping/>
  </p:clrMapOvr>
  <p:transition xmlns:p14="http://schemas.microsoft.com/office/powerpoint/2010/mai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2512492838"/>
      </p:ext>
    </p:extLst>
  </p:cSld>
  <p:clrMapOvr>
    <a:masterClrMapping/>
  </p:clrMapOvr>
  <p:transition xmlns:p14="http://schemas.microsoft.com/office/powerpoint/2010/mai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1776708819"/>
      </p:ext>
    </p:extLst>
  </p:cSld>
  <p:clrMapOvr>
    <a:masterClrMapping/>
  </p:clrMapOvr>
  <p:transition xmlns:p14="http://schemas.microsoft.com/office/powerpoint/2010/mai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sz="half" idx="1"/>
          </p:nvPr>
        </p:nvSpPr>
        <p:spPr>
          <a:xfrm>
            <a:off x="457200" y="236220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dirty="0"/>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Tree>
    <p:extLst>
      <p:ext uri="{BB962C8B-B14F-4D97-AF65-F5344CB8AC3E}">
        <p14:creationId xmlns:p14="http://schemas.microsoft.com/office/powerpoint/2010/main" val="3583465327"/>
      </p:ext>
    </p:extLst>
  </p:cSld>
  <p:clrMapOvr>
    <a:masterClrMapping/>
  </p:clrMapOvr>
  <p:transition xmlns:p14="http://schemas.microsoft.com/office/powerpoint/2010/mai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53340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sp>
        <p:nvSpPr>
          <p:cNvPr id="7" name="Ellipse 98"/>
          <p:cNvSpPr/>
          <p:nvPr userDrawn="1"/>
        </p:nvSpPr>
        <p:spPr bwMode="auto">
          <a:xfrm>
            <a:off x="685800" y="52578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Tree>
    <p:extLst>
      <p:ext uri="{BB962C8B-B14F-4D97-AF65-F5344CB8AC3E}">
        <p14:creationId xmlns:p14="http://schemas.microsoft.com/office/powerpoint/2010/main" val="1602294711"/>
      </p:ext>
    </p:extLst>
  </p:cSld>
  <p:clrMapOvr>
    <a:masterClrMapping/>
  </p:clrMapOvr>
  <p:transition xmlns:p14="http://schemas.microsoft.com/office/powerpoint/2010/mai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Tree>
    <p:extLst>
      <p:ext uri="{BB962C8B-B14F-4D97-AF65-F5344CB8AC3E}">
        <p14:creationId xmlns:p14="http://schemas.microsoft.com/office/powerpoint/2010/main" val="999518561"/>
      </p:ext>
    </p:extLst>
  </p:cSld>
  <p:clrMapOvr>
    <a:masterClrMapping/>
  </p:clrMapOvr>
  <p:transition xmlns:p14="http://schemas.microsoft.com/office/powerpoint/2010/mai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0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Tree>
    <p:extLst>
      <p:ext uri="{BB962C8B-B14F-4D97-AF65-F5344CB8AC3E}">
        <p14:creationId xmlns:p14="http://schemas.microsoft.com/office/powerpoint/2010/main" val="245949182"/>
      </p:ext>
    </p:extLst>
  </p:cSld>
  <p:clrMapOvr>
    <a:masterClrMapping/>
  </p:clrMapOvr>
  <p:transition xmlns:p14="http://schemas.microsoft.com/office/powerpoint/2010/mai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normAutofit/>
          </a:bodyPr>
          <a:lstStyle>
            <a:lvl1pPr>
              <a:defRPr sz="1600" b="0" i="0">
                <a:latin typeface="+mn-lt"/>
                <a:cs typeface="Neo Tech Std Light"/>
              </a:defRPr>
            </a:lvl1pPr>
            <a:lvl2pPr>
              <a:defRPr sz="1600" b="0" i="0">
                <a:latin typeface="+mn-lt"/>
                <a:cs typeface="Neo Tech Std Light"/>
              </a:defRPr>
            </a:lvl2pPr>
            <a:lvl3pPr>
              <a:defRPr sz="1600" b="0" i="0">
                <a:latin typeface="+mn-lt"/>
                <a:cs typeface="Neo Tech Std Light"/>
              </a:defRPr>
            </a:lvl3pPr>
            <a:lvl4pPr>
              <a:defRPr sz="1600" b="0" i="0">
                <a:latin typeface="+mn-lt"/>
                <a:cs typeface="Neo Tech Std Light"/>
              </a:defRPr>
            </a:lvl4pPr>
            <a:lvl5pPr>
              <a:defRPr sz="1600" b="0" i="0">
                <a:latin typeface="+mn-l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normAutofit/>
          </a:bodyPr>
          <a:lstStyle>
            <a:lvl1pPr>
              <a:defRPr sz="1600" b="0" i="0">
                <a:latin typeface="+mn-lt"/>
                <a:cs typeface="Neo Tech Std Light"/>
              </a:defRPr>
            </a:lvl1pPr>
            <a:lvl2pPr>
              <a:defRPr sz="1600" b="0" i="0">
                <a:latin typeface="+mn-lt"/>
                <a:cs typeface="Neo Tech Std Light"/>
              </a:defRPr>
            </a:lvl2pPr>
            <a:lvl3pPr>
              <a:defRPr sz="1600" b="0" i="0">
                <a:latin typeface="+mn-lt"/>
                <a:cs typeface="Neo Tech Std Light"/>
              </a:defRPr>
            </a:lvl3pPr>
            <a:lvl4pPr>
              <a:defRPr sz="1600" b="0" i="0">
                <a:latin typeface="+mn-lt"/>
                <a:cs typeface="Neo Tech Std Light"/>
              </a:defRPr>
            </a:lvl4pPr>
            <a:lvl5pPr>
              <a:defRPr sz="1600" b="0" i="0">
                <a:latin typeface="+mn-l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764833043"/>
      </p:ext>
    </p:extLst>
  </p:cSld>
  <p:clrMapOvr>
    <a:masterClrMapping/>
  </p:clrMapOvr>
  <p:transition xmlns:p14="http://schemas.microsoft.com/office/powerpoint/2010/mai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Tree>
    <p:extLst>
      <p:ext uri="{BB962C8B-B14F-4D97-AF65-F5344CB8AC3E}">
        <p14:creationId xmlns:p14="http://schemas.microsoft.com/office/powerpoint/2010/main" val="2875901492"/>
      </p:ext>
    </p:extLst>
  </p:cSld>
  <p:clrMapOvr>
    <a:masterClrMapping/>
  </p:clrMapOvr>
  <p:transition xmlns:p14="http://schemas.microsoft.com/office/powerpoint/2010/mai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1186369530"/>
      </p:ext>
    </p:extLst>
  </p:cSld>
  <p:clrMapOvr>
    <a:masterClrMapping/>
  </p:clrMapOvr>
  <p:transition xmlns:p14="http://schemas.microsoft.com/office/powerpoint/2010/mai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Tree>
    <p:extLst>
      <p:ext uri="{BB962C8B-B14F-4D97-AF65-F5344CB8AC3E}">
        <p14:creationId xmlns:p14="http://schemas.microsoft.com/office/powerpoint/2010/main" val="2635968629"/>
      </p:ext>
    </p:extLst>
  </p:cSld>
  <p:clrMapOvr>
    <a:masterClrMapping/>
  </p:clrMapOvr>
  <p:transition xmlns:p14="http://schemas.microsoft.com/office/powerpoint/2010/mai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863773849"/>
      </p:ext>
    </p:extLst>
  </p:cSld>
  <p:clrMapOvr>
    <a:masterClrMapping/>
  </p:clrMapOvr>
  <p:transition xmlns:p14="http://schemas.microsoft.com/office/powerpoint/2010/mai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24" name="Group 35"/>
          <p:cNvGrpSpPr>
            <a:grpSpLocks/>
          </p:cNvGrpSpPr>
          <p:nvPr userDrawn="1"/>
        </p:nvGrpSpPr>
        <p:grpSpPr bwMode="auto">
          <a:xfrm>
            <a:off x="450850"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29" name="Group 38"/>
          <p:cNvGrpSpPr>
            <a:grpSpLocks/>
          </p:cNvGrpSpPr>
          <p:nvPr userDrawn="1"/>
        </p:nvGrpSpPr>
        <p:grpSpPr bwMode="auto">
          <a:xfrm>
            <a:off x="5784850"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35" name="Group 41"/>
          <p:cNvGrpSpPr>
            <a:grpSpLocks/>
          </p:cNvGrpSpPr>
          <p:nvPr userDrawn="1"/>
        </p:nvGrpSpPr>
        <p:grpSpPr bwMode="auto">
          <a:xfrm>
            <a:off x="3194050"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sp>
        <p:nvSpPr>
          <p:cNvPr id="2" name="Title 1"/>
          <p:cNvSpPr>
            <a:spLocks noGrp="1"/>
          </p:cNvSpPr>
          <p:nvPr>
            <p:ph type="title"/>
          </p:nvPr>
        </p:nvSpPr>
        <p:spPr/>
        <p:txBody>
          <a:bodyPr/>
          <a:lstStyle/>
          <a:p>
            <a:r>
              <a:rPr lang="en-US"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dirty="0"/>
          </a:p>
        </p:txBody>
      </p:sp>
    </p:spTree>
    <p:extLst>
      <p:ext uri="{BB962C8B-B14F-4D97-AF65-F5344CB8AC3E}">
        <p14:creationId xmlns:p14="http://schemas.microsoft.com/office/powerpoint/2010/main" val="3129430279"/>
      </p:ext>
    </p:extLst>
  </p:cSld>
  <p:clrMapOvr>
    <a:masterClrMapping/>
  </p:clrMapOvr>
  <p:transition xmlns:p14="http://schemas.microsoft.com/office/powerpoint/2010/mai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userDrawn="1"/>
        </p:nvSpPr>
        <p:spPr>
          <a:xfrm>
            <a:off x="26670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userDrawn="1"/>
        </p:nvSpPr>
        <p:spPr>
          <a:xfrm>
            <a:off x="48006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userDrawn="1"/>
        </p:nvSpPr>
        <p:spPr>
          <a:xfrm>
            <a:off x="6942138"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4" name="Text Placeholder 3"/>
          <p:cNvSpPr>
            <a:spLocks noGrp="1"/>
          </p:cNvSpPr>
          <p:nvPr>
            <p:ph type="body" sz="quarter" idx="22"/>
          </p:nvPr>
        </p:nvSpPr>
        <p:spPr>
          <a:xfrm>
            <a:off x="2582863" y="394734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0" name="Text Placeholder 3"/>
          <p:cNvSpPr>
            <a:spLocks noGrp="1"/>
          </p:cNvSpPr>
          <p:nvPr>
            <p:ph type="body" sz="quarter" idx="23"/>
          </p:nvPr>
        </p:nvSpPr>
        <p:spPr>
          <a:xfrm>
            <a:off x="4716463" y="396240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1" name="Text Placeholder 3"/>
          <p:cNvSpPr>
            <a:spLocks noGrp="1"/>
          </p:cNvSpPr>
          <p:nvPr>
            <p:ph type="body" sz="quarter" idx="24"/>
          </p:nvPr>
        </p:nvSpPr>
        <p:spPr>
          <a:xfrm>
            <a:off x="6865937" y="396240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2" name="Text Placeholder 3"/>
          <p:cNvSpPr>
            <a:spLocks noGrp="1"/>
          </p:cNvSpPr>
          <p:nvPr>
            <p:ph type="body" sz="quarter" idx="25"/>
          </p:nvPr>
        </p:nvSpPr>
        <p:spPr>
          <a:xfrm>
            <a:off x="465137" y="396240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6"/>
          <p:cNvSpPr>
            <a:spLocks noGrp="1"/>
          </p:cNvSpPr>
          <p:nvPr>
            <p:ph type="body" sz="quarter" idx="26"/>
          </p:nvPr>
        </p:nvSpPr>
        <p:spPr>
          <a:xfrm>
            <a:off x="5791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2" name="Text Placeholder 6"/>
          <p:cNvSpPr>
            <a:spLocks noGrp="1"/>
          </p:cNvSpPr>
          <p:nvPr>
            <p:ph type="body" sz="quarter" idx="27"/>
          </p:nvPr>
        </p:nvSpPr>
        <p:spPr>
          <a:xfrm>
            <a:off x="2712719"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4" name="Text Placeholder 6"/>
          <p:cNvSpPr>
            <a:spLocks noGrp="1"/>
          </p:cNvSpPr>
          <p:nvPr>
            <p:ph type="body" sz="quarter" idx="28"/>
          </p:nvPr>
        </p:nvSpPr>
        <p:spPr>
          <a:xfrm>
            <a:off x="48463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6" name="Text Placeholder 6"/>
          <p:cNvSpPr>
            <a:spLocks noGrp="1"/>
          </p:cNvSpPr>
          <p:nvPr>
            <p:ph type="body" sz="quarter" idx="29"/>
          </p:nvPr>
        </p:nvSpPr>
        <p:spPr>
          <a:xfrm>
            <a:off x="6987855"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Tree>
    <p:extLst>
      <p:ext uri="{BB962C8B-B14F-4D97-AF65-F5344CB8AC3E}">
        <p14:creationId xmlns:p14="http://schemas.microsoft.com/office/powerpoint/2010/main" val="3555218104"/>
      </p:ext>
    </p:extLst>
  </p:cSld>
  <p:clrMapOvr>
    <a:masterClrMapping/>
  </p:clrMapOvr>
  <p:transition xmlns:p14="http://schemas.microsoft.com/office/powerpoint/2010/mai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8" name="Slide Number Placeholder 5"/>
          <p:cNvSpPr>
            <a:spLocks noGrp="1"/>
          </p:cNvSpPr>
          <p:nvPr>
            <p:ph type="sldNum" sz="quarter" idx="17"/>
          </p:nvPr>
        </p:nvSpPr>
        <p:spPr>
          <a:xfrm>
            <a:off x="8077200" y="0"/>
            <a:ext cx="585788" cy="365125"/>
          </a:xfrm>
          <a:prstGeom prst="rect">
            <a:avLst/>
          </a:prstGeom>
        </p:spPr>
        <p:txBody>
          <a:bodyPr/>
          <a:lstStyle>
            <a:lvl1pPr>
              <a:defRPr sz="1800"/>
            </a:lvl1pPr>
          </a:lstStyle>
          <a:p>
            <a:pPr>
              <a:defRPr/>
            </a:pPr>
            <a:fld id="{689C33AB-B005-B646-8E8E-F5197D6DEE3C}" type="slidenum">
              <a:rPr lang="en-JM">
                <a:solidFill>
                  <a:srgbClr val="363636"/>
                </a:solidFill>
              </a:rPr>
              <a:pPr>
                <a:defRPr/>
              </a:pPr>
              <a:t>‹#›</a:t>
            </a:fld>
            <a:endParaRPr lang="en-JM">
              <a:solidFill>
                <a:srgbClr val="363636"/>
              </a:solidFill>
            </a:endParaRPr>
          </a:p>
        </p:txBody>
      </p:sp>
    </p:spTree>
    <p:extLst>
      <p:ext uri="{BB962C8B-B14F-4D97-AF65-F5344CB8AC3E}">
        <p14:creationId xmlns:p14="http://schemas.microsoft.com/office/powerpoint/2010/main" val="11381727"/>
      </p:ext>
    </p:extLst>
  </p:cSld>
  <p:clrMapOvr>
    <a:masterClrMapping/>
  </p:clrMapOvr>
  <p:transition xmlns:p14="http://schemas.microsoft.com/office/powerpoint/2010/mai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938780512"/>
      </p:ext>
    </p:extLst>
  </p:cSld>
  <p:clrMapOvr>
    <a:masterClrMapping/>
  </p:clrMapOvr>
  <p:transition xmlns:p14="http://schemas.microsoft.com/office/powerpoint/2010/mai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2543042781"/>
      </p:ext>
    </p:extLst>
  </p:cSld>
  <p:clrMapOvr>
    <a:masterClrMapping/>
  </p:clrMapOvr>
  <p:transition xmlns:p14="http://schemas.microsoft.com/office/powerpoint/2010/mai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621692007"/>
      </p:ext>
    </p:extLst>
  </p:cSld>
  <p:clrMapOvr>
    <a:masterClrMapping/>
  </p:clrMapOvr>
  <p:transition xmlns:p14="http://schemas.microsoft.com/office/powerpoint/2010/mai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Tree>
    <p:extLst>
      <p:ext uri="{BB962C8B-B14F-4D97-AF65-F5344CB8AC3E}">
        <p14:creationId xmlns:p14="http://schemas.microsoft.com/office/powerpoint/2010/main" val="3539438276"/>
      </p:ext>
    </p:extLst>
  </p:cSld>
  <p:clrMapOvr>
    <a:masterClrMapping/>
  </p:clrMapOvr>
  <p:transition xmlns:p14="http://schemas.microsoft.com/office/powerpoint/2010/mai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endParaRPr lang="en-JM" noProof="0"/>
          </a:p>
        </p:txBody>
      </p:sp>
      <p:sp>
        <p:nvSpPr>
          <p:cNvPr id="6" name="Text Placeholder 3"/>
          <p:cNvSpPr>
            <a:spLocks noGrp="1"/>
          </p:cNvSpPr>
          <p:nvPr>
            <p:ph type="body" sz="quarter" idx="24"/>
          </p:nvPr>
        </p:nvSpPr>
        <p:spPr>
          <a:xfrm>
            <a:off x="6659882"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8" name="Text Placeholder 3"/>
          <p:cNvSpPr>
            <a:spLocks noGrp="1"/>
          </p:cNvSpPr>
          <p:nvPr>
            <p:ph type="body" sz="quarter" idx="25"/>
          </p:nvPr>
        </p:nvSpPr>
        <p:spPr>
          <a:xfrm>
            <a:off x="6659498"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1838231843"/>
      </p:ext>
    </p:extLst>
  </p:cSld>
  <p:clrMapOvr>
    <a:masterClrMapping/>
  </p:clrMapOvr>
  <p:transition xmlns:p14="http://schemas.microsoft.com/office/powerpoint/2010/mai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37"/>
            <a:ext cx="3429000" cy="1960213"/>
          </a:xfrm>
        </p:spPr>
        <p:txBody>
          <a:bodyPr/>
          <a:lstStyle/>
          <a:p>
            <a:pPr lvl="0"/>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599188880"/>
      </p:ext>
    </p:extLst>
  </p:cSld>
  <p:clrMapOvr>
    <a:masterClrMapping/>
  </p:clrMapOvr>
  <p:transition xmlns:p14="http://schemas.microsoft.com/office/powerpoint/2010/mai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ndParaRPr>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284879975"/>
      </p:ext>
    </p:extLst>
  </p:cSld>
  <p:clrMapOvr>
    <a:masterClrMapping/>
  </p:clrMapOvr>
  <p:transition xmlns:p14="http://schemas.microsoft.com/office/powerpoint/2010/mai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681510261"/>
      </p:ext>
    </p:extLst>
  </p:cSld>
  <p:clrMapOvr>
    <a:masterClrMapping/>
  </p:clrMapOvr>
  <p:transition xmlns:p14="http://schemas.microsoft.com/office/powerpoint/2010/main" spd="slow">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46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userDrawn="1"/>
        </p:nvSpPr>
        <p:spPr>
          <a:xfrm flipH="1">
            <a:off x="4332288" y="222726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userDrawn="1"/>
        </p:nvSpPr>
        <p:spPr>
          <a:xfrm>
            <a:off x="5556250" y="176371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userDrawn="1"/>
        </p:nvSpPr>
        <p:spPr bwMode="auto">
          <a:xfrm>
            <a:off x="930275" y="430530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Calibri"/>
                <a:ea typeface="Brixton" charset="0"/>
              </a:rPr>
              <a:t>Raperiam</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eaque</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ipsa</a:t>
            </a:r>
            <a:r>
              <a:rPr lang="en-US" sz="1100" dirty="0" smtClean="0">
                <a:solidFill>
                  <a:srgbClr val="9B9B9B"/>
                </a:solidFill>
                <a:latin typeface="Calibri"/>
                <a:ea typeface="Brixton" charset="0"/>
              </a:rPr>
              <a:t> quae </a:t>
            </a:r>
            <a:r>
              <a:rPr lang="en-US" sz="1100" dirty="0" err="1" smtClean="0">
                <a:solidFill>
                  <a:srgbClr val="9B9B9B"/>
                </a:solidFill>
                <a:latin typeface="Calibri"/>
                <a:ea typeface="Brixton" charset="0"/>
              </a:rPr>
              <a:t>ab</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illo</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inventore</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veritatis</a:t>
            </a:r>
            <a:r>
              <a:rPr lang="en-US" sz="1100" dirty="0" smtClean="0">
                <a:solidFill>
                  <a:srgbClr val="9B9B9B"/>
                </a:solidFill>
                <a:latin typeface="Calibri"/>
                <a:ea typeface="Brixton" charset="0"/>
              </a:rPr>
              <a:t> et quasi </a:t>
            </a:r>
            <a:r>
              <a:rPr lang="en-US" sz="1100" dirty="0" err="1" smtClean="0">
                <a:solidFill>
                  <a:srgbClr val="9B9B9B"/>
                </a:solidFill>
                <a:latin typeface="Calibri"/>
                <a:ea typeface="Brixton" charset="0"/>
              </a:rPr>
              <a:t>architecto</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beatae</a:t>
            </a:r>
            <a:r>
              <a:rPr lang="en-US" sz="1100" dirty="0" smtClean="0">
                <a:solidFill>
                  <a:srgbClr val="9B9B9B"/>
                </a:solidFill>
                <a:latin typeface="Calibri"/>
                <a:ea typeface="Brixton" charset="0"/>
              </a:rPr>
              <a:t> vitae dicta </a:t>
            </a:r>
            <a:r>
              <a:rPr lang="en-US" sz="1100" dirty="0" err="1" smtClean="0">
                <a:solidFill>
                  <a:srgbClr val="9B9B9B"/>
                </a:solidFill>
                <a:latin typeface="Calibri"/>
                <a:ea typeface="Brixton" charset="0"/>
              </a:rPr>
              <a:t>sunt</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explicabo</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Nemo</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enim</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ipsam</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voluptatem</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quia</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voluptas</a:t>
            </a:r>
            <a:r>
              <a:rPr lang="en-US" sz="1100" dirty="0" smtClean="0">
                <a:solidFill>
                  <a:srgbClr val="9B9B9B"/>
                </a:solidFill>
                <a:latin typeface="Calibri"/>
                <a:ea typeface="Brixton" charset="0"/>
              </a:rPr>
              <a:t> sit </a:t>
            </a:r>
            <a:r>
              <a:rPr lang="en-US" sz="1100" dirty="0" err="1" smtClean="0">
                <a:solidFill>
                  <a:srgbClr val="9B9B9B"/>
                </a:solidFill>
                <a:latin typeface="Calibri"/>
                <a:ea typeface="Brixton" charset="0"/>
              </a:rPr>
              <a:t>aspernatur</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aut</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odit</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aut</a:t>
            </a:r>
            <a:r>
              <a:rPr lang="en-US" sz="1100" dirty="0" smtClean="0">
                <a:solidFill>
                  <a:srgbClr val="9B9B9B"/>
                </a:solidFill>
                <a:latin typeface="Calibri"/>
                <a:ea typeface="Brixton" charset="0"/>
              </a:rPr>
              <a:t> fugit, </a:t>
            </a:r>
            <a:r>
              <a:rPr lang="en-US" sz="1100" dirty="0" err="1" smtClean="0">
                <a:solidFill>
                  <a:srgbClr val="9B9B9B"/>
                </a:solidFill>
                <a:latin typeface="Calibri"/>
                <a:ea typeface="Brixton" charset="0"/>
              </a:rPr>
              <a:t>sed</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quia</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consequuntur</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magni</a:t>
            </a:r>
            <a:r>
              <a:rPr lang="en-US" sz="1100" dirty="0" smtClean="0">
                <a:solidFill>
                  <a:srgbClr val="9B9B9B"/>
                </a:solidFill>
                <a:latin typeface="Calibri"/>
                <a:ea typeface="Brixton" charset="0"/>
              </a:rPr>
              <a:t>.</a:t>
            </a:r>
            <a:endParaRPr lang="bg-BG" sz="1100" dirty="0" smtClean="0">
              <a:solidFill>
                <a:srgbClr val="9B9B9B"/>
              </a:solidFill>
              <a:latin typeface="Calibri"/>
              <a:ea typeface="Brixton" charset="0"/>
            </a:endParaRPr>
          </a:p>
        </p:txBody>
      </p:sp>
      <p:sp>
        <p:nvSpPr>
          <p:cNvPr id="7" name="TextBox 6"/>
          <p:cNvSpPr txBox="1"/>
          <p:nvPr userDrawn="1"/>
        </p:nvSpPr>
        <p:spPr>
          <a:xfrm>
            <a:off x="3389313"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Calibri"/>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smtClean="0">
              <a:solidFill>
                <a:srgbClr val="7F7F7F"/>
              </a:solidFill>
              <a:latin typeface="Calibri"/>
              <a:cs typeface="Neo Tech Std Light"/>
            </a:endParaRPr>
          </a:p>
        </p:txBody>
      </p:sp>
      <p:sp>
        <p:nvSpPr>
          <p:cNvPr id="8" name="TextBox 7"/>
          <p:cNvSpPr txBox="1"/>
          <p:nvPr userDrawn="1"/>
        </p:nvSpPr>
        <p:spPr>
          <a:xfrm>
            <a:off x="5848350" y="3890963"/>
            <a:ext cx="2395538"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Calibri"/>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smtClean="0">
              <a:solidFill>
                <a:srgbClr val="7F7F7F"/>
              </a:solidFill>
              <a:latin typeface="Calibri"/>
              <a:cs typeface="Neo Tech Std Light"/>
            </a:endParaRPr>
          </a:p>
        </p:txBody>
      </p:sp>
      <p:sp>
        <p:nvSpPr>
          <p:cNvPr id="9" name="Rectangle 22"/>
          <p:cNvSpPr>
            <a:spLocks noChangeArrowheads="1"/>
          </p:cNvSpPr>
          <p:nvPr userDrawn="1"/>
        </p:nvSpPr>
        <p:spPr bwMode="auto">
          <a:xfrm>
            <a:off x="2881313" y="2105025"/>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smtClean="0">
                <a:solidFill>
                  <a:srgbClr val="FFFFFF"/>
                </a:solidFill>
                <a:latin typeface="Neo Tech Std Light" charset="0"/>
                <a:cs typeface="Neo Tech Std Light" charset="0"/>
              </a:rPr>
              <a:t>Cloud</a:t>
            </a:r>
            <a:endParaRPr lang="bg-BG" sz="2400" smtClean="0">
              <a:solidFill>
                <a:srgbClr val="363636"/>
              </a:solidFill>
              <a:latin typeface="Neo Tech Std Light" charset="0"/>
              <a:cs typeface="Neo Tech Std Light" charset="0"/>
            </a:endParaRPr>
          </a:p>
        </p:txBody>
      </p:sp>
      <p:sp>
        <p:nvSpPr>
          <p:cNvPr id="10" name="Rectangle 23"/>
          <p:cNvSpPr>
            <a:spLocks noChangeArrowheads="1"/>
          </p:cNvSpPr>
          <p:nvPr userDrawn="1"/>
        </p:nvSpPr>
        <p:spPr bwMode="auto">
          <a:xfrm>
            <a:off x="4618038" y="2436813"/>
            <a:ext cx="58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mtClean="0">
                <a:solidFill>
                  <a:srgbClr val="FFFFFF"/>
                </a:solidFill>
                <a:latin typeface="Neo Tech Std Light" charset="0"/>
                <a:cs typeface="Neo Tech Std Light" charset="0"/>
              </a:rPr>
              <a:t>VPS</a:t>
            </a:r>
            <a:endParaRPr lang="bg-BG" smtClean="0">
              <a:solidFill>
                <a:srgbClr val="363636"/>
              </a:solidFill>
              <a:latin typeface="Neo Tech Std Light" charset="0"/>
              <a:cs typeface="Neo Tech Std Light" charset="0"/>
            </a:endParaRPr>
          </a:p>
        </p:txBody>
      </p:sp>
      <p:sp>
        <p:nvSpPr>
          <p:cNvPr id="11" name="Rectangle 24"/>
          <p:cNvSpPr>
            <a:spLocks noChangeArrowheads="1"/>
          </p:cNvSpPr>
          <p:nvPr userDrawn="1"/>
        </p:nvSpPr>
        <p:spPr bwMode="auto">
          <a:xfrm>
            <a:off x="5795963" y="2027238"/>
            <a:ext cx="67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smtClean="0">
                <a:solidFill>
                  <a:srgbClr val="FFFFFF"/>
                </a:solidFill>
                <a:latin typeface="Neo Tech Std Light" charset="0"/>
                <a:cs typeface="Neo Tech Std Light" charset="0"/>
              </a:rPr>
              <a:t>DNS</a:t>
            </a:r>
            <a:endParaRPr lang="bg-BG" sz="2000" smtClean="0">
              <a:solidFill>
                <a:srgbClr val="363636"/>
              </a:solidFill>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userDrawn="1"/>
        </p:nvSpPr>
        <p:spPr>
          <a:xfrm>
            <a:off x="3768725" y="285591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userDrawn="1"/>
        </p:nvSpPr>
        <p:spPr>
          <a:xfrm rot="19408626">
            <a:off x="5559425" y="273526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userDrawn="1"/>
        </p:nvSpPr>
        <p:spPr bwMode="auto">
          <a:xfrm>
            <a:off x="931863" y="3514725"/>
            <a:ext cx="2049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smtClean="0">
                <a:solidFill>
                  <a:srgbClr val="F82B7D"/>
                </a:solidFill>
                <a:latin typeface="Neo Tech Std Light" charset="0"/>
                <a:cs typeface="Neo Tech Std Light" charset="0"/>
              </a:rPr>
              <a:t>Lorem ipsum</a:t>
            </a:r>
            <a:endParaRPr lang="bg-BG" sz="2800" smtClean="0">
              <a:solidFill>
                <a:srgbClr val="F82B7D"/>
              </a:solidFill>
              <a:latin typeface="Neo Tech Std Light" charset="0"/>
              <a:cs typeface="Neo Tech Std Light" charset="0"/>
            </a:endParaRPr>
          </a:p>
        </p:txBody>
      </p:sp>
      <p:sp>
        <p:nvSpPr>
          <p:cNvPr id="16" name="Rectangle 30"/>
          <p:cNvSpPr>
            <a:spLocks noChangeArrowheads="1"/>
          </p:cNvSpPr>
          <p:nvPr userDrawn="1"/>
        </p:nvSpPr>
        <p:spPr bwMode="auto">
          <a:xfrm>
            <a:off x="941388" y="3962400"/>
            <a:ext cx="220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smtClean="0">
                <a:solidFill>
                  <a:srgbClr val="363636"/>
                </a:solidFill>
                <a:cs typeface="Neo Tech Std Light" charset="0"/>
              </a:rPr>
              <a:t>beatae vitae dicta sunt et apace</a:t>
            </a:r>
            <a:endParaRPr lang="bg-BG" sz="1200" smtClean="0">
              <a:solidFill>
                <a:srgbClr val="363636"/>
              </a:solidFill>
              <a:cs typeface="Neo Tech Std Light" charset="0"/>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712516990"/>
      </p:ext>
    </p:extLst>
  </p:cSld>
  <p:clrMapOvr>
    <a:masterClrMapping/>
  </p:clrMapOvr>
  <p:transition xmlns:p14="http://schemas.microsoft.com/office/powerpoint/2010/mai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userDrawn="1"/>
        </p:nvSpPr>
        <p:spPr>
          <a:xfrm>
            <a:off x="2724150" y="2852738"/>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userDrawn="1"/>
        </p:nvSpPr>
        <p:spPr>
          <a:xfrm>
            <a:off x="4692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userDrawn="1"/>
        </p:nvSpPr>
        <p:spPr>
          <a:xfrm>
            <a:off x="6659563"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70917902"/>
      </p:ext>
    </p:extLst>
  </p:cSld>
  <p:clrMapOvr>
    <a:masterClrMapping/>
  </p:clrMapOvr>
  <p:transition xmlns:p14="http://schemas.microsoft.com/office/powerpoint/2010/mai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85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4" name="Group 14"/>
          <p:cNvGrpSpPr>
            <a:grpSpLocks/>
          </p:cNvGrpSpPr>
          <p:nvPr userDrawn="1"/>
        </p:nvGrpSpPr>
        <p:grpSpPr bwMode="auto">
          <a:xfrm>
            <a:off x="1820863" y="189388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Light"/>
                <a:cs typeface="Neo Tech Std Light"/>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grpSp>
      <p:grpSp>
        <p:nvGrpSpPr>
          <p:cNvPr id="7" name="Group 19"/>
          <p:cNvGrpSpPr>
            <a:grpSpLocks/>
          </p:cNvGrpSpPr>
          <p:nvPr userDrawn="1"/>
        </p:nvGrpSpPr>
        <p:grpSpPr bwMode="auto">
          <a:xfrm>
            <a:off x="3779838" y="189388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grpSp>
      <p:grpSp>
        <p:nvGrpSpPr>
          <p:cNvPr id="10" name="Group 23"/>
          <p:cNvGrpSpPr>
            <a:grpSpLocks/>
          </p:cNvGrpSpPr>
          <p:nvPr userDrawn="1"/>
        </p:nvGrpSpPr>
        <p:grpSpPr bwMode="auto">
          <a:xfrm>
            <a:off x="5738813" y="189388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14" name="Rectangle 27"/>
          <p:cNvSpPr>
            <a:spLocks noChangeArrowheads="1"/>
          </p:cNvSpPr>
          <p:nvPr userDrawn="1"/>
        </p:nvSpPr>
        <p:spPr bwMode="auto">
          <a:xfrm>
            <a:off x="2305050" y="2662238"/>
            <a:ext cx="749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smtClean="0">
                <a:solidFill>
                  <a:srgbClr val="101010"/>
                </a:solidFill>
                <a:latin typeface="Neo Tech Std Light" charset="0"/>
                <a:cs typeface="Neo Tech Std Light" charset="0"/>
              </a:rPr>
              <a:t>Empty</a:t>
            </a:r>
          </a:p>
          <a:p>
            <a:pPr algn="ctr"/>
            <a:r>
              <a:rPr lang="en-US" sz="1100" smtClean="0">
                <a:solidFill>
                  <a:srgbClr val="7F7F7F"/>
                </a:solidFill>
                <a:latin typeface="Neo Tech Std Light" charset="0"/>
                <a:cs typeface="Neo Tech Std Light" charset="0"/>
              </a:rPr>
              <a:t>12.75%</a:t>
            </a:r>
            <a:endParaRPr lang="bg-BG" sz="1100" smtClean="0">
              <a:solidFill>
                <a:srgbClr val="7F7F7F"/>
              </a:solidFill>
              <a:latin typeface="Neo Tech Std Light" charset="0"/>
              <a:cs typeface="Neo Tech Std Light" charset="0"/>
            </a:endParaRPr>
          </a:p>
        </p:txBody>
      </p:sp>
      <p:sp>
        <p:nvSpPr>
          <p:cNvPr id="15" name="Rectangle 29"/>
          <p:cNvSpPr>
            <a:spLocks noChangeArrowheads="1"/>
          </p:cNvSpPr>
          <p:nvPr userDrawn="1"/>
        </p:nvSpPr>
        <p:spPr bwMode="auto">
          <a:xfrm>
            <a:off x="4257675" y="2413000"/>
            <a:ext cx="7731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smtClean="0">
                <a:solidFill>
                  <a:srgbClr val="101010"/>
                </a:solidFill>
                <a:latin typeface="Neo Tech Std Light" charset="0"/>
                <a:cs typeface="Neo Tech Std Light" charset="0"/>
              </a:rPr>
              <a:t>Middle</a:t>
            </a:r>
          </a:p>
          <a:p>
            <a:pPr algn="ctr"/>
            <a:r>
              <a:rPr lang="en-US" sz="1100" smtClean="0">
                <a:solidFill>
                  <a:srgbClr val="7F7F7F"/>
                </a:solidFill>
                <a:latin typeface="Neo Tech Std Light" charset="0"/>
                <a:cs typeface="Neo Tech Std Light" charset="0"/>
              </a:rPr>
              <a:t>34.25%</a:t>
            </a:r>
            <a:endParaRPr lang="bg-BG" sz="1100" smtClean="0">
              <a:solidFill>
                <a:srgbClr val="7F7F7F"/>
              </a:solidFill>
              <a:latin typeface="Neo Tech Std Light" charset="0"/>
              <a:cs typeface="Neo Tech Std Light" charset="0"/>
            </a:endParaRPr>
          </a:p>
        </p:txBody>
      </p:sp>
      <p:sp>
        <p:nvSpPr>
          <p:cNvPr id="16" name="Rectangle 30"/>
          <p:cNvSpPr>
            <a:spLocks noChangeArrowheads="1"/>
          </p:cNvSpPr>
          <p:nvPr userDrawn="1"/>
        </p:nvSpPr>
        <p:spPr bwMode="auto">
          <a:xfrm>
            <a:off x="6273800" y="2089150"/>
            <a:ext cx="6588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smtClean="0">
                <a:solidFill>
                  <a:srgbClr val="101010"/>
                </a:solidFill>
                <a:latin typeface="Neo Tech Std Light" charset="0"/>
                <a:cs typeface="Neo Tech Std Light" charset="0"/>
              </a:rPr>
              <a:t>High</a:t>
            </a:r>
          </a:p>
          <a:p>
            <a:pPr algn="ctr"/>
            <a:r>
              <a:rPr lang="en-US" sz="1100" smtClean="0">
                <a:solidFill>
                  <a:srgbClr val="7F7F7F"/>
                </a:solidFill>
                <a:latin typeface="Neo Tech Std Light" charset="0"/>
                <a:cs typeface="Neo Tech Std Light" charset="0"/>
              </a:rPr>
              <a:t>69.59%</a:t>
            </a:r>
            <a:endParaRPr lang="bg-BG" sz="1100" smtClean="0">
              <a:solidFill>
                <a:srgbClr val="7F7F7F"/>
              </a:solidFill>
              <a:latin typeface="Neo Tech Std Light" charset="0"/>
              <a:cs typeface="Neo Tech Std Light" charset="0"/>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Calibri"/>
                <a:cs typeface="Neo Tech Std Light"/>
              </a:rPr>
              <a:t>Tperspiciatis</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unde</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omnis</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iste</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natus</a:t>
            </a:r>
            <a:r>
              <a:rPr lang="en-US" sz="1600" dirty="0" smtClean="0">
                <a:solidFill>
                  <a:srgbClr val="545454"/>
                </a:solidFill>
                <a:latin typeface="Calibri"/>
                <a:cs typeface="Neo Tech Std Light"/>
              </a:rPr>
              <a:t> error sit </a:t>
            </a:r>
            <a:r>
              <a:rPr lang="en-US" sz="1600" dirty="0" err="1" smtClean="0">
                <a:solidFill>
                  <a:srgbClr val="545454"/>
                </a:solidFill>
                <a:latin typeface="Calibri"/>
                <a:cs typeface="Neo Tech Std Light"/>
              </a:rPr>
              <a:t>voluptatem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accusantium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doloreitrque</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laudantium</a:t>
            </a:r>
            <a:endParaRPr lang="bg-BG" sz="1600" dirty="0" smtClean="0">
              <a:solidFill>
                <a:srgbClr val="545454"/>
              </a:solidFill>
              <a:latin typeface="Calibri"/>
              <a:cs typeface="Neo Tech Std Light"/>
            </a:endParaRPr>
          </a:p>
        </p:txBody>
      </p:sp>
      <p:sp>
        <p:nvSpPr>
          <p:cNvPr id="19" name="Rectangle 36"/>
          <p:cNvSpPr>
            <a:spLocks noChangeArrowheads="1"/>
          </p:cNvSpPr>
          <p:nvPr userDrawn="1"/>
        </p:nvSpPr>
        <p:spPr bwMode="auto">
          <a:xfrm>
            <a:off x="1763713" y="3895725"/>
            <a:ext cx="1468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smtClean="0">
                <a:solidFill>
                  <a:srgbClr val="AB3192"/>
                </a:solidFill>
                <a:latin typeface="Neo Tech Std Light" charset="0"/>
                <a:cs typeface="Neo Tech Std Light" charset="0"/>
              </a:rPr>
              <a:t>Warning!</a:t>
            </a:r>
            <a:endParaRPr lang="bg-BG" sz="2800" smtClean="0">
              <a:solidFill>
                <a:srgbClr val="AB3192"/>
              </a:solidFill>
              <a:latin typeface="Neo Tech Std Light" charset="0"/>
              <a:cs typeface="Neo Tech Std Light" charset="0"/>
            </a:endParaRPr>
          </a:p>
        </p:txBody>
      </p:sp>
      <p:sp>
        <p:nvSpPr>
          <p:cNvPr id="20" name="TextBox 19"/>
          <p:cNvSpPr txBox="1">
            <a:spLocks noChangeArrowheads="1"/>
          </p:cNvSpPr>
          <p:nvPr userDrawn="1"/>
        </p:nvSpPr>
        <p:spPr bwMode="auto">
          <a:xfrm>
            <a:off x="1763713" y="441960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Calibri"/>
                <a:cs typeface="Neo Tech Std Light"/>
              </a:rPr>
              <a:t>Nemo</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enim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ipsam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voluptatem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quia</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voluptas</a:t>
            </a:r>
            <a:r>
              <a:rPr lang="en-US" sz="1600" dirty="0" smtClean="0">
                <a:solidFill>
                  <a:srgbClr val="545454"/>
                </a:solidFill>
                <a:latin typeface="Calibri"/>
                <a:cs typeface="Neo Tech Std Light"/>
              </a:rPr>
              <a:t> sit </a:t>
            </a:r>
            <a:r>
              <a:rPr lang="en-US" sz="1600" dirty="0" err="1" smtClean="0">
                <a:solidFill>
                  <a:srgbClr val="545454"/>
                </a:solidFill>
                <a:latin typeface="Calibri"/>
                <a:cs typeface="Neo Tech Std Light"/>
              </a:rPr>
              <a:t>aspernatur</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aut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odit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ak</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aut</a:t>
            </a:r>
            <a:r>
              <a:rPr lang="en-US" sz="1600" dirty="0" smtClean="0">
                <a:solidFill>
                  <a:srgbClr val="545454"/>
                </a:solidFill>
                <a:latin typeface="Calibri"/>
                <a:cs typeface="Neo Tech Std Light"/>
              </a:rPr>
              <a:t> fugit, </a:t>
            </a:r>
            <a:r>
              <a:rPr lang="en-US" sz="1600" dirty="0" err="1" smtClean="0">
                <a:solidFill>
                  <a:srgbClr val="545454"/>
                </a:solidFill>
                <a:latin typeface="Calibri"/>
                <a:cs typeface="Neo Tech Std Light"/>
              </a:rPr>
              <a:t>sed</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quia</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consequuntur</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magni</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dolores</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eos</a:t>
            </a:r>
            <a:r>
              <a:rPr lang="en-US" sz="1600" dirty="0" smtClean="0">
                <a:solidFill>
                  <a:srgbClr val="545454"/>
                </a:solidFill>
                <a:latin typeface="Calibri"/>
                <a:cs typeface="Neo Tech Std Light"/>
              </a:rPr>
              <a:t> qui </a:t>
            </a:r>
            <a:r>
              <a:rPr lang="en-US" sz="1600" dirty="0" err="1" smtClean="0">
                <a:solidFill>
                  <a:srgbClr val="545454"/>
                </a:solidFill>
                <a:latin typeface="Calibri"/>
                <a:cs typeface="Neo Tech Std Light"/>
              </a:rPr>
              <a:t>ratione</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voluptatem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sequi</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nesciunt</a:t>
            </a:r>
            <a:r>
              <a:rPr lang="en-US" sz="1600" dirty="0" smtClean="0">
                <a:solidFill>
                  <a:srgbClr val="545454"/>
                </a:solidFill>
                <a:latin typeface="Calibri"/>
                <a:cs typeface="Neo Tech Std Light"/>
              </a:rPr>
              <a:t>. . </a:t>
            </a:r>
            <a:r>
              <a:rPr lang="en-US" sz="1600" dirty="0" err="1" smtClean="0">
                <a:solidFill>
                  <a:srgbClr val="545454"/>
                </a:solidFill>
                <a:latin typeface="Calibri"/>
                <a:cs typeface="Neo Tech Std Light"/>
              </a:rPr>
              <a:t>Nemo</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enim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ipsam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nsequuntu</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em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quia</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voluptas</a:t>
            </a:r>
            <a:r>
              <a:rPr lang="en-US" sz="1600" dirty="0" smtClean="0">
                <a:solidFill>
                  <a:srgbClr val="545454"/>
                </a:solidFill>
                <a:latin typeface="Calibri"/>
                <a:cs typeface="Neo Tech Std Light"/>
              </a:rPr>
              <a:t> sit </a:t>
            </a:r>
            <a:r>
              <a:rPr lang="en-US" sz="1600" dirty="0" err="1" smtClean="0">
                <a:solidFill>
                  <a:srgbClr val="545454"/>
                </a:solidFill>
                <a:latin typeface="Calibri"/>
                <a:cs typeface="Neo Tech Std Light"/>
              </a:rPr>
              <a:t>aspernatdur</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aut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odit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aut</a:t>
            </a:r>
            <a:r>
              <a:rPr lang="en-US" sz="1600" dirty="0" smtClean="0">
                <a:solidFill>
                  <a:srgbClr val="545454"/>
                </a:solidFill>
                <a:latin typeface="Calibri"/>
                <a:cs typeface="Neo Tech Std Light"/>
              </a:rPr>
              <a:t> fugit.</a:t>
            </a:r>
            <a:endParaRPr lang="bg-BG" sz="1600" dirty="0" smtClean="0">
              <a:solidFill>
                <a:srgbClr val="545454"/>
              </a:solidFill>
              <a:latin typeface="Calibri"/>
              <a:cs typeface="Neo Tech Std Light"/>
            </a:endParaRPr>
          </a:p>
        </p:txBody>
      </p:sp>
      <p:grpSp>
        <p:nvGrpSpPr>
          <p:cNvPr id="21" name="Group 38"/>
          <p:cNvGrpSpPr>
            <a:grpSpLocks/>
          </p:cNvGrpSpPr>
          <p:nvPr userDrawn="1"/>
        </p:nvGrpSpPr>
        <p:grpSpPr bwMode="auto">
          <a:xfrm>
            <a:off x="4481513"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63" y="188753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96527506"/>
      </p:ext>
    </p:extLst>
  </p:cSld>
  <p:clrMapOvr>
    <a:masterClrMapping/>
  </p:clrMapOvr>
  <p:transition xmlns:p14="http://schemas.microsoft.com/office/powerpoint/2010/mai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Slide Number Placeholder 5"/>
          <p:cNvSpPr>
            <a:spLocks noGrp="1"/>
          </p:cNvSpPr>
          <p:nvPr>
            <p:ph type="sldNum" sz="quarter" idx="10"/>
          </p:nvPr>
        </p:nvSpPr>
        <p:spPr>
          <a:xfrm>
            <a:off x="8116888" y="0"/>
            <a:ext cx="585787" cy="365125"/>
          </a:xfrm>
          <a:prstGeom prst="rect">
            <a:avLst/>
          </a:prstGeom>
        </p:spPr>
        <p:txBody>
          <a:bodyPr/>
          <a:lstStyle>
            <a:lvl1pPr>
              <a:defRPr sz="1800"/>
            </a:lvl1pPr>
          </a:lstStyle>
          <a:p>
            <a:pPr>
              <a:defRPr/>
            </a:pPr>
            <a:fld id="{2D7D9F28-1607-C443-B405-21EC5D4175A7}" type="slidenum">
              <a:rPr lang="en-JM">
                <a:solidFill>
                  <a:srgbClr val="363636"/>
                </a:solidFill>
              </a:rPr>
              <a:pPr>
                <a:defRPr/>
              </a:pPr>
              <a:t>‹#›</a:t>
            </a:fld>
            <a:endParaRPr lang="en-JM">
              <a:solidFill>
                <a:srgbClr val="363636"/>
              </a:solidFill>
            </a:endParaRPr>
          </a:p>
        </p:txBody>
      </p:sp>
    </p:spTree>
    <p:extLst>
      <p:ext uri="{BB962C8B-B14F-4D97-AF65-F5344CB8AC3E}">
        <p14:creationId xmlns:p14="http://schemas.microsoft.com/office/powerpoint/2010/main" val="786433990"/>
      </p:ext>
    </p:extLst>
  </p:cSld>
  <p:clrMapOvr>
    <a:masterClrMapping/>
  </p:clrMapOvr>
  <p:transition xmlns:p14="http://schemas.microsoft.com/office/powerpoint/2010/mai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Rectangle 3"/>
          <p:cNvSpPr/>
          <p:nvPr userDrawn="1"/>
        </p:nvSpPr>
        <p:spPr>
          <a:xfrm>
            <a:off x="0" y="0"/>
            <a:ext cx="40386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Neo Tech Std Light"/>
              <a:cs typeface="Neo Tech Std Light"/>
            </a:endParaRPr>
          </a:p>
        </p:txBody>
      </p:sp>
      <p:sp>
        <p:nvSpPr>
          <p:cNvPr id="5" name="Rectangle 4"/>
          <p:cNvSpPr/>
          <p:nvPr userDrawn="1"/>
        </p:nvSpPr>
        <p:spPr>
          <a:xfrm>
            <a:off x="2916238" y="0"/>
            <a:ext cx="622776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Chord 5"/>
          <p:cNvSpPr/>
          <p:nvPr userDrawn="1"/>
        </p:nvSpPr>
        <p:spPr>
          <a:xfrm>
            <a:off x="2378075" y="3009900"/>
            <a:ext cx="1016000" cy="1016000"/>
          </a:xfrm>
          <a:prstGeom prst="chord">
            <a:avLst>
              <a:gd name="adj1" fmla="val 5185391"/>
              <a:gd name="adj2" fmla="val 164280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7" name="Oval 6"/>
          <p:cNvSpPr/>
          <p:nvPr userDrawn="1"/>
        </p:nvSpPr>
        <p:spPr>
          <a:xfrm>
            <a:off x="2490788" y="3121025"/>
            <a:ext cx="792162" cy="792163"/>
          </a:xfrm>
          <a:prstGeom prst="ellipse">
            <a:avLst/>
          </a:prstGeom>
          <a:noFill/>
          <a:ln w="762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pic>
        <p:nvPicPr>
          <p:cNvPr id="8" name="Picture 27" descr="hear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67000" y="32893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US"/>
          </a:p>
        </p:txBody>
      </p:sp>
      <p:sp>
        <p:nvSpPr>
          <p:cNvPr id="19" name="Text Placeholder 9"/>
          <p:cNvSpPr>
            <a:spLocks noGrp="1"/>
          </p:cNvSpPr>
          <p:nvPr>
            <p:ph type="body" sz="quarter" idx="13"/>
          </p:nvPr>
        </p:nvSpPr>
        <p:spPr>
          <a:xfrm>
            <a:off x="3505200" y="31242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9" name="Slide Number Placeholder 2"/>
          <p:cNvSpPr>
            <a:spLocks noGrp="1"/>
          </p:cNvSpPr>
          <p:nvPr>
            <p:ph type="sldNum" sz="quarter" idx="14"/>
          </p:nvPr>
        </p:nvSpPr>
        <p:spPr>
          <a:xfrm>
            <a:off x="8116888" y="0"/>
            <a:ext cx="585787" cy="365125"/>
          </a:xfrm>
          <a:prstGeom prst="rect">
            <a:avLst/>
          </a:prstGeom>
        </p:spPr>
        <p:txBody>
          <a:bodyPr/>
          <a:lstStyle>
            <a:lvl1pPr>
              <a:defRPr sz="1800" b="0" i="0">
                <a:latin typeface="Neo Tech Std Light"/>
                <a:cs typeface="Neo Tech Std Light"/>
              </a:defRPr>
            </a:lvl1pPr>
          </a:lstStyle>
          <a:p>
            <a:pPr>
              <a:defRPr/>
            </a:pPr>
            <a:fld id="{C4E77841-16CF-9F43-B591-4354FBAC2FD6}" type="slidenum">
              <a:rPr lang="en-JM">
                <a:solidFill>
                  <a:srgbClr val="363636"/>
                </a:solidFill>
              </a:rPr>
              <a:pPr>
                <a:defRPr/>
              </a:pPr>
              <a:t>‹#›</a:t>
            </a:fld>
            <a:endParaRPr lang="en-JM">
              <a:solidFill>
                <a:srgbClr val="363636"/>
              </a:solidFill>
            </a:endParaRPr>
          </a:p>
        </p:txBody>
      </p:sp>
    </p:spTree>
    <p:extLst>
      <p:ext uri="{BB962C8B-B14F-4D97-AF65-F5344CB8AC3E}">
        <p14:creationId xmlns:p14="http://schemas.microsoft.com/office/powerpoint/2010/main" val="1290613840"/>
      </p:ext>
    </p:extLst>
  </p:cSld>
  <p:clrMapOvr>
    <a:masterClrMapping/>
  </p:clrMapOvr>
  <p:transition xmlns:p14="http://schemas.microsoft.com/office/powerpoint/2010/mai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sz="1800">
                <a:solidFill>
                  <a:prstClr val="black">
                    <a:tint val="75000"/>
                  </a:prstClr>
                </a:solidFill>
                <a:latin typeface="Calibri"/>
              </a:defRPr>
            </a:lvl1pPr>
          </a:lstStyle>
          <a:p>
            <a:pPr>
              <a:defRPr/>
            </a:pPr>
            <a:fld id="{8EAF7A78-3B70-F243-B0C2-6EBFDAC68DFF}" type="datetimeFigureOut">
              <a:rPr lang="en-US"/>
              <a:pPr>
                <a:defRPr/>
              </a:pPr>
              <a:t>16-09-05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sz="1800">
                <a:solidFill>
                  <a:prstClr val="black">
                    <a:tint val="75000"/>
                  </a:prstClr>
                </a:solidFill>
                <a:latin typeface="Calibri"/>
              </a:defRPr>
            </a:lvl1pPr>
          </a:lstStyle>
          <a:p>
            <a:pPr>
              <a:defRPr/>
            </a:pPr>
            <a:fld id="{8503AFF2-0011-7948-9C77-16CDA1209689}" type="slidenum">
              <a:rPr lang="en-US"/>
              <a:pPr>
                <a:defRPr/>
              </a:pPr>
              <a:t>‹#›</a:t>
            </a:fld>
            <a:endParaRPr lang="en-US"/>
          </a:p>
        </p:txBody>
      </p:sp>
    </p:spTree>
    <p:extLst>
      <p:ext uri="{BB962C8B-B14F-4D97-AF65-F5344CB8AC3E}">
        <p14:creationId xmlns:p14="http://schemas.microsoft.com/office/powerpoint/2010/main" val="169350450"/>
      </p:ext>
    </p:extLst>
  </p:cSld>
  <p:clrMapOvr>
    <a:masterClrMapping/>
  </p:clrMapOvr>
  <p:transition xmlns:p14="http://schemas.microsoft.com/office/powerpoint/2010/mai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EF1C2D-4426-C643-B146-AB1C30361929}" type="datetimeFigureOut">
              <a:rPr lang="en-US" smtClean="0">
                <a:solidFill>
                  <a:prstClr val="black">
                    <a:tint val="75000"/>
                  </a:prstClr>
                </a:solidFill>
                <a:latin typeface="Calibri"/>
              </a:rPr>
              <a:pPr/>
              <a:t>16-09-05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9A9124-EC8F-D546-A82A-24B4FC03FC0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13613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1037572917"/>
      </p:ext>
    </p:extLst>
  </p:cSld>
  <p:clrMapOvr>
    <a:masterClrMapping/>
  </p:clrMapOvr>
  <p:transition xmlns:p14="http://schemas.microsoft.com/office/powerpoint/2010/main" spd="slow">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5063640"/>
      </p:ext>
    </p:extLst>
  </p:cSld>
  <p:clrMapOvr>
    <a:masterClrMapping/>
  </p:clrMapOvr>
  <p:transition xmlns:p14="http://schemas.microsoft.com/office/powerpoint/2010/main" spd="slow">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1782320463"/>
      </p:ext>
    </p:extLst>
  </p:cSld>
  <p:clrMapOvr>
    <a:masterClrMapping/>
  </p:clrMapOvr>
  <p:transition xmlns:p14="http://schemas.microsoft.com/office/powerpoint/2010/mai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852837538"/>
      </p:ext>
    </p:extLst>
  </p:cSld>
  <p:clrMapOvr>
    <a:masterClrMapping/>
  </p:clrMapOvr>
  <p:transition xmlns:p14="http://schemas.microsoft.com/office/powerpoint/2010/main" spd="slow">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a:extLst>
              <a:ext uri="{28A0092B-C50C-407E-A947-70E740481C1C}">
                <a14:useLocalDpi xmlns:a14="http://schemas.microsoft.com/office/drawing/2010/main" val="0"/>
              </a:ext>
            </a:extLst>
          </a:blip>
          <a:srcRect b="20461"/>
          <a:stretch>
            <a:fillRect/>
          </a:stretch>
        </p:blipFill>
        <p:spPr bwMode="auto">
          <a:xfrm>
            <a:off x="6553200" y="586740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4278338144"/>
      </p:ext>
    </p:extLst>
  </p:cSld>
  <p:clrMapOvr>
    <a:masterClrMapping/>
  </p:clrMapOvr>
  <p:transition xmlns:p14="http://schemas.microsoft.com/office/powerpoint/2010/main" spd="slow">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Calibri"/>
              <a:cs typeface="Calibri"/>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Calibri"/>
                <a:cs typeface="Calibri"/>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Calibri"/>
                <a:cs typeface="Calibri"/>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Calibri"/>
                <a:cs typeface="Calibri"/>
              </a:defRPr>
            </a:lvl1pPr>
          </a:lstStyle>
          <a:p>
            <a:pPr lvl="0"/>
            <a:r>
              <a:rPr lang="sv-SE" smtClean="0"/>
              <a:t>Click to edit Master text styles</a:t>
            </a:r>
          </a:p>
        </p:txBody>
      </p:sp>
    </p:spTree>
    <p:extLst>
      <p:ext uri="{BB962C8B-B14F-4D97-AF65-F5344CB8AC3E}">
        <p14:creationId xmlns:p14="http://schemas.microsoft.com/office/powerpoint/2010/main" val="2018727882"/>
      </p:ext>
    </p:extLst>
  </p:cSld>
  <p:clrMapOvr>
    <a:masterClrMapping/>
  </p:clrMapOvr>
  <p:transition xmlns:p14="http://schemas.microsoft.com/office/powerpoint/2010/main" spd="slow">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Calibri"/>
                <a:cs typeface="Calibri"/>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Calibri"/>
                <a:cs typeface="Calibri"/>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Calibri"/>
                <a:cs typeface="Calibri"/>
              </a:defRPr>
            </a:lvl1pPr>
          </a:lstStyle>
          <a:p>
            <a:pPr lvl="0"/>
            <a:r>
              <a:rPr lang="sv-SE" smtClean="0"/>
              <a:t>Click to edit Master text styles</a:t>
            </a:r>
          </a:p>
        </p:txBody>
      </p:sp>
    </p:spTree>
    <p:extLst>
      <p:ext uri="{BB962C8B-B14F-4D97-AF65-F5344CB8AC3E}">
        <p14:creationId xmlns:p14="http://schemas.microsoft.com/office/powerpoint/2010/main" val="3281423366"/>
      </p:ext>
    </p:extLst>
  </p:cSld>
  <p:clrMapOvr>
    <a:masterClrMapping/>
  </p:clrMapOvr>
  <p:transition xmlns:p14="http://schemas.microsoft.com/office/powerpoint/2010/main" spd="slow">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Calibri"/>
                <a:cs typeface="Calibri"/>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Calibri"/>
                <a:cs typeface="Calibri"/>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Calibri"/>
                <a:cs typeface="Calibri"/>
              </a:defRPr>
            </a:lvl1pPr>
          </a:lstStyle>
          <a:p>
            <a:pPr lvl="0"/>
            <a:r>
              <a:rPr lang="sv-SE" smtClean="0"/>
              <a:t>Click to edit Master text styles</a:t>
            </a:r>
          </a:p>
        </p:txBody>
      </p:sp>
    </p:spTree>
    <p:extLst>
      <p:ext uri="{BB962C8B-B14F-4D97-AF65-F5344CB8AC3E}">
        <p14:creationId xmlns:p14="http://schemas.microsoft.com/office/powerpoint/2010/main" val="1958999613"/>
      </p:ext>
    </p:extLst>
  </p:cSld>
  <p:clrMapOvr>
    <a:masterClrMapping/>
  </p:clrMapOvr>
  <p:transition xmlns:p14="http://schemas.microsoft.com/office/powerpoint/2010/mai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Calibri"/>
              <a:cs typeface="Calibri"/>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Calibri"/>
                <a:cs typeface="Calibri"/>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Calibri"/>
                <a:cs typeface="Calibri"/>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Calibri"/>
                <a:cs typeface="Calibri"/>
              </a:defRPr>
            </a:lvl1pPr>
          </a:lstStyle>
          <a:p>
            <a:pPr lvl="0"/>
            <a:r>
              <a:rPr lang="sv-SE" smtClean="0"/>
              <a:t>Click to edit Master text styles</a:t>
            </a:r>
          </a:p>
        </p:txBody>
      </p:sp>
    </p:spTree>
    <p:extLst>
      <p:ext uri="{BB962C8B-B14F-4D97-AF65-F5344CB8AC3E}">
        <p14:creationId xmlns:p14="http://schemas.microsoft.com/office/powerpoint/2010/main" val="3424058179"/>
      </p:ext>
    </p:extLst>
  </p:cSld>
  <p:clrMapOvr>
    <a:masterClrMapping/>
  </p:clrMapOvr>
  <p:transition xmlns:p14="http://schemas.microsoft.com/office/powerpoint/2010/mai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Calibri"/>
              <a:cs typeface="Calibri"/>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Calibri"/>
                <a:cs typeface="Calibri"/>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Calibri"/>
                <a:cs typeface="Calibri"/>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Calibri"/>
                <a:cs typeface="Calibri"/>
              </a:defRPr>
            </a:lvl1pPr>
          </a:lstStyle>
          <a:p>
            <a:pPr lvl="0"/>
            <a:r>
              <a:rPr lang="sv-SE" smtClean="0"/>
              <a:t>Click to edit Master text styles</a:t>
            </a:r>
          </a:p>
        </p:txBody>
      </p:sp>
    </p:spTree>
    <p:extLst>
      <p:ext uri="{BB962C8B-B14F-4D97-AF65-F5344CB8AC3E}">
        <p14:creationId xmlns:p14="http://schemas.microsoft.com/office/powerpoint/2010/main" val="859371358"/>
      </p:ext>
    </p:extLst>
  </p:cSld>
  <p:clrMapOvr>
    <a:masterClrMapping/>
  </p:clrMapOvr>
  <p:transition xmlns:p14="http://schemas.microsoft.com/office/powerpoint/2010/main" spd="slow">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556952895"/>
      </p:ext>
    </p:extLst>
  </p:cSld>
  <p:clrMapOvr>
    <a:masterClrMapping/>
  </p:clrMapOvr>
  <p:transition xmlns:p14="http://schemas.microsoft.com/office/powerpoint/2010/main" spd="slow">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065869582"/>
      </p:ext>
    </p:extLst>
  </p:cSld>
  <p:clrMapOvr>
    <a:masterClrMapping/>
  </p:clrMapOvr>
  <p:transition xmlns:p14="http://schemas.microsoft.com/office/powerpoint/2010/main" spd="slow">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848115796"/>
      </p:ext>
    </p:extLst>
  </p:cSld>
  <p:clrMapOvr>
    <a:masterClrMapping/>
  </p:clrMapOvr>
  <p:transition xmlns:p14="http://schemas.microsoft.com/office/powerpoint/2010/mai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614967313"/>
      </p:ext>
    </p:extLst>
  </p:cSld>
  <p:clrMapOvr>
    <a:masterClrMapping/>
  </p:clrMapOvr>
  <p:transition xmlns:p14="http://schemas.microsoft.com/office/powerpoint/2010/main" spd="slow">
    <p:wipe/>
  </p:transition>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theme" Target="../theme/theme1.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67.xml"/><Relationship Id="rId21" Type="http://schemas.openxmlformats.org/officeDocument/2006/relationships/slideLayout" Target="../slideLayouts/slideLayout68.xml"/><Relationship Id="rId22" Type="http://schemas.openxmlformats.org/officeDocument/2006/relationships/slideLayout" Target="../slideLayouts/slideLayout69.xml"/><Relationship Id="rId23" Type="http://schemas.openxmlformats.org/officeDocument/2006/relationships/slideLayout" Target="../slideLayouts/slideLayout70.xml"/><Relationship Id="rId24" Type="http://schemas.openxmlformats.org/officeDocument/2006/relationships/slideLayout" Target="../slideLayouts/slideLayout71.xml"/><Relationship Id="rId25" Type="http://schemas.openxmlformats.org/officeDocument/2006/relationships/slideLayout" Target="../slideLayouts/slideLayout72.xml"/><Relationship Id="rId26" Type="http://schemas.openxmlformats.org/officeDocument/2006/relationships/slideLayout" Target="../slideLayouts/slideLayout73.xml"/><Relationship Id="rId27" Type="http://schemas.openxmlformats.org/officeDocument/2006/relationships/slideLayout" Target="../slideLayouts/slideLayout74.xml"/><Relationship Id="rId28" Type="http://schemas.openxmlformats.org/officeDocument/2006/relationships/slideLayout" Target="../slideLayouts/slideLayout75.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30" Type="http://schemas.openxmlformats.org/officeDocument/2006/relationships/slideLayout" Target="../slideLayouts/slideLayout77.xml"/><Relationship Id="rId31" Type="http://schemas.openxmlformats.org/officeDocument/2006/relationships/slideLayout" Target="../slideLayouts/slideLayout78.xml"/><Relationship Id="rId32" Type="http://schemas.openxmlformats.org/officeDocument/2006/relationships/slideLayout" Target="../slideLayouts/slideLayout79.xml"/><Relationship Id="rId9" Type="http://schemas.openxmlformats.org/officeDocument/2006/relationships/slideLayout" Target="../slideLayouts/slideLayout56.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33" Type="http://schemas.openxmlformats.org/officeDocument/2006/relationships/slideLayout" Target="../slideLayouts/slideLayout80.xml"/><Relationship Id="rId34" Type="http://schemas.openxmlformats.org/officeDocument/2006/relationships/slideLayout" Target="../slideLayouts/slideLayout81.xml"/><Relationship Id="rId35" Type="http://schemas.openxmlformats.org/officeDocument/2006/relationships/slideLayout" Target="../slideLayouts/slideLayout82.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Relationship Id="rId14" Type="http://schemas.openxmlformats.org/officeDocument/2006/relationships/slideLayout" Target="../slideLayouts/slideLayout61.xml"/><Relationship Id="rId15" Type="http://schemas.openxmlformats.org/officeDocument/2006/relationships/slideLayout" Target="../slideLayouts/slideLayout62.xml"/><Relationship Id="rId16" Type="http://schemas.openxmlformats.org/officeDocument/2006/relationships/slideLayout" Target="../slideLayouts/slideLayout63.xml"/><Relationship Id="rId17" Type="http://schemas.openxmlformats.org/officeDocument/2006/relationships/slideLayout" Target="../slideLayouts/slideLayout64.xml"/><Relationship Id="rId18" Type="http://schemas.openxmlformats.org/officeDocument/2006/relationships/slideLayout" Target="../slideLayouts/slideLayout65.xml"/><Relationship Id="rId19" Type="http://schemas.openxmlformats.org/officeDocument/2006/relationships/slideLayout" Target="../slideLayouts/slideLayout66.xml"/><Relationship Id="rId37" Type="http://schemas.openxmlformats.org/officeDocument/2006/relationships/slideLayout" Target="../slideLayouts/slideLayout84.xml"/><Relationship Id="rId38" Type="http://schemas.openxmlformats.org/officeDocument/2006/relationships/slideLayout" Target="../slideLayouts/slideLayout85.xml"/><Relationship Id="rId39" Type="http://schemas.openxmlformats.org/officeDocument/2006/relationships/slideLayout" Target="../slideLayouts/slideLayout86.xml"/><Relationship Id="rId40" Type="http://schemas.openxmlformats.org/officeDocument/2006/relationships/theme" Target="../theme/theme2.xml"/><Relationship Id="rId41"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106.xml"/><Relationship Id="rId21" Type="http://schemas.openxmlformats.org/officeDocument/2006/relationships/slideLayout" Target="../slideLayouts/slideLayout107.xml"/><Relationship Id="rId22" Type="http://schemas.openxmlformats.org/officeDocument/2006/relationships/slideLayout" Target="../slideLayouts/slideLayout108.xml"/><Relationship Id="rId23" Type="http://schemas.openxmlformats.org/officeDocument/2006/relationships/slideLayout" Target="../slideLayouts/slideLayout109.xml"/><Relationship Id="rId24" Type="http://schemas.openxmlformats.org/officeDocument/2006/relationships/slideLayout" Target="../slideLayouts/slideLayout110.xml"/><Relationship Id="rId25" Type="http://schemas.openxmlformats.org/officeDocument/2006/relationships/slideLayout" Target="../slideLayouts/slideLayout111.xml"/><Relationship Id="rId26" Type="http://schemas.openxmlformats.org/officeDocument/2006/relationships/slideLayout" Target="../slideLayouts/slideLayout112.xml"/><Relationship Id="rId27" Type="http://schemas.openxmlformats.org/officeDocument/2006/relationships/slideLayout" Target="../slideLayouts/slideLayout113.xml"/><Relationship Id="rId28" Type="http://schemas.openxmlformats.org/officeDocument/2006/relationships/slideLayout" Target="../slideLayouts/slideLayout114.xml"/><Relationship Id="rId29" Type="http://schemas.openxmlformats.org/officeDocument/2006/relationships/slideLayout" Target="../slideLayouts/slideLayout115.xml"/><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5" Type="http://schemas.openxmlformats.org/officeDocument/2006/relationships/slideLayout" Target="../slideLayouts/slideLayout91.xml"/><Relationship Id="rId30" Type="http://schemas.openxmlformats.org/officeDocument/2006/relationships/slideLayout" Target="../slideLayouts/slideLayout116.xml"/><Relationship Id="rId31" Type="http://schemas.openxmlformats.org/officeDocument/2006/relationships/slideLayout" Target="../slideLayouts/slideLayout117.xml"/><Relationship Id="rId32" Type="http://schemas.openxmlformats.org/officeDocument/2006/relationships/slideLayout" Target="../slideLayouts/slideLayout118.xml"/><Relationship Id="rId9" Type="http://schemas.openxmlformats.org/officeDocument/2006/relationships/slideLayout" Target="../slideLayouts/slideLayout95.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 Id="rId33" Type="http://schemas.openxmlformats.org/officeDocument/2006/relationships/slideLayout" Target="../slideLayouts/slideLayout119.xml"/><Relationship Id="rId34" Type="http://schemas.openxmlformats.org/officeDocument/2006/relationships/slideLayout" Target="../slideLayouts/slideLayout120.xml"/><Relationship Id="rId35" Type="http://schemas.openxmlformats.org/officeDocument/2006/relationships/theme" Target="../theme/theme3.xml"/><Relationship Id="rId36" Type="http://schemas.openxmlformats.org/officeDocument/2006/relationships/image" Target="../media/image1.jpg"/><Relationship Id="rId10" Type="http://schemas.openxmlformats.org/officeDocument/2006/relationships/slideLayout" Target="../slideLayouts/slideLayout96.xml"/><Relationship Id="rId11" Type="http://schemas.openxmlformats.org/officeDocument/2006/relationships/slideLayout" Target="../slideLayouts/slideLayout97.xml"/><Relationship Id="rId12" Type="http://schemas.openxmlformats.org/officeDocument/2006/relationships/slideLayout" Target="../slideLayouts/slideLayout98.xml"/><Relationship Id="rId13" Type="http://schemas.openxmlformats.org/officeDocument/2006/relationships/slideLayout" Target="../slideLayouts/slideLayout99.xml"/><Relationship Id="rId14" Type="http://schemas.openxmlformats.org/officeDocument/2006/relationships/slideLayout" Target="../slideLayouts/slideLayout100.xml"/><Relationship Id="rId15" Type="http://schemas.openxmlformats.org/officeDocument/2006/relationships/slideLayout" Target="../slideLayouts/slideLayout101.xml"/><Relationship Id="rId16" Type="http://schemas.openxmlformats.org/officeDocument/2006/relationships/slideLayout" Target="../slideLayouts/slideLayout102.xml"/><Relationship Id="rId17" Type="http://schemas.openxmlformats.org/officeDocument/2006/relationships/slideLayout" Target="../slideLayouts/slideLayout103.xml"/><Relationship Id="rId18" Type="http://schemas.openxmlformats.org/officeDocument/2006/relationships/slideLayout" Target="../slideLayouts/slideLayout104.xml"/><Relationship Id="rId19" Type="http://schemas.openxmlformats.org/officeDocument/2006/relationships/slideLayout" Target="../slideLayouts/slideLayout105.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40.xml"/><Relationship Id="rId21" Type="http://schemas.openxmlformats.org/officeDocument/2006/relationships/slideLayout" Target="../slideLayouts/slideLayout141.xml"/><Relationship Id="rId22" Type="http://schemas.openxmlformats.org/officeDocument/2006/relationships/slideLayout" Target="../slideLayouts/slideLayout142.xml"/><Relationship Id="rId23" Type="http://schemas.openxmlformats.org/officeDocument/2006/relationships/slideLayout" Target="../slideLayouts/slideLayout143.xml"/><Relationship Id="rId24" Type="http://schemas.openxmlformats.org/officeDocument/2006/relationships/slideLayout" Target="../slideLayouts/slideLayout144.xml"/><Relationship Id="rId25" Type="http://schemas.openxmlformats.org/officeDocument/2006/relationships/slideLayout" Target="../slideLayouts/slideLayout145.xml"/><Relationship Id="rId26" Type="http://schemas.openxmlformats.org/officeDocument/2006/relationships/slideLayout" Target="../slideLayouts/slideLayout146.xml"/><Relationship Id="rId27" Type="http://schemas.openxmlformats.org/officeDocument/2006/relationships/slideLayout" Target="../slideLayouts/slideLayout147.xml"/><Relationship Id="rId28" Type="http://schemas.openxmlformats.org/officeDocument/2006/relationships/slideLayout" Target="../slideLayouts/slideLayout148.xml"/><Relationship Id="rId29" Type="http://schemas.openxmlformats.org/officeDocument/2006/relationships/slideLayout" Target="../slideLayouts/slideLayout149.xml"/><Relationship Id="rId1" Type="http://schemas.openxmlformats.org/officeDocument/2006/relationships/slideLayout" Target="../slideLayouts/slideLayout121.xml"/><Relationship Id="rId2" Type="http://schemas.openxmlformats.org/officeDocument/2006/relationships/slideLayout" Target="../slideLayouts/slideLayout122.xml"/><Relationship Id="rId3" Type="http://schemas.openxmlformats.org/officeDocument/2006/relationships/slideLayout" Target="../slideLayouts/slideLayout123.xml"/><Relationship Id="rId4" Type="http://schemas.openxmlformats.org/officeDocument/2006/relationships/slideLayout" Target="../slideLayouts/slideLayout124.xml"/><Relationship Id="rId5" Type="http://schemas.openxmlformats.org/officeDocument/2006/relationships/slideLayout" Target="../slideLayouts/slideLayout125.xml"/><Relationship Id="rId30" Type="http://schemas.openxmlformats.org/officeDocument/2006/relationships/slideLayout" Target="../slideLayouts/slideLayout150.xml"/><Relationship Id="rId31" Type="http://schemas.openxmlformats.org/officeDocument/2006/relationships/slideLayout" Target="../slideLayouts/slideLayout151.xml"/><Relationship Id="rId32" Type="http://schemas.openxmlformats.org/officeDocument/2006/relationships/slideLayout" Target="../slideLayouts/slideLayout152.xml"/><Relationship Id="rId9" Type="http://schemas.openxmlformats.org/officeDocument/2006/relationships/slideLayout" Target="../slideLayouts/slideLayout129.xml"/><Relationship Id="rId6" Type="http://schemas.openxmlformats.org/officeDocument/2006/relationships/slideLayout" Target="../slideLayouts/slideLayout126.xml"/><Relationship Id="rId7" Type="http://schemas.openxmlformats.org/officeDocument/2006/relationships/slideLayout" Target="../slideLayouts/slideLayout127.xml"/><Relationship Id="rId8" Type="http://schemas.openxmlformats.org/officeDocument/2006/relationships/slideLayout" Target="../slideLayouts/slideLayout128.xml"/><Relationship Id="rId33" Type="http://schemas.openxmlformats.org/officeDocument/2006/relationships/slideLayout" Target="../slideLayouts/slideLayout153.xml"/><Relationship Id="rId34" Type="http://schemas.openxmlformats.org/officeDocument/2006/relationships/slideLayout" Target="../slideLayouts/slideLayout154.xml"/><Relationship Id="rId35" Type="http://schemas.openxmlformats.org/officeDocument/2006/relationships/slideLayout" Target="../slideLayouts/slideLayout155.xml"/><Relationship Id="rId36" Type="http://schemas.openxmlformats.org/officeDocument/2006/relationships/theme" Target="../theme/theme4.xml"/><Relationship Id="rId10" Type="http://schemas.openxmlformats.org/officeDocument/2006/relationships/slideLayout" Target="../slideLayouts/slideLayout130.xml"/><Relationship Id="rId11" Type="http://schemas.openxmlformats.org/officeDocument/2006/relationships/slideLayout" Target="../slideLayouts/slideLayout131.xml"/><Relationship Id="rId12" Type="http://schemas.openxmlformats.org/officeDocument/2006/relationships/slideLayout" Target="../slideLayouts/slideLayout132.xml"/><Relationship Id="rId13" Type="http://schemas.openxmlformats.org/officeDocument/2006/relationships/slideLayout" Target="../slideLayouts/slideLayout133.xml"/><Relationship Id="rId14" Type="http://schemas.openxmlformats.org/officeDocument/2006/relationships/slideLayout" Target="../slideLayouts/slideLayout134.xml"/><Relationship Id="rId15" Type="http://schemas.openxmlformats.org/officeDocument/2006/relationships/slideLayout" Target="../slideLayouts/slideLayout135.xml"/><Relationship Id="rId16" Type="http://schemas.openxmlformats.org/officeDocument/2006/relationships/slideLayout" Target="../slideLayouts/slideLayout136.xml"/><Relationship Id="rId17" Type="http://schemas.openxmlformats.org/officeDocument/2006/relationships/slideLayout" Target="../slideLayouts/slideLayout137.xml"/><Relationship Id="rId18" Type="http://schemas.openxmlformats.org/officeDocument/2006/relationships/slideLayout" Target="../slideLayouts/slideLayout138.xml"/><Relationship Id="rId19" Type="http://schemas.openxmlformats.org/officeDocument/2006/relationships/slideLayout" Target="../slideLayouts/slideLayout139.xml"/><Relationship Id="rId37"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75.xml"/><Relationship Id="rId21" Type="http://schemas.openxmlformats.org/officeDocument/2006/relationships/slideLayout" Target="../slideLayouts/slideLayout176.xml"/><Relationship Id="rId22" Type="http://schemas.openxmlformats.org/officeDocument/2006/relationships/slideLayout" Target="../slideLayouts/slideLayout177.xml"/><Relationship Id="rId23" Type="http://schemas.openxmlformats.org/officeDocument/2006/relationships/slideLayout" Target="../slideLayouts/slideLayout178.xml"/><Relationship Id="rId24" Type="http://schemas.openxmlformats.org/officeDocument/2006/relationships/slideLayout" Target="../slideLayouts/slideLayout179.xml"/><Relationship Id="rId25" Type="http://schemas.openxmlformats.org/officeDocument/2006/relationships/slideLayout" Target="../slideLayouts/slideLayout180.xml"/><Relationship Id="rId26" Type="http://schemas.openxmlformats.org/officeDocument/2006/relationships/slideLayout" Target="../slideLayouts/slideLayout181.xml"/><Relationship Id="rId27" Type="http://schemas.openxmlformats.org/officeDocument/2006/relationships/slideLayout" Target="../slideLayouts/slideLayout182.xml"/><Relationship Id="rId28" Type="http://schemas.openxmlformats.org/officeDocument/2006/relationships/slideLayout" Target="../slideLayouts/slideLayout183.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30" Type="http://schemas.openxmlformats.org/officeDocument/2006/relationships/slideLayout" Target="../slideLayouts/slideLayout185.xml"/><Relationship Id="rId31" Type="http://schemas.openxmlformats.org/officeDocument/2006/relationships/slideLayout" Target="../slideLayouts/slideLayout186.xml"/><Relationship Id="rId32" Type="http://schemas.openxmlformats.org/officeDocument/2006/relationships/slideLayout" Target="../slideLayouts/slideLayout187.xml"/><Relationship Id="rId9" Type="http://schemas.openxmlformats.org/officeDocument/2006/relationships/slideLayout" Target="../slideLayouts/slideLayout164.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33" Type="http://schemas.openxmlformats.org/officeDocument/2006/relationships/slideLayout" Target="../slideLayouts/slideLayout188.xml"/><Relationship Id="rId34" Type="http://schemas.openxmlformats.org/officeDocument/2006/relationships/slideLayout" Target="../slideLayouts/slideLayout189.xml"/><Relationship Id="rId35" Type="http://schemas.openxmlformats.org/officeDocument/2006/relationships/slideLayout" Target="../slideLayouts/slideLayout190.xml"/><Relationship Id="rId36" Type="http://schemas.openxmlformats.org/officeDocument/2006/relationships/theme" Target="../theme/theme5.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Relationship Id="rId14" Type="http://schemas.openxmlformats.org/officeDocument/2006/relationships/slideLayout" Target="../slideLayouts/slideLayout169.xml"/><Relationship Id="rId15" Type="http://schemas.openxmlformats.org/officeDocument/2006/relationships/slideLayout" Target="../slideLayouts/slideLayout170.xml"/><Relationship Id="rId16" Type="http://schemas.openxmlformats.org/officeDocument/2006/relationships/slideLayout" Target="../slideLayouts/slideLayout171.xml"/><Relationship Id="rId17" Type="http://schemas.openxmlformats.org/officeDocument/2006/relationships/slideLayout" Target="../slideLayouts/slideLayout172.xml"/><Relationship Id="rId18" Type="http://schemas.openxmlformats.org/officeDocument/2006/relationships/slideLayout" Target="../slideLayouts/slideLayout173.xml"/><Relationship Id="rId19" Type="http://schemas.openxmlformats.org/officeDocument/2006/relationships/slideLayout" Target="../slideLayouts/slideLayout174.xml"/><Relationship Id="rId3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1029" name="Text Placeholder 2"/>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1"/>
            <a:r>
              <a:rPr lang="sv-SE" noProof="0" dirty="0" smtClean="0"/>
              <a:t>Second </a:t>
            </a:r>
            <a:r>
              <a:rPr lang="sv-SE" noProof="0" dirty="0" err="1" smtClean="0"/>
              <a:t>level</a:t>
            </a:r>
            <a:endParaRPr lang="sv-SE" noProof="0" dirty="0" smtClean="0"/>
          </a:p>
          <a:p>
            <a:pPr lvl="2"/>
            <a:r>
              <a:rPr lang="sv-SE" noProof="0" dirty="0" err="1" smtClean="0"/>
              <a:t>Third</a:t>
            </a:r>
            <a:r>
              <a:rPr lang="sv-SE" noProof="0" dirty="0" smtClean="0"/>
              <a:t> </a:t>
            </a:r>
            <a:r>
              <a:rPr lang="sv-SE" noProof="0" dirty="0" err="1" smtClean="0"/>
              <a:t>level</a:t>
            </a:r>
            <a:endParaRPr lang="sv-SE" noProof="0" dirty="0" smtClean="0"/>
          </a:p>
          <a:p>
            <a:pPr lvl="3"/>
            <a:r>
              <a:rPr lang="sv-SE" noProof="0" dirty="0" err="1" smtClean="0"/>
              <a:t>Fourth</a:t>
            </a:r>
            <a:r>
              <a:rPr lang="sv-SE" noProof="0" dirty="0" smtClean="0"/>
              <a:t> </a:t>
            </a:r>
            <a:r>
              <a:rPr lang="sv-SE" noProof="0" dirty="0" err="1" smtClean="0"/>
              <a:t>level</a:t>
            </a:r>
            <a:endParaRPr lang="sv-SE" noProof="0" dirty="0" smtClean="0"/>
          </a:p>
          <a:p>
            <a:pPr lvl="4"/>
            <a:r>
              <a:rPr lang="sv-SE" noProof="0" dirty="0" err="1" smtClean="0"/>
              <a:t>Fifth</a:t>
            </a:r>
            <a:r>
              <a:rPr lang="sv-SE" noProof="0" dirty="0" smtClean="0"/>
              <a:t> </a:t>
            </a:r>
            <a:r>
              <a:rPr lang="sv-SE" noProof="0" dirty="0" err="1" smtClean="0"/>
              <a:t>level</a:t>
            </a:r>
            <a:endParaRPr lang="sv-SE" noProof="0" dirty="0"/>
          </a:p>
        </p:txBody>
      </p:sp>
      <p:grpSp>
        <p:nvGrpSpPr>
          <p:cNvPr id="1031" name="Group 19"/>
          <p:cNvGrpSpPr>
            <a:grpSpLocks/>
          </p:cNvGrpSpPr>
          <p:nvPr/>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940" r:id="rId1"/>
    <p:sldLayoutId id="2147483945" r:id="rId2"/>
    <p:sldLayoutId id="2147483941" r:id="rId3"/>
    <p:sldLayoutId id="2147483922" r:id="rId4"/>
    <p:sldLayoutId id="2147483927" r:id="rId5"/>
    <p:sldLayoutId id="2147483936" r:id="rId6"/>
    <p:sldLayoutId id="2147483939" r:id="rId7"/>
    <p:sldLayoutId id="2147483937" r:id="rId8"/>
    <p:sldLayoutId id="2147483938" r:id="rId9"/>
    <p:sldLayoutId id="2147483942" r:id="rId10"/>
    <p:sldLayoutId id="2147483943" r:id="rId11"/>
    <p:sldLayoutId id="2147483944" r:id="rId12"/>
    <p:sldLayoutId id="2147483911" r:id="rId13"/>
    <p:sldLayoutId id="2147483912" r:id="rId14"/>
    <p:sldLayoutId id="2147483923" r:id="rId15"/>
    <p:sldLayoutId id="2147483913" r:id="rId16"/>
    <p:sldLayoutId id="2147483924" r:id="rId17"/>
    <p:sldLayoutId id="2147483914" r:id="rId18"/>
    <p:sldLayoutId id="2147483915" r:id="rId19"/>
    <p:sldLayoutId id="2147483916" r:id="rId20"/>
    <p:sldLayoutId id="2147483917" r:id="rId21"/>
    <p:sldLayoutId id="2147483925" r:id="rId22"/>
    <p:sldLayoutId id="2147483926" r:id="rId23"/>
    <p:sldLayoutId id="2147483918" r:id="rId24"/>
    <p:sldLayoutId id="2147483919" r:id="rId25"/>
    <p:sldLayoutId id="2147483920" r:id="rId26"/>
    <p:sldLayoutId id="2147483921" r:id="rId27"/>
    <p:sldLayoutId id="2147483929" r:id="rId28"/>
    <p:sldLayoutId id="2147483930" r:id="rId29"/>
    <p:sldLayoutId id="2147483931" r:id="rId30"/>
    <p:sldLayoutId id="2147483932" r:id="rId31"/>
    <p:sldLayoutId id="2147483933" r:id="rId32"/>
    <p:sldLayoutId id="2147483934" r:id="rId33"/>
    <p:sldLayoutId id="2147483935" r:id="rId34"/>
    <p:sldLayoutId id="2147484047" r:id="rId35"/>
    <p:sldLayoutId id="2147484048" r:id="rId36"/>
    <p:sldLayoutId id="2147484086" r:id="rId37"/>
    <p:sldLayoutId id="2147484099" r:id="rId38"/>
    <p:sldLayoutId id="2147484100" r:id="rId39"/>
    <p:sldLayoutId id="2147484090" r:id="rId40"/>
    <p:sldLayoutId id="2147484091" r:id="rId41"/>
    <p:sldLayoutId id="2147484092" r:id="rId42"/>
    <p:sldLayoutId id="2147484093" r:id="rId43"/>
    <p:sldLayoutId id="2147484095" r:id="rId44"/>
    <p:sldLayoutId id="2147484096" r:id="rId45"/>
    <p:sldLayoutId id="2147484097" r:id="rId46"/>
    <p:sldLayoutId id="2147484098" r:id="rId47"/>
  </p:sldLayoutIdLst>
  <p:transition xmlns:p14="http://schemas.microsoft.com/office/powerpoint/2010/main" spd="slow">
    <p:wipe/>
  </p:transition>
  <p:timing>
    <p:tnLst>
      <p:par>
        <p:cTn xmlns:p14="http://schemas.microsoft.com/office/powerpoint/2010/main" id="1" dur="indefinite" restart="never" nodeType="tmRoot"/>
      </p:par>
    </p:tnLst>
  </p:timing>
  <p:hf hdr="0" dt="0"/>
  <p:txStyles>
    <p:titleStyle>
      <a:lvl1pPr algn="l" rtl="0" eaLnBrk="1" fontAlgn="base" hangingPunct="1">
        <a:spcBef>
          <a:spcPct val="0"/>
        </a:spcBef>
        <a:spcAft>
          <a:spcPct val="0"/>
        </a:spcAft>
        <a:defRPr sz="3200" kern="1200">
          <a:solidFill>
            <a:srgbClr val="961E90"/>
          </a:solidFill>
          <a:latin typeface="Calibri"/>
          <a:ea typeface="ＭＳ Ｐゴシック" charset="0"/>
          <a:cs typeface="Calibri"/>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JM"/>
          </a:p>
        </p:txBody>
      </p:sp>
      <p:sp>
        <p:nvSpPr>
          <p:cNvPr id="1028" name="Text Placeholder 2"/>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grpSp>
        <p:nvGrpSpPr>
          <p:cNvPr id="1029" name="Group 19"/>
          <p:cNvGrpSpPr>
            <a:grpSpLocks/>
          </p:cNvGrpSpPr>
          <p:nvPr userDrawn="1"/>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8789349"/>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 id="2147483980" r:id="rId21"/>
    <p:sldLayoutId id="2147483981" r:id="rId22"/>
    <p:sldLayoutId id="2147483982" r:id="rId23"/>
    <p:sldLayoutId id="2147483983" r:id="rId24"/>
    <p:sldLayoutId id="2147483984" r:id="rId25"/>
    <p:sldLayoutId id="2147483985" r:id="rId26"/>
    <p:sldLayoutId id="2147483986" r:id="rId27"/>
    <p:sldLayoutId id="2147483987" r:id="rId28"/>
    <p:sldLayoutId id="2147483988" r:id="rId29"/>
    <p:sldLayoutId id="2147483989" r:id="rId30"/>
    <p:sldLayoutId id="2147483990" r:id="rId31"/>
    <p:sldLayoutId id="2147483991" r:id="rId32"/>
    <p:sldLayoutId id="2147483992" r:id="rId33"/>
    <p:sldLayoutId id="2147483993" r:id="rId34"/>
    <p:sldLayoutId id="2147483994" r:id="rId35"/>
    <p:sldLayoutId id="2147483995" r:id="rId36"/>
    <p:sldLayoutId id="2147483996" r:id="rId37"/>
    <p:sldLayoutId id="2147483997" r:id="rId38"/>
    <p:sldLayoutId id="2147484087" r:id="rId39"/>
  </p:sldLayoutIdLst>
  <p:transition xmlns:p14="http://schemas.microsoft.com/office/powerpoint/2010/main" spd="slow">
    <p:wipe/>
  </p:transition>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4000" kern="1200">
          <a:solidFill>
            <a:srgbClr val="961E90"/>
          </a:solidFill>
          <a:latin typeface="Calibri"/>
          <a:ea typeface="ＭＳ Ｐゴシック" charset="0"/>
          <a:cs typeface="Calibri"/>
        </a:defRPr>
      </a:lvl1pPr>
      <a:lvl2pPr algn="l" rtl="0" eaLnBrk="0" fontAlgn="base" hangingPunct="0">
        <a:spcBef>
          <a:spcPct val="0"/>
        </a:spcBef>
        <a:spcAft>
          <a:spcPct val="0"/>
        </a:spcAft>
        <a:defRPr sz="4000">
          <a:solidFill>
            <a:srgbClr val="961E90"/>
          </a:solidFill>
          <a:latin typeface="Neo Tech Std Light" charset="0"/>
          <a:ea typeface="ＭＳ Ｐゴシック" charset="0"/>
        </a:defRPr>
      </a:lvl2pPr>
      <a:lvl3pPr algn="l" rtl="0" eaLnBrk="0" fontAlgn="base" hangingPunct="0">
        <a:spcBef>
          <a:spcPct val="0"/>
        </a:spcBef>
        <a:spcAft>
          <a:spcPct val="0"/>
        </a:spcAft>
        <a:defRPr sz="4000">
          <a:solidFill>
            <a:srgbClr val="961E90"/>
          </a:solidFill>
          <a:latin typeface="Neo Tech Std Light" charset="0"/>
          <a:ea typeface="ＭＳ Ｐゴシック" charset="0"/>
        </a:defRPr>
      </a:lvl3pPr>
      <a:lvl4pPr algn="l" rtl="0" eaLnBrk="0" fontAlgn="base" hangingPunct="0">
        <a:spcBef>
          <a:spcPct val="0"/>
        </a:spcBef>
        <a:spcAft>
          <a:spcPct val="0"/>
        </a:spcAft>
        <a:defRPr sz="4000">
          <a:solidFill>
            <a:srgbClr val="961E90"/>
          </a:solidFill>
          <a:latin typeface="Neo Tech Std Light" charset="0"/>
          <a:ea typeface="ＭＳ Ｐゴシック" charset="0"/>
        </a:defRPr>
      </a:lvl4pPr>
      <a:lvl5pPr algn="l" rtl="0" eaLnBrk="0" fontAlgn="base" hangingPunct="0">
        <a:spcBef>
          <a:spcPct val="0"/>
        </a:spcBef>
        <a:spcAft>
          <a:spcPct val="0"/>
        </a:spcAft>
        <a:defRPr sz="40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p:titleStyle>
    <p:bodyStyle>
      <a:lvl1pPr marL="342900" indent="-342900" algn="l" rtl="0" eaLnBrk="0" fontAlgn="base" hangingPunct="0">
        <a:spcBef>
          <a:spcPct val="20000"/>
        </a:spcBef>
        <a:spcAft>
          <a:spcPct val="0"/>
        </a:spcAft>
        <a:buClr>
          <a:schemeClr val="accent2"/>
        </a:buClr>
        <a:buFont typeface="Wingdings" charset="0"/>
        <a:buChar char="§"/>
        <a:defRPr sz="2800" kern="1200">
          <a:solidFill>
            <a:srgbClr val="404040"/>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3085"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endParaRPr lang="sv-SE" noProof="0"/>
          </a:p>
        </p:txBody>
      </p:sp>
      <p:sp>
        <p:nvSpPr>
          <p:cNvPr id="1029" name="Text Placeholder 2"/>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grpSp>
        <p:nvGrpSpPr>
          <p:cNvPr id="1031" name="Group 19"/>
          <p:cNvGrpSpPr>
            <a:grpSpLocks/>
          </p:cNvGrpSpPr>
          <p:nvPr/>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9661870"/>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 id="2147484030" r:id="rId19"/>
    <p:sldLayoutId id="2147484031" r:id="rId20"/>
    <p:sldLayoutId id="2147484032" r:id="rId21"/>
    <p:sldLayoutId id="2147484033" r:id="rId22"/>
    <p:sldLayoutId id="2147484034" r:id="rId23"/>
    <p:sldLayoutId id="2147484035" r:id="rId24"/>
    <p:sldLayoutId id="2147484036" r:id="rId25"/>
    <p:sldLayoutId id="2147484037" r:id="rId26"/>
    <p:sldLayoutId id="2147484038" r:id="rId27"/>
    <p:sldLayoutId id="2147484039" r:id="rId28"/>
    <p:sldLayoutId id="2147484040" r:id="rId29"/>
    <p:sldLayoutId id="2147484041" r:id="rId30"/>
    <p:sldLayoutId id="2147484042" r:id="rId31"/>
    <p:sldLayoutId id="2147484043" r:id="rId32"/>
    <p:sldLayoutId id="2147484044" r:id="rId33"/>
    <p:sldLayoutId id="2147484045" r:id="rId34"/>
  </p:sldLayoutIdLst>
  <p:transition xmlns:p14="http://schemas.microsoft.com/office/powerpoint/2010/main" spd="slow">
    <p:wipe/>
  </p:transition>
  <p:timing>
    <p:tnLst>
      <p:par>
        <p:cTn xmlns:p14="http://schemas.microsoft.com/office/powerpoint/2010/main" id="1" dur="indefinite" restart="never" nodeType="tmRoot"/>
      </p:par>
    </p:tnLst>
  </p:timing>
  <p:hf hdr="0" dt="0"/>
  <p:txStyles>
    <p:titleStyle>
      <a:lvl1pPr algn="l" rtl="0" eaLnBrk="1" fontAlgn="base" hangingPunct="1">
        <a:spcBef>
          <a:spcPct val="0"/>
        </a:spcBef>
        <a:spcAft>
          <a:spcPct val="0"/>
        </a:spcAft>
        <a:defRPr sz="4000" kern="1200">
          <a:solidFill>
            <a:srgbClr val="961E90"/>
          </a:solidFill>
          <a:latin typeface="Calibri"/>
          <a:ea typeface="ＭＳ Ｐゴシック" charset="0"/>
          <a:cs typeface="Calibri"/>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3085"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endParaRPr lang="sv-SE" noProof="0"/>
          </a:p>
        </p:txBody>
      </p:sp>
      <p:sp>
        <p:nvSpPr>
          <p:cNvPr id="1029" name="Text Placeholder 2"/>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grpSp>
        <p:nvGrpSpPr>
          <p:cNvPr id="1031" name="Group 19"/>
          <p:cNvGrpSpPr>
            <a:grpSpLocks/>
          </p:cNvGrpSpPr>
          <p:nvPr/>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4859576"/>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 id="2147484067" r:id="rId18"/>
    <p:sldLayoutId id="2147484068" r:id="rId19"/>
    <p:sldLayoutId id="2147484069" r:id="rId20"/>
    <p:sldLayoutId id="2147484070" r:id="rId21"/>
    <p:sldLayoutId id="2147484071" r:id="rId22"/>
    <p:sldLayoutId id="2147484072" r:id="rId23"/>
    <p:sldLayoutId id="2147484073" r:id="rId24"/>
    <p:sldLayoutId id="2147484074" r:id="rId25"/>
    <p:sldLayoutId id="2147484075" r:id="rId26"/>
    <p:sldLayoutId id="2147484076" r:id="rId27"/>
    <p:sldLayoutId id="2147484077" r:id="rId28"/>
    <p:sldLayoutId id="2147484078" r:id="rId29"/>
    <p:sldLayoutId id="2147484079" r:id="rId30"/>
    <p:sldLayoutId id="2147484080" r:id="rId31"/>
    <p:sldLayoutId id="2147484081" r:id="rId32"/>
    <p:sldLayoutId id="2147484082" r:id="rId33"/>
    <p:sldLayoutId id="2147484083" r:id="rId34"/>
    <p:sldLayoutId id="2147484085" r:id="rId35"/>
  </p:sldLayoutIdLst>
  <p:timing>
    <p:tnLst>
      <p:par>
        <p:cTn xmlns:p14="http://schemas.microsoft.com/office/powerpoint/2010/main" id="1" dur="indefinite" restart="never" nodeType="tmRoot"/>
      </p:par>
    </p:tnLst>
  </p:timing>
  <p:hf hdr="0" dt="0"/>
  <p:txStyles>
    <p:titleStyle>
      <a:lvl1pPr algn="l" rtl="0" eaLnBrk="1" fontAlgn="base" hangingPunct="1">
        <a:spcBef>
          <a:spcPct val="0"/>
        </a:spcBef>
        <a:spcAft>
          <a:spcPct val="0"/>
        </a:spcAft>
        <a:defRPr sz="4000" kern="1200">
          <a:solidFill>
            <a:srgbClr val="961E90"/>
          </a:solidFill>
          <a:latin typeface="Neo Tech Std Light"/>
          <a:ea typeface="ＭＳ Ｐゴシック" charset="0"/>
          <a:cs typeface="Neo Tech Std Light"/>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b="0" i="0" kern="1200">
          <a:solidFill>
            <a:srgbClr val="404040"/>
          </a:solidFill>
          <a:latin typeface="Neo Tech Std Light"/>
          <a:ea typeface="ＭＳ Ｐゴシック" charset="0"/>
          <a:cs typeface="Neo Tech Std Light"/>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2"/>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a:t>Click to edit Master title style</a:t>
            </a:r>
          </a:p>
        </p:txBody>
      </p:sp>
      <p:sp>
        <p:nvSpPr>
          <p:cNvPr id="3076" name="Text Placeholder 2"/>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grpSp>
        <p:nvGrpSpPr>
          <p:cNvPr id="3077" name="Group 19"/>
          <p:cNvGrpSpPr>
            <a:grpSpLocks/>
          </p:cNvGrpSpPr>
          <p:nvPr/>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448908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 id="2147484131" r:id="rId15"/>
    <p:sldLayoutId id="2147484132" r:id="rId16"/>
    <p:sldLayoutId id="2147484133" r:id="rId17"/>
    <p:sldLayoutId id="2147484134" r:id="rId18"/>
    <p:sldLayoutId id="2147484135" r:id="rId19"/>
    <p:sldLayoutId id="2147484136" r:id="rId20"/>
    <p:sldLayoutId id="2147484137" r:id="rId21"/>
    <p:sldLayoutId id="2147484138" r:id="rId22"/>
    <p:sldLayoutId id="2147484139" r:id="rId23"/>
    <p:sldLayoutId id="2147484140" r:id="rId24"/>
    <p:sldLayoutId id="2147484141" r:id="rId25"/>
    <p:sldLayoutId id="2147484142" r:id="rId26"/>
    <p:sldLayoutId id="2147484143" r:id="rId27"/>
    <p:sldLayoutId id="2147484144" r:id="rId28"/>
    <p:sldLayoutId id="2147484145" r:id="rId29"/>
    <p:sldLayoutId id="2147484146" r:id="rId30"/>
    <p:sldLayoutId id="2147484147" r:id="rId31"/>
    <p:sldLayoutId id="2147484148" r:id="rId32"/>
    <p:sldLayoutId id="2147484149" r:id="rId33"/>
    <p:sldLayoutId id="2147484150" r:id="rId34"/>
    <p:sldLayoutId id="2147484151" r:id="rId35"/>
  </p:sldLayoutIdLst>
  <p:transition xmlns:p14="http://schemas.microsoft.com/office/powerpoint/2010/main" spd="slow">
    <p:wipe/>
  </p:transition>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4000" kern="1200">
          <a:solidFill>
            <a:srgbClr val="961E90"/>
          </a:solidFill>
          <a:latin typeface="Neo Tech Std Light"/>
          <a:ea typeface="ＭＳ Ｐゴシック" charset="0"/>
          <a:cs typeface="Neo Tech Std Light"/>
        </a:defRPr>
      </a:lvl1pPr>
      <a:lvl2pPr algn="l" rtl="0" eaLnBrk="0" fontAlgn="base" hangingPunct="0">
        <a:spcBef>
          <a:spcPct val="0"/>
        </a:spcBef>
        <a:spcAft>
          <a:spcPct val="0"/>
        </a:spcAft>
        <a:defRPr sz="4000">
          <a:solidFill>
            <a:srgbClr val="961E90"/>
          </a:solidFill>
          <a:latin typeface="Neo Tech Std Light" charset="0"/>
          <a:ea typeface="ＭＳ Ｐゴシック" charset="0"/>
        </a:defRPr>
      </a:lvl2pPr>
      <a:lvl3pPr algn="l" rtl="0" eaLnBrk="0" fontAlgn="base" hangingPunct="0">
        <a:spcBef>
          <a:spcPct val="0"/>
        </a:spcBef>
        <a:spcAft>
          <a:spcPct val="0"/>
        </a:spcAft>
        <a:defRPr sz="4000">
          <a:solidFill>
            <a:srgbClr val="961E90"/>
          </a:solidFill>
          <a:latin typeface="Neo Tech Std Light" charset="0"/>
          <a:ea typeface="ＭＳ Ｐゴシック" charset="0"/>
        </a:defRPr>
      </a:lvl3pPr>
      <a:lvl4pPr algn="l" rtl="0" eaLnBrk="0" fontAlgn="base" hangingPunct="0">
        <a:spcBef>
          <a:spcPct val="0"/>
        </a:spcBef>
        <a:spcAft>
          <a:spcPct val="0"/>
        </a:spcAft>
        <a:defRPr sz="4000">
          <a:solidFill>
            <a:srgbClr val="961E90"/>
          </a:solidFill>
          <a:latin typeface="Neo Tech Std Light" charset="0"/>
          <a:ea typeface="ＭＳ Ｐゴシック" charset="0"/>
        </a:defRPr>
      </a:lvl4pPr>
      <a:lvl5pPr algn="l" rtl="0" eaLnBrk="0" fontAlgn="base" hangingPunct="0">
        <a:spcBef>
          <a:spcPct val="0"/>
        </a:spcBef>
        <a:spcAft>
          <a:spcPct val="0"/>
        </a:spcAft>
        <a:defRPr sz="40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0" fontAlgn="base" hangingPunct="0">
        <a:spcBef>
          <a:spcPct val="20000"/>
        </a:spcBef>
        <a:spcAft>
          <a:spcPct val="0"/>
        </a:spcAft>
        <a:buClr>
          <a:schemeClr val="accent2"/>
        </a:buClr>
        <a:buFont typeface="Wingdings" charset="0"/>
        <a:buChar char="§"/>
        <a:defRPr sz="2800" kern="1200">
          <a:solidFill>
            <a:srgbClr val="404040"/>
          </a:solidFill>
          <a:latin typeface="Neo Tech Std Ligh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Neo Tech Std Ligh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Neo Tech Std Ligh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Neo Tech Std Ligh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Layout" Target="../slideLayouts/slideLayout88.xml"/><Relationship Id="rId2"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88.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0" y="1499112"/>
            <a:ext cx="9144000" cy="3657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300" dirty="0" err="1" smtClean="0"/>
          </a:p>
        </p:txBody>
      </p:sp>
      <p:sp>
        <p:nvSpPr>
          <p:cNvPr id="2" name="TextBox 1"/>
          <p:cNvSpPr txBox="1"/>
          <p:nvPr/>
        </p:nvSpPr>
        <p:spPr>
          <a:xfrm>
            <a:off x="3276600" y="533400"/>
            <a:ext cx="2441105" cy="677108"/>
          </a:xfrm>
          <a:prstGeom prst="rect">
            <a:avLst/>
          </a:prstGeom>
          <a:noFill/>
        </p:spPr>
        <p:txBody>
          <a:bodyPr wrap="none" rtlCol="0">
            <a:spAutoFit/>
          </a:bodyPr>
          <a:lstStyle/>
          <a:p>
            <a:pPr algn="ctr"/>
            <a:r>
              <a:rPr lang="en-US" sz="3800" dirty="0" smtClean="0"/>
              <a:t>Why Vergic</a:t>
            </a:r>
            <a:endParaRPr lang="en-US" sz="3800" dirty="0"/>
          </a:p>
        </p:txBody>
      </p:sp>
      <p:grpSp>
        <p:nvGrpSpPr>
          <p:cNvPr id="65" name="Group 64"/>
          <p:cNvGrpSpPr/>
          <p:nvPr/>
        </p:nvGrpSpPr>
        <p:grpSpPr>
          <a:xfrm>
            <a:off x="2158853" y="1752600"/>
            <a:ext cx="1439613" cy="3121502"/>
            <a:chOff x="2158853" y="1752600"/>
            <a:chExt cx="1439613" cy="3121502"/>
          </a:xfrm>
        </p:grpSpPr>
        <p:sp>
          <p:nvSpPr>
            <p:cNvPr id="27" name="Rounded Rectangle 26"/>
            <p:cNvSpPr/>
            <p:nvPr/>
          </p:nvSpPr>
          <p:spPr>
            <a:xfrm>
              <a:off x="2158853" y="1752600"/>
              <a:ext cx="1439613" cy="3121502"/>
            </a:xfrm>
            <a:prstGeom prst="roundRect">
              <a:avLst/>
            </a:prstGeom>
            <a:solidFill>
              <a:srgbClr val="F04E5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a:t>90</a:t>
              </a:r>
              <a:r>
                <a:rPr lang="it-IT" sz="2400" dirty="0"/>
                <a:t>%</a:t>
              </a:r>
              <a:endParaRPr lang="en-US" sz="2400" dirty="0"/>
            </a:p>
            <a:p>
              <a:pPr algn="ctr"/>
              <a:r>
                <a:rPr lang="en-US" sz="1400" dirty="0"/>
                <a:t>resolved issues </a:t>
              </a:r>
              <a:br>
                <a:rPr lang="en-US" sz="1400" dirty="0"/>
              </a:br>
              <a:r>
                <a:rPr lang="en-US" sz="1400" dirty="0"/>
                <a:t>at first </a:t>
              </a:r>
              <a:r>
                <a:rPr lang="en-US" sz="1400" dirty="0" smtClean="0"/>
                <a:t>contact*</a:t>
              </a:r>
              <a:endParaRPr lang="en-US" sz="1400" dirty="0"/>
            </a:p>
            <a:p>
              <a:pPr algn="ctr"/>
              <a:endParaRPr lang="en-US" sz="1200" dirty="0"/>
            </a:p>
          </p:txBody>
        </p:sp>
        <p:pic>
          <p:nvPicPr>
            <p:cNvPr id="20" name="Picture 19" descr="spe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721" y="3429000"/>
              <a:ext cx="1193825" cy="1193825"/>
            </a:xfrm>
            <a:prstGeom prst="rect">
              <a:avLst/>
            </a:prstGeom>
          </p:spPr>
        </p:pic>
      </p:grpSp>
      <p:grpSp>
        <p:nvGrpSpPr>
          <p:cNvPr id="66" name="Group 65"/>
          <p:cNvGrpSpPr/>
          <p:nvPr/>
        </p:nvGrpSpPr>
        <p:grpSpPr>
          <a:xfrm>
            <a:off x="3778580" y="1752600"/>
            <a:ext cx="1439613" cy="3121502"/>
            <a:chOff x="3778580" y="1752600"/>
            <a:chExt cx="1439613" cy="3121502"/>
          </a:xfrm>
        </p:grpSpPr>
        <p:sp>
          <p:nvSpPr>
            <p:cNvPr id="28" name="Rounded Rectangle 27"/>
            <p:cNvSpPr/>
            <p:nvPr/>
          </p:nvSpPr>
          <p:spPr>
            <a:xfrm>
              <a:off x="3778580" y="1752600"/>
              <a:ext cx="1439613" cy="3121502"/>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a:t>30</a:t>
              </a:r>
              <a:r>
                <a:rPr lang="it-IT" sz="2400" dirty="0"/>
                <a:t>%</a:t>
              </a:r>
            </a:p>
            <a:p>
              <a:pPr algn="ctr"/>
              <a:r>
                <a:rPr lang="it-IT" sz="1400" dirty="0" err="1"/>
                <a:t>increase</a:t>
              </a:r>
              <a:r>
                <a:rPr lang="it-IT" sz="1400" dirty="0"/>
                <a:t> in </a:t>
              </a:r>
              <a:r>
                <a:rPr lang="it-IT" sz="1400" dirty="0" err="1"/>
                <a:t>average</a:t>
              </a:r>
              <a:r>
                <a:rPr lang="it-IT" sz="1400" dirty="0"/>
                <a:t> </a:t>
              </a:r>
              <a:r>
                <a:rPr lang="it-IT" sz="1400" dirty="0" err="1"/>
                <a:t>order</a:t>
              </a:r>
              <a:r>
                <a:rPr lang="it-IT" sz="1400" dirty="0"/>
                <a:t> </a:t>
              </a:r>
              <a:r>
                <a:rPr lang="it-IT" sz="1400" dirty="0" err="1"/>
                <a:t>values</a:t>
              </a:r>
              <a:r>
                <a:rPr lang="it-IT" sz="1400" dirty="0"/>
                <a:t>*</a:t>
              </a:r>
            </a:p>
            <a:p>
              <a:pPr algn="ctr"/>
              <a:endParaRPr lang="en-US" sz="1300" dirty="0" smtClean="0"/>
            </a:p>
          </p:txBody>
        </p:sp>
        <p:pic>
          <p:nvPicPr>
            <p:cNvPr id="21" name="Picture 20" descr="incree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197" y="3429000"/>
              <a:ext cx="1193825" cy="1193825"/>
            </a:xfrm>
            <a:prstGeom prst="rect">
              <a:avLst/>
            </a:prstGeom>
          </p:spPr>
        </p:pic>
      </p:grpSp>
      <p:grpSp>
        <p:nvGrpSpPr>
          <p:cNvPr id="67" name="Group 66"/>
          <p:cNvGrpSpPr/>
          <p:nvPr/>
        </p:nvGrpSpPr>
        <p:grpSpPr>
          <a:xfrm>
            <a:off x="5453647" y="1752600"/>
            <a:ext cx="1439613" cy="3121502"/>
            <a:chOff x="5453647" y="1752600"/>
            <a:chExt cx="1439613" cy="3121502"/>
          </a:xfrm>
        </p:grpSpPr>
        <p:sp>
          <p:nvSpPr>
            <p:cNvPr id="29" name="Rounded Rectangle 28"/>
            <p:cNvSpPr/>
            <p:nvPr/>
          </p:nvSpPr>
          <p:spPr>
            <a:xfrm>
              <a:off x="5453647" y="1752600"/>
              <a:ext cx="1439613" cy="3121502"/>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a:t>50</a:t>
              </a:r>
              <a:r>
                <a:rPr lang="it-IT" sz="2400" dirty="0"/>
                <a:t>%</a:t>
              </a:r>
              <a:endParaRPr lang="en-US" sz="1400" dirty="0"/>
            </a:p>
            <a:p>
              <a:pPr algn="ctr"/>
              <a:r>
                <a:rPr lang="en-US" sz="1400" dirty="0"/>
                <a:t>reduced cost per service request*</a:t>
              </a:r>
            </a:p>
            <a:p>
              <a:pPr algn="ctr"/>
              <a:endParaRPr lang="en-US" sz="1300" dirty="0" smtClean="0"/>
            </a:p>
          </p:txBody>
        </p:sp>
        <p:pic>
          <p:nvPicPr>
            <p:cNvPr id="22" name="Picture 21" descr="supp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332" y="3429000"/>
              <a:ext cx="1193825" cy="1193825"/>
            </a:xfrm>
            <a:prstGeom prst="rect">
              <a:avLst/>
            </a:prstGeom>
          </p:spPr>
        </p:pic>
      </p:grpSp>
      <p:grpSp>
        <p:nvGrpSpPr>
          <p:cNvPr id="64" name="Group 63"/>
          <p:cNvGrpSpPr/>
          <p:nvPr/>
        </p:nvGrpSpPr>
        <p:grpSpPr>
          <a:xfrm>
            <a:off x="505200" y="1752600"/>
            <a:ext cx="1439613" cy="3121502"/>
            <a:chOff x="505200" y="1752600"/>
            <a:chExt cx="1439613" cy="3121502"/>
          </a:xfrm>
        </p:grpSpPr>
        <p:sp>
          <p:nvSpPr>
            <p:cNvPr id="26" name="Rounded Rectangle 25"/>
            <p:cNvSpPr/>
            <p:nvPr/>
          </p:nvSpPr>
          <p:spPr>
            <a:xfrm>
              <a:off x="505200" y="1752600"/>
              <a:ext cx="1439613" cy="3121502"/>
            </a:xfrm>
            <a:prstGeom prst="roundRect">
              <a:avLst/>
            </a:prstGeom>
            <a:solidFill>
              <a:srgbClr val="AB319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a:t>35</a:t>
              </a:r>
              <a:r>
                <a:rPr lang="it-IT" sz="2400" dirty="0"/>
                <a:t>%</a:t>
              </a:r>
              <a:endParaRPr lang="en-US" sz="1400" dirty="0"/>
            </a:p>
            <a:p>
              <a:pPr algn="ctr"/>
              <a:r>
                <a:rPr lang="en-US" sz="1400" dirty="0"/>
                <a:t>increased conversion </a:t>
              </a:r>
              <a:r>
                <a:rPr lang="en-US" sz="1400" dirty="0" smtClean="0"/>
                <a:t>rate*</a:t>
              </a:r>
              <a:endParaRPr lang="en-US" sz="1400" dirty="0"/>
            </a:p>
            <a:p>
              <a:pPr algn="ctr"/>
              <a:endParaRPr lang="en-US" sz="1400" dirty="0"/>
            </a:p>
            <a:p>
              <a:pPr algn="ctr"/>
              <a:endParaRPr lang="en-US" sz="1300" dirty="0" smtClean="0"/>
            </a:p>
          </p:txBody>
        </p:sp>
        <p:pic>
          <p:nvPicPr>
            <p:cNvPr id="23" name="Picture 22" descr="conversi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649" y="3429000"/>
              <a:ext cx="1193825" cy="1193825"/>
            </a:xfrm>
            <a:prstGeom prst="rect">
              <a:avLst/>
            </a:prstGeom>
          </p:spPr>
        </p:pic>
      </p:grpSp>
      <p:grpSp>
        <p:nvGrpSpPr>
          <p:cNvPr id="62" name="Group 61"/>
          <p:cNvGrpSpPr/>
          <p:nvPr/>
        </p:nvGrpSpPr>
        <p:grpSpPr>
          <a:xfrm>
            <a:off x="924476" y="5410200"/>
            <a:ext cx="7457524" cy="1458218"/>
            <a:chOff x="924476" y="5595644"/>
            <a:chExt cx="7457524" cy="1458218"/>
          </a:xfrm>
        </p:grpSpPr>
        <p:pic>
          <p:nvPicPr>
            <p:cNvPr id="59" name="Picture 58" descr="hart.png"/>
            <p:cNvPicPr>
              <a:picLocks noChangeAspect="1"/>
            </p:cNvPicPr>
            <p:nvPr/>
          </p:nvPicPr>
          <p:blipFill rotWithShape="1">
            <a:blip r:embed="rId6">
              <a:extLst>
                <a:ext uri="{28A0092B-C50C-407E-A947-70E740481C1C}">
                  <a14:useLocalDpi xmlns:a14="http://schemas.microsoft.com/office/drawing/2010/main" val="0"/>
                </a:ext>
              </a:extLst>
            </a:blip>
            <a:srcRect r="-5733"/>
            <a:stretch/>
          </p:blipFill>
          <p:spPr>
            <a:xfrm>
              <a:off x="4191000" y="5595644"/>
              <a:ext cx="609600" cy="576556"/>
            </a:xfrm>
            <a:prstGeom prst="rect">
              <a:avLst/>
            </a:prstGeom>
          </p:spPr>
        </p:pic>
        <p:sp>
          <p:nvSpPr>
            <p:cNvPr id="60" name="TextBox 59"/>
            <p:cNvSpPr txBox="1"/>
            <p:nvPr/>
          </p:nvSpPr>
          <p:spPr>
            <a:xfrm>
              <a:off x="924476" y="5976644"/>
              <a:ext cx="7457524" cy="1077218"/>
            </a:xfrm>
            <a:prstGeom prst="rect">
              <a:avLst/>
            </a:prstGeom>
            <a:noFill/>
          </p:spPr>
          <p:txBody>
            <a:bodyPr wrap="square" rtlCol="0">
              <a:spAutoFit/>
            </a:bodyPr>
            <a:lstStyle/>
            <a:p>
              <a:pPr algn="ctr"/>
              <a:r>
                <a:rPr lang="en-US" sz="2400" i="1" dirty="0" smtClean="0"/>
                <a:t>..and </a:t>
              </a:r>
              <a:r>
                <a:rPr lang="en-US" sz="2400" i="1" dirty="0"/>
                <a:t>with </a:t>
              </a:r>
              <a:r>
                <a:rPr lang="en-US" sz="4000" i="1" dirty="0" smtClean="0"/>
                <a:t>25</a:t>
              </a:r>
              <a:r>
                <a:rPr lang="en-US" sz="3000" i="1" dirty="0" smtClean="0"/>
                <a:t>%</a:t>
              </a:r>
              <a:r>
                <a:rPr lang="en-US" sz="2400" i="1" dirty="0" smtClean="0"/>
                <a:t> increased </a:t>
              </a:r>
              <a:r>
                <a:rPr lang="en-US" sz="2400" i="1" dirty="0"/>
                <a:t>customer satisfaction</a:t>
              </a:r>
            </a:p>
            <a:p>
              <a:pPr algn="ctr"/>
              <a:endParaRPr lang="en-US" sz="2400" i="1" dirty="0"/>
            </a:p>
          </p:txBody>
        </p:sp>
      </p:grpSp>
      <p:sp>
        <p:nvSpPr>
          <p:cNvPr id="63" name="TextBox 62"/>
          <p:cNvSpPr txBox="1"/>
          <p:nvPr/>
        </p:nvSpPr>
        <p:spPr>
          <a:xfrm>
            <a:off x="7315200" y="6553200"/>
            <a:ext cx="1764876" cy="400110"/>
          </a:xfrm>
          <a:prstGeom prst="rect">
            <a:avLst/>
          </a:prstGeom>
          <a:noFill/>
        </p:spPr>
        <p:txBody>
          <a:bodyPr wrap="none" rtlCol="0">
            <a:spAutoFit/>
          </a:bodyPr>
          <a:lstStyle/>
          <a:p>
            <a:r>
              <a:rPr lang="en-US" sz="1000" dirty="0" smtClean="0">
                <a:solidFill>
                  <a:schemeClr val="tx1">
                    <a:lumMod val="40000"/>
                    <a:lumOff val="60000"/>
                  </a:schemeClr>
                </a:solidFill>
              </a:rPr>
              <a:t>*experienced </a:t>
            </a:r>
            <a:r>
              <a:rPr lang="en-US" sz="1000" dirty="0">
                <a:solidFill>
                  <a:schemeClr val="tx1">
                    <a:lumMod val="40000"/>
                    <a:lumOff val="60000"/>
                  </a:schemeClr>
                </a:solidFill>
              </a:rPr>
              <a:t>by Vergic clients</a:t>
            </a:r>
          </a:p>
          <a:p>
            <a:endParaRPr lang="en-US" sz="1000" dirty="0">
              <a:solidFill>
                <a:schemeClr val="tx1">
                  <a:lumMod val="40000"/>
                  <a:lumOff val="60000"/>
                </a:schemeClr>
              </a:solidFill>
            </a:endParaRPr>
          </a:p>
        </p:txBody>
      </p:sp>
      <p:grpSp>
        <p:nvGrpSpPr>
          <p:cNvPr id="4" name="Group 3"/>
          <p:cNvGrpSpPr/>
          <p:nvPr/>
        </p:nvGrpSpPr>
        <p:grpSpPr>
          <a:xfrm>
            <a:off x="7094787" y="1752600"/>
            <a:ext cx="1439613" cy="3121502"/>
            <a:chOff x="7094787" y="1752600"/>
            <a:chExt cx="1439613" cy="3121502"/>
          </a:xfrm>
        </p:grpSpPr>
        <p:sp>
          <p:nvSpPr>
            <p:cNvPr id="30" name="Rounded Rectangle 29"/>
            <p:cNvSpPr/>
            <p:nvPr/>
          </p:nvSpPr>
          <p:spPr>
            <a:xfrm>
              <a:off x="7094787" y="1752600"/>
              <a:ext cx="1439613" cy="312150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a:t>5</a:t>
              </a:r>
              <a:r>
                <a:rPr lang="it-IT" sz="2400" dirty="0"/>
                <a:t>x</a:t>
              </a:r>
              <a:endParaRPr lang="en-US" sz="1400" dirty="0"/>
            </a:p>
            <a:p>
              <a:pPr algn="ctr"/>
              <a:r>
                <a:rPr lang="en-US" sz="1400" dirty="0"/>
                <a:t>fewer abandoned </a:t>
              </a:r>
              <a:br>
                <a:rPr lang="en-US" sz="1400" dirty="0"/>
              </a:br>
              <a:r>
                <a:rPr lang="en-US" sz="1400" dirty="0" smtClean="0"/>
                <a:t>processes*</a:t>
              </a:r>
              <a:endParaRPr lang="en-US" sz="1400" dirty="0"/>
            </a:p>
            <a:p>
              <a:pPr algn="ctr"/>
              <a:endParaRPr lang="en-US" sz="1300" dirty="0" smtClean="0"/>
            </a:p>
          </p:txBody>
        </p:sp>
        <p:pic>
          <p:nvPicPr>
            <p:cNvPr id="3" name="Picture 2" descr="Exi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3342" y="3429000"/>
              <a:ext cx="1224000" cy="1224000"/>
            </a:xfrm>
            <a:prstGeom prst="rect">
              <a:avLst/>
            </a:prstGeom>
          </p:spPr>
        </p:pic>
      </p:grpSp>
    </p:spTree>
    <p:extLst>
      <p:ext uri="{BB962C8B-B14F-4D97-AF65-F5344CB8AC3E}">
        <p14:creationId xmlns:p14="http://schemas.microsoft.com/office/powerpoint/2010/main" val="60224996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0" y="1499112"/>
            <a:ext cx="9144000" cy="3657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300" dirty="0" err="1" smtClean="0"/>
          </a:p>
        </p:txBody>
      </p:sp>
      <p:sp>
        <p:nvSpPr>
          <p:cNvPr id="2" name="TextBox 1"/>
          <p:cNvSpPr txBox="1"/>
          <p:nvPr/>
        </p:nvSpPr>
        <p:spPr>
          <a:xfrm>
            <a:off x="3276600" y="533400"/>
            <a:ext cx="2441105" cy="677108"/>
          </a:xfrm>
          <a:prstGeom prst="rect">
            <a:avLst/>
          </a:prstGeom>
          <a:noFill/>
        </p:spPr>
        <p:txBody>
          <a:bodyPr wrap="none" rtlCol="0">
            <a:spAutoFit/>
          </a:bodyPr>
          <a:lstStyle/>
          <a:p>
            <a:pPr algn="ctr"/>
            <a:r>
              <a:rPr lang="en-US" sz="3800" dirty="0" smtClean="0"/>
              <a:t>Why Vergic</a:t>
            </a:r>
            <a:endParaRPr lang="en-US" sz="3800" dirty="0"/>
          </a:p>
        </p:txBody>
      </p:sp>
      <p:grpSp>
        <p:nvGrpSpPr>
          <p:cNvPr id="62" name="Group 61"/>
          <p:cNvGrpSpPr/>
          <p:nvPr/>
        </p:nvGrpSpPr>
        <p:grpSpPr>
          <a:xfrm>
            <a:off x="924476" y="5410200"/>
            <a:ext cx="7457524" cy="1458218"/>
            <a:chOff x="924476" y="5595644"/>
            <a:chExt cx="7457524" cy="1458218"/>
          </a:xfrm>
        </p:grpSpPr>
        <p:pic>
          <p:nvPicPr>
            <p:cNvPr id="59" name="Picture 58" descr="hart.png"/>
            <p:cNvPicPr>
              <a:picLocks noChangeAspect="1"/>
            </p:cNvPicPr>
            <p:nvPr/>
          </p:nvPicPr>
          <p:blipFill rotWithShape="1">
            <a:blip r:embed="rId2">
              <a:extLst>
                <a:ext uri="{28A0092B-C50C-407E-A947-70E740481C1C}">
                  <a14:useLocalDpi xmlns:a14="http://schemas.microsoft.com/office/drawing/2010/main" val="0"/>
                </a:ext>
              </a:extLst>
            </a:blip>
            <a:srcRect r="-5733"/>
            <a:stretch/>
          </p:blipFill>
          <p:spPr>
            <a:xfrm>
              <a:off x="4191000" y="5595644"/>
              <a:ext cx="609600" cy="576556"/>
            </a:xfrm>
            <a:prstGeom prst="rect">
              <a:avLst/>
            </a:prstGeom>
          </p:spPr>
        </p:pic>
        <p:sp>
          <p:nvSpPr>
            <p:cNvPr id="60" name="TextBox 59"/>
            <p:cNvSpPr txBox="1"/>
            <p:nvPr/>
          </p:nvSpPr>
          <p:spPr>
            <a:xfrm>
              <a:off x="924476" y="5976644"/>
              <a:ext cx="7457524" cy="1077218"/>
            </a:xfrm>
            <a:prstGeom prst="rect">
              <a:avLst/>
            </a:prstGeom>
            <a:noFill/>
          </p:spPr>
          <p:txBody>
            <a:bodyPr wrap="square" rtlCol="0">
              <a:spAutoFit/>
            </a:bodyPr>
            <a:lstStyle/>
            <a:p>
              <a:pPr algn="ctr"/>
              <a:r>
                <a:rPr lang="en-US" sz="2400" i="1" dirty="0" smtClean="0"/>
                <a:t>..and </a:t>
              </a:r>
              <a:r>
                <a:rPr lang="en-US" sz="2400" i="1" dirty="0"/>
                <a:t>with </a:t>
              </a:r>
              <a:r>
                <a:rPr lang="en-US" sz="4000" i="1" dirty="0" smtClean="0"/>
                <a:t>25</a:t>
              </a:r>
              <a:r>
                <a:rPr lang="en-US" sz="3000" i="1" dirty="0" smtClean="0"/>
                <a:t>%</a:t>
              </a:r>
              <a:r>
                <a:rPr lang="en-US" sz="2400" i="1" dirty="0" smtClean="0"/>
                <a:t> increased </a:t>
              </a:r>
              <a:r>
                <a:rPr lang="en-US" sz="2400" i="1" dirty="0"/>
                <a:t>customer satisfaction</a:t>
              </a:r>
            </a:p>
            <a:p>
              <a:pPr algn="ctr"/>
              <a:endParaRPr lang="en-US" sz="2400" i="1" dirty="0"/>
            </a:p>
          </p:txBody>
        </p:sp>
      </p:grpSp>
      <p:sp>
        <p:nvSpPr>
          <p:cNvPr id="63" name="TextBox 62"/>
          <p:cNvSpPr txBox="1"/>
          <p:nvPr/>
        </p:nvSpPr>
        <p:spPr>
          <a:xfrm>
            <a:off x="7315200" y="6553200"/>
            <a:ext cx="1764876" cy="400110"/>
          </a:xfrm>
          <a:prstGeom prst="rect">
            <a:avLst/>
          </a:prstGeom>
          <a:noFill/>
        </p:spPr>
        <p:txBody>
          <a:bodyPr wrap="none" rtlCol="0">
            <a:spAutoFit/>
          </a:bodyPr>
          <a:lstStyle/>
          <a:p>
            <a:r>
              <a:rPr lang="en-US" sz="1000" dirty="0" smtClean="0">
                <a:solidFill>
                  <a:schemeClr val="tx1">
                    <a:lumMod val="40000"/>
                    <a:lumOff val="60000"/>
                  </a:schemeClr>
                </a:solidFill>
              </a:rPr>
              <a:t>*experienced </a:t>
            </a:r>
            <a:r>
              <a:rPr lang="en-US" sz="1000" dirty="0">
                <a:solidFill>
                  <a:schemeClr val="tx1">
                    <a:lumMod val="40000"/>
                    <a:lumOff val="60000"/>
                  </a:schemeClr>
                </a:solidFill>
              </a:rPr>
              <a:t>by Vergic clients</a:t>
            </a:r>
          </a:p>
          <a:p>
            <a:endParaRPr lang="en-US" sz="1000" dirty="0">
              <a:solidFill>
                <a:schemeClr val="tx1">
                  <a:lumMod val="40000"/>
                  <a:lumOff val="60000"/>
                </a:schemeClr>
              </a:solidFill>
            </a:endParaRPr>
          </a:p>
        </p:txBody>
      </p:sp>
      <p:grpSp>
        <p:nvGrpSpPr>
          <p:cNvPr id="9" name="Group 8"/>
          <p:cNvGrpSpPr/>
          <p:nvPr/>
        </p:nvGrpSpPr>
        <p:grpSpPr>
          <a:xfrm>
            <a:off x="2037387" y="1752600"/>
            <a:ext cx="4973013" cy="3121502"/>
            <a:chOff x="505200" y="1752600"/>
            <a:chExt cx="4973013" cy="3121502"/>
          </a:xfrm>
        </p:grpSpPr>
        <p:sp>
          <p:nvSpPr>
            <p:cNvPr id="27" name="Rounded Rectangle 26"/>
            <p:cNvSpPr/>
            <p:nvPr/>
          </p:nvSpPr>
          <p:spPr>
            <a:xfrm>
              <a:off x="2286000" y="1752600"/>
              <a:ext cx="1439613" cy="3121502"/>
            </a:xfrm>
            <a:prstGeom prst="roundRect">
              <a:avLst/>
            </a:prstGeom>
            <a:solidFill>
              <a:srgbClr val="F04E5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a:t>1</a:t>
              </a:r>
              <a:r>
                <a:rPr lang="it-IT" sz="2400" dirty="0" smtClean="0"/>
                <a:t>‰</a:t>
              </a:r>
              <a:endParaRPr lang="en-US" sz="2400" dirty="0"/>
            </a:p>
            <a:p>
              <a:pPr algn="ctr"/>
              <a:r>
                <a:rPr lang="en-US" sz="1400" dirty="0" smtClean="0"/>
                <a:t>of initial process time </a:t>
              </a:r>
              <a:endParaRPr lang="en-US" sz="1400" dirty="0"/>
            </a:p>
            <a:p>
              <a:pPr algn="ctr"/>
              <a:endParaRPr lang="en-US" sz="1200" dirty="0"/>
            </a:p>
          </p:txBody>
        </p:sp>
        <p:sp>
          <p:nvSpPr>
            <p:cNvPr id="28" name="Rounded Rectangle 27"/>
            <p:cNvSpPr/>
            <p:nvPr/>
          </p:nvSpPr>
          <p:spPr>
            <a:xfrm>
              <a:off x="4038600" y="1752600"/>
              <a:ext cx="1439613" cy="3121502"/>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smtClean="0"/>
                <a:t>3</a:t>
              </a:r>
              <a:r>
                <a:rPr lang="it-IT" sz="2800" dirty="0" smtClean="0"/>
                <a:t>x</a:t>
              </a:r>
              <a:endParaRPr lang="it-IT" sz="2800" dirty="0"/>
            </a:p>
            <a:p>
              <a:pPr algn="ctr"/>
              <a:r>
                <a:rPr lang="it-IT" sz="1400" dirty="0" smtClean="0"/>
                <a:t>more </a:t>
              </a:r>
              <a:r>
                <a:rPr lang="it-IT" sz="1400" dirty="0" err="1" smtClean="0"/>
                <a:t>efficent</a:t>
              </a:r>
              <a:r>
                <a:rPr lang="it-IT" sz="1400" dirty="0" smtClean="0"/>
                <a:t> </a:t>
              </a:r>
              <a:r>
                <a:rPr lang="it-IT" sz="1400" dirty="0" err="1" smtClean="0"/>
                <a:t>customer</a:t>
              </a:r>
              <a:r>
                <a:rPr lang="it-IT" sz="1400" dirty="0" smtClean="0"/>
                <a:t> service *</a:t>
              </a:r>
              <a:endParaRPr lang="it-IT" sz="1400" dirty="0"/>
            </a:p>
            <a:p>
              <a:pPr algn="ctr"/>
              <a:endParaRPr lang="en-US" sz="1300" dirty="0" smtClean="0"/>
            </a:p>
          </p:txBody>
        </p:sp>
        <p:sp>
          <p:nvSpPr>
            <p:cNvPr id="26" name="Rounded Rectangle 25"/>
            <p:cNvSpPr/>
            <p:nvPr/>
          </p:nvSpPr>
          <p:spPr>
            <a:xfrm>
              <a:off x="505200" y="1752600"/>
              <a:ext cx="1439613" cy="3121502"/>
            </a:xfrm>
            <a:prstGeom prst="roundRect">
              <a:avLst/>
            </a:prstGeom>
            <a:solidFill>
              <a:srgbClr val="AB319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4800" dirty="0" smtClean="0"/>
                <a:t>-50</a:t>
              </a:r>
              <a:r>
                <a:rPr lang="it-IT" sz="2400" dirty="0" smtClean="0"/>
                <a:t>%</a:t>
              </a:r>
              <a:endParaRPr lang="en-US" sz="1400" dirty="0"/>
            </a:p>
            <a:p>
              <a:pPr algn="ctr"/>
              <a:r>
                <a:rPr lang="en-US" sz="1400" dirty="0" smtClean="0"/>
                <a:t>reduced amount of emails*</a:t>
              </a:r>
              <a:endParaRPr lang="en-US" sz="1400" dirty="0"/>
            </a:p>
            <a:p>
              <a:pPr algn="ctr"/>
              <a:endParaRPr lang="en-US" sz="1400" dirty="0"/>
            </a:p>
            <a:p>
              <a:pPr algn="ctr"/>
              <a:endParaRPr lang="en-US" sz="1300" dirty="0" smtClean="0"/>
            </a:p>
          </p:txBody>
        </p:sp>
        <p:pic>
          <p:nvPicPr>
            <p:cNvPr id="5" name="Picture 4" descr="Ema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505200"/>
              <a:ext cx="1224000" cy="1224000"/>
            </a:xfrm>
            <a:prstGeom prst="rect">
              <a:avLst/>
            </a:prstGeom>
          </p:spPr>
        </p:pic>
        <p:pic>
          <p:nvPicPr>
            <p:cNvPr id="7" name="Picture 6" descr="ti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5803" y="3500400"/>
              <a:ext cx="1224000" cy="1224000"/>
            </a:xfrm>
            <a:prstGeom prst="rect">
              <a:avLst/>
            </a:prstGeom>
          </p:spPr>
        </p:pic>
        <p:pic>
          <p:nvPicPr>
            <p:cNvPr id="8" name="Picture 7" descr="cs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3287" y="3467484"/>
              <a:ext cx="1224000" cy="1224000"/>
            </a:xfrm>
            <a:prstGeom prst="rect">
              <a:avLst/>
            </a:prstGeom>
          </p:spPr>
        </p:pic>
      </p:grpSp>
    </p:spTree>
    <p:extLst>
      <p:ext uri="{BB962C8B-B14F-4D97-AF65-F5344CB8AC3E}">
        <p14:creationId xmlns:p14="http://schemas.microsoft.com/office/powerpoint/2010/main" val="187289827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447800"/>
            <a:ext cx="3733800" cy="3477875"/>
          </a:xfrm>
          <a:prstGeom prst="rect">
            <a:avLst/>
          </a:prstGeom>
          <a:noFill/>
        </p:spPr>
        <p:txBody>
          <a:bodyPr wrap="square" rtlCol="0">
            <a:spAutoFit/>
          </a:bodyPr>
          <a:lstStyle/>
          <a:p>
            <a:r>
              <a:rPr lang="en-US" sz="2800" dirty="0" smtClean="0">
                <a:solidFill>
                  <a:schemeClr val="accent2"/>
                </a:solidFill>
              </a:rPr>
              <a:t>How do we do it?</a:t>
            </a:r>
          </a:p>
          <a:p>
            <a:r>
              <a:rPr lang="en-US" sz="4800" i="1" dirty="0" smtClean="0"/>
              <a:t>By engaging in relevant dialogs at the right moment</a:t>
            </a:r>
            <a:endParaRPr lang="en-US" sz="4800" i="1" dirty="0"/>
          </a:p>
        </p:txBody>
      </p:sp>
      <p:pic>
        <p:nvPicPr>
          <p:cNvPr id="10" name="Picture 9" descr="rad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990600"/>
            <a:ext cx="4431492" cy="5029200"/>
          </a:xfrm>
          <a:prstGeom prst="rect">
            <a:avLst/>
          </a:prstGeom>
        </p:spPr>
      </p:pic>
    </p:spTree>
    <p:extLst>
      <p:ext uri="{BB962C8B-B14F-4D97-AF65-F5344CB8AC3E}">
        <p14:creationId xmlns:p14="http://schemas.microsoft.com/office/powerpoint/2010/main" val="175842189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B3192"/>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sz="1300" dirty="0" err="1" smtClean="0"/>
        </a:defPPr>
      </a:lstStyle>
      <a:style>
        <a:lnRef idx="1">
          <a:schemeClr val="accent1"/>
        </a:lnRef>
        <a:fillRef idx="3">
          <a:schemeClr val="accent1"/>
        </a:fillRef>
        <a:effectRef idx="2">
          <a:schemeClr val="accent1"/>
        </a:effectRef>
        <a:fontRef idx="minor">
          <a:schemeClr val="lt1"/>
        </a:fontRef>
      </a:style>
    </a:spDef>
    <a:lnDef>
      <a:spPr>
        <a:ln w="76200" cmpd="sng">
          <a:solidFill>
            <a:srgbClr val="696969"/>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44E8F3567667409BEC064ED7D4DB80" ma:contentTypeVersion="3" ma:contentTypeDescription="Create a new document." ma:contentTypeScope="" ma:versionID="10b58c2b521dbb56078cc934444649a6">
  <xsd:schema xmlns:xsd="http://www.w3.org/2001/XMLSchema" xmlns:xs="http://www.w3.org/2001/XMLSchema" xmlns:p="http://schemas.microsoft.com/office/2006/metadata/properties" xmlns:ns2="29816b29-c1ea-4f24-baeb-b4a601ecad85" xmlns:ns3="95922682-42f7-411e-87e8-5616925dc8bf" targetNamespace="http://schemas.microsoft.com/office/2006/metadata/properties" ma:root="true" ma:fieldsID="5705020c2c4ee8782e8817a5b172859b" ns2:_="" ns3:_="">
    <xsd:import namespace="29816b29-c1ea-4f24-baeb-b4a601ecad85"/>
    <xsd:import namespace="95922682-42f7-411e-87e8-5616925dc8bf"/>
    <xsd:element name="properties">
      <xsd:complexType>
        <xsd:sequence>
          <xsd:element name="documentManagement">
            <xsd:complexType>
              <xsd:all>
                <xsd:element ref="ns2: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16b29-c1ea-4f24-baeb-b4a601ecad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22682-42f7-411e-87e8-5616925dc8bf"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9816b29-c1ea-4f24-baeb-b4a601ecad8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0D9022-134A-4B41-89D5-82C3F0F1D5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16b29-c1ea-4f24-baeb-b4a601ecad85"/>
    <ds:schemaRef ds:uri="95922682-42f7-411e-87e8-5616925dc8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48A0DB-CC41-44ED-AC34-7D792951F3A1}">
  <ds:schemaRefs>
    <ds:schemaRef ds:uri="http://schemas.microsoft.com/office/2006/metadata/properties"/>
    <ds:schemaRef ds:uri="http://schemas.microsoft.com/office/2006/documentManagement/types"/>
    <ds:schemaRef ds:uri="http://purl.org/dc/dcmitype/"/>
    <ds:schemaRef ds:uri="http://purl.org/dc/elements/1.1/"/>
    <ds:schemaRef ds:uri="http://purl.org/dc/terms/"/>
    <ds:schemaRef ds:uri="29816b29-c1ea-4f24-baeb-b4a601ecad85"/>
    <ds:schemaRef ds:uri="http://schemas.openxmlformats.org/package/2006/metadata/core-properties"/>
    <ds:schemaRef ds:uri="http://schemas.microsoft.com/office/infopath/2007/PartnerControls"/>
    <ds:schemaRef ds:uri="95922682-42f7-411e-87e8-5616925dc8bf"/>
    <ds:schemaRef ds:uri="http://www.w3.org/XML/1998/namespace"/>
  </ds:schemaRefs>
</ds:datastoreItem>
</file>

<file path=customXml/itemProps3.xml><?xml version="1.0" encoding="utf-8"?>
<ds:datastoreItem xmlns:ds="http://schemas.openxmlformats.org/officeDocument/2006/customXml" ds:itemID="{11E52189-790C-40DF-B408-5A4FF29D47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Vergic_Master.potx</Template>
  <TotalTime>26259</TotalTime>
  <Words>96</Words>
  <Application>Microsoft Macintosh PowerPoint</Application>
  <PresentationFormat>On-screen Show (4:3)</PresentationFormat>
  <Paragraphs>24</Paragraphs>
  <Slides>3</Slides>
  <Notes>0</Notes>
  <HiddenSlides>0</HiddenSlides>
  <MMClips>0</MMClips>
  <ScaleCrop>false</ScaleCrop>
  <HeadingPairs>
    <vt:vector size="4" baseType="variant">
      <vt:variant>
        <vt:lpstr>Theme</vt:lpstr>
      </vt:variant>
      <vt:variant>
        <vt:i4>5</vt:i4>
      </vt:variant>
      <vt:variant>
        <vt:lpstr>Slide Titles</vt:lpstr>
      </vt:variant>
      <vt:variant>
        <vt:i4>3</vt:i4>
      </vt:variant>
    </vt:vector>
  </HeadingPairs>
  <TitlesOfParts>
    <vt:vector size="8" baseType="lpstr">
      <vt:lpstr>Vergic_Master</vt:lpstr>
      <vt:lpstr>Office Theme</vt:lpstr>
      <vt:lpstr>1_Vergic_Master</vt:lpstr>
      <vt:lpstr>2_Vergic_Master</vt:lpstr>
      <vt:lpstr>3_Vergic_Master</vt:lpstr>
      <vt:lpstr>PowerPoint Presentation</vt:lpstr>
      <vt:lpstr>PowerPoint Presentation</vt:lpstr>
      <vt:lpstr>PowerPoint Presentation</vt:lpstr>
    </vt:vector>
  </TitlesOfParts>
  <Manager/>
  <Company>Vergic 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Vergic Säljpresentation Svenska</dc:title>
  <dc:subject>Säljpresentation</dc:subject>
  <dc:creator>Sören Meelby</dc:creator>
  <cp:keywords>Sälj, Presentation</cp:keywords>
  <dc:description/>
  <cp:lastModifiedBy>Stellan Kristiansson</cp:lastModifiedBy>
  <cp:revision>827</cp:revision>
  <cp:lastPrinted>2013-10-23T09:20:13Z</cp:lastPrinted>
  <dcterms:created xsi:type="dcterms:W3CDTF">2011-12-10T01:15:11Z</dcterms:created>
  <dcterms:modified xsi:type="dcterms:W3CDTF">2016-09-05T15:56:59Z</dcterms:modified>
  <cp:category>Sälj</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0x0101007944E8F3567667409BEC064ED7D4DB80</vt:lpwstr>
  </property>
</Properties>
</file>