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4"/>
  </p:sldMasterIdLst>
  <p:notesMasterIdLst>
    <p:notesMasterId r:id="rId6"/>
  </p:notesMasterIdLst>
  <p:handoutMasterIdLst>
    <p:handoutMasterId r:id="rId7"/>
  </p:handoutMasterIdLst>
  <p:sldIdLst>
    <p:sldId id="421" r:id="rId5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9pPr>
  </p:defaultTextStyle>
  <p:extLst>
    <p:ext uri="{521415D9-36F7-43E2-AB2F-B90AF26B5E84}">
      <p14:sectionLst xmlns:p14="http://schemas.microsoft.com/office/powerpoint/2010/main">
        <p14:section name="Start" id="{C5E6BFE0-35B4-5145-BFC8-44B5574A31C1}">
          <p14:sldIdLst/>
        </p14:section>
        <p14:section name="Select a segment" id="{C39D3865-7654-3C41-9B70-DE7C5EA8BCF6}">
          <p14:sldIdLst/>
        </p14:section>
        <p14:section name="Functions" id="{7E03927E-413E-EC4C-A212-4FF7E63DA96B}">
          <p14:sldIdLst>
            <p14:sldId id="421"/>
          </p14:sldIdLst>
        </p14:section>
        <p14:section name="Function: Phone to web" id="{9A25A867-BE33-3347-B9FC-CC06F9989F5A}">
          <p14:sldIdLst/>
        </p14:section>
      </p14:sectionLst>
    </p:ex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61E90"/>
    <a:srgbClr val="E6007A"/>
    <a:srgbClr val="D2006E"/>
    <a:srgbClr val="680036"/>
    <a:srgbClr val="7E0042"/>
    <a:srgbClr val="FF61B4"/>
    <a:srgbClr val="009ED6"/>
    <a:srgbClr val="7DDD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2353" autoAdjust="0"/>
    <p:restoredTop sz="93919" autoAdjust="0"/>
  </p:normalViewPr>
  <p:slideViewPr>
    <p:cSldViewPr snapToGrid="0">
      <p:cViewPr>
        <p:scale>
          <a:sx n="106" d="100"/>
          <a:sy n="106" d="100"/>
        </p:scale>
        <p:origin x="-624" y="-112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98" d="100"/>
        <a:sy n="98" d="100"/>
      </p:scale>
      <p:origin x="0" y="0"/>
    </p:cViewPr>
  </p:sorterViewPr>
  <p:notesViewPr>
    <p:cSldViewPr>
      <p:cViewPr varScale="1">
        <p:scale>
          <a:sx n="53" d="100"/>
          <a:sy n="53" d="100"/>
        </p:scale>
        <p:origin x="-2940" y="-96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theme" Target="theme/theme1.xml"/><Relationship Id="rId12" Type="http://schemas.openxmlformats.org/officeDocument/2006/relationships/tableStyles" Target="tableStyles.xml"/><Relationship Id="rId1" Type="http://schemas.openxmlformats.org/officeDocument/2006/relationships/customXml" Target="../customXml/item1.xml"/><Relationship Id="rId2" Type="http://schemas.openxmlformats.org/officeDocument/2006/relationships/customXml" Target="../customXml/item2.xml"/><Relationship Id="rId3" Type="http://schemas.openxmlformats.org/officeDocument/2006/relationships/customXml" Target="../customXml/item3.xml"/><Relationship Id="rId4" Type="http://schemas.openxmlformats.org/officeDocument/2006/relationships/slideMaster" Target="slideMasters/slideMaster1.xml"/><Relationship Id="rId5" Type="http://schemas.openxmlformats.org/officeDocument/2006/relationships/slide" Target="slides/slide1.xml"/><Relationship Id="rId6" Type="http://schemas.openxmlformats.org/officeDocument/2006/relationships/notesMaster" Target="notesMasters/notesMaster1.xml"/><Relationship Id="rId7" Type="http://schemas.openxmlformats.org/officeDocument/2006/relationships/handoutMaster" Target="handoutMasters/handoutMaster1.xml"/><Relationship Id="rId8" Type="http://schemas.openxmlformats.org/officeDocument/2006/relationships/printerSettings" Target="printerSettings/printerSettings1.bin"/><Relationship Id="rId9" Type="http://schemas.openxmlformats.org/officeDocument/2006/relationships/presProps" Target="presProps.xml"/><Relationship Id="rId10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JM" dirty="0">
              <a:latin typeface="Calibri"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cs typeface="Arial" charset="0"/>
              </a:defRPr>
            </a:lvl1pPr>
          </a:lstStyle>
          <a:p>
            <a:pPr>
              <a:defRPr/>
            </a:pPr>
            <a:fld id="{54C7EBFF-0816-5945-B3C1-4BE13FE95A53}" type="datetimeFigureOut">
              <a:rPr lang="en-JM">
                <a:latin typeface="Calibri"/>
                <a:cs typeface="Calibri"/>
              </a:rPr>
              <a:pPr>
                <a:defRPr/>
              </a:pPr>
              <a:t>17-05-31</a:t>
            </a:fld>
            <a:endParaRPr lang="en-JM" dirty="0">
              <a:latin typeface="Calibri"/>
              <a:cs typeface="Calibri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JM" dirty="0">
              <a:latin typeface="Calibri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cs typeface="Arial" charset="0"/>
              </a:defRPr>
            </a:lvl1pPr>
          </a:lstStyle>
          <a:p>
            <a:pPr>
              <a:defRPr/>
            </a:pPr>
            <a:fld id="{7D27AFDD-2505-1E4E-97AB-E12966E53A36}" type="slidenum">
              <a:rPr lang="en-JM">
                <a:latin typeface="Calibri"/>
                <a:cs typeface="Calibri"/>
              </a:rPr>
              <a:pPr>
                <a:defRPr/>
              </a:pPr>
              <a:t>‹#›</a:t>
            </a:fld>
            <a:endParaRPr lang="en-JM" dirty="0"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792105901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Calibri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JM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/>
                <a:cs typeface="Calibri"/>
              </a:defRPr>
            </a:lvl1pPr>
          </a:lstStyle>
          <a:p>
            <a:pPr>
              <a:defRPr/>
            </a:pPr>
            <a:fld id="{0775A983-D461-7045-AA5E-1AD6D6FC17BB}" type="datetimeFigureOut">
              <a:rPr lang="en-JM" smtClean="0"/>
              <a:pPr>
                <a:defRPr/>
              </a:pPr>
              <a:t>17-05-31</a:t>
            </a:fld>
            <a:endParaRPr lang="en-JM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JM" noProof="0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dirty="0" smtClean="0"/>
              <a:t>Click to edit Master text styles</a:t>
            </a:r>
          </a:p>
          <a:p>
            <a:pPr lvl="1"/>
            <a:r>
              <a:rPr lang="en-US" noProof="0" dirty="0" smtClean="0"/>
              <a:t>Second level</a:t>
            </a:r>
          </a:p>
          <a:p>
            <a:pPr lvl="2"/>
            <a:r>
              <a:rPr lang="en-US" noProof="0" dirty="0" smtClean="0"/>
              <a:t>Third level</a:t>
            </a:r>
          </a:p>
          <a:p>
            <a:pPr lvl="3"/>
            <a:r>
              <a:rPr lang="en-US" noProof="0" dirty="0" smtClean="0"/>
              <a:t>Fourth level</a:t>
            </a:r>
          </a:p>
          <a:p>
            <a:pPr lvl="4"/>
            <a:r>
              <a:rPr lang="en-US" noProof="0" dirty="0" smtClean="0"/>
              <a:t>Fifth level</a:t>
            </a:r>
            <a:endParaRPr lang="en-JM" noProof="0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Calibri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JM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/>
                <a:cs typeface="Calibri"/>
              </a:defRPr>
            </a:lvl1pPr>
          </a:lstStyle>
          <a:p>
            <a:pPr>
              <a:defRPr/>
            </a:pPr>
            <a:fld id="{5E73DCF2-CCE5-5545-9408-03C36B8C4FD2}" type="slidenum">
              <a:rPr lang="en-JM" smtClean="0"/>
              <a:pPr>
                <a:defRPr/>
              </a:pPr>
              <a:t>‹#›</a:t>
            </a:fld>
            <a:endParaRPr lang="en-JM" dirty="0"/>
          </a:p>
        </p:txBody>
      </p:sp>
    </p:spTree>
    <p:extLst>
      <p:ext uri="{BB962C8B-B14F-4D97-AF65-F5344CB8AC3E}">
        <p14:creationId xmlns:p14="http://schemas.microsoft.com/office/powerpoint/2010/main" val="3442736835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/>
        <a:ea typeface="ＭＳ Ｐゴシック" charset="0"/>
        <a:cs typeface="ＭＳ Ｐゴシック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/>
        <a:ea typeface="ＭＳ Ｐゴシック" charset="0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/>
        <a:ea typeface="ＭＳ Ｐゴシック" charset="0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/>
        <a:ea typeface="ＭＳ Ｐゴシック" charset="0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/>
        <a:ea typeface="ＭＳ Ｐゴシック" charset="0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E73DCF2-CCE5-5545-9408-03C36B8C4FD2}" type="slidenum">
              <a:rPr lang="en-JM" smtClean="0"/>
              <a:pPr>
                <a:defRPr/>
              </a:pPr>
              <a:t>1</a:t>
            </a:fld>
            <a:endParaRPr lang="en-JM" dirty="0"/>
          </a:p>
        </p:txBody>
      </p:sp>
    </p:spTree>
    <p:extLst>
      <p:ext uri="{BB962C8B-B14F-4D97-AF65-F5344CB8AC3E}">
        <p14:creationId xmlns:p14="http://schemas.microsoft.com/office/powerpoint/2010/main" val="252166998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g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g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g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g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/Relationships>
</file>

<file path=ppt/slideLayouts/_rels/slideLayout31.xml.rels><?xml version="1.0" encoding="UTF-8" standalone="yes"?>
<Relationships xmlns="http://schemas.openxmlformats.org/package/2006/relationships"><Relationship Id="rId9" Type="http://schemas.openxmlformats.org/officeDocument/2006/relationships/image" Target="../media/image13.png"/><Relationship Id="rId20" Type="http://schemas.openxmlformats.org/officeDocument/2006/relationships/image" Target="../media/image24.png"/><Relationship Id="rId21" Type="http://schemas.openxmlformats.org/officeDocument/2006/relationships/image" Target="../media/image25.png"/><Relationship Id="rId22" Type="http://schemas.openxmlformats.org/officeDocument/2006/relationships/image" Target="../media/image26.png"/><Relationship Id="rId23" Type="http://schemas.openxmlformats.org/officeDocument/2006/relationships/image" Target="../media/image27.png"/><Relationship Id="rId24" Type="http://schemas.openxmlformats.org/officeDocument/2006/relationships/image" Target="../media/image28.png"/><Relationship Id="rId25" Type="http://schemas.openxmlformats.org/officeDocument/2006/relationships/image" Target="../media/image29.png"/><Relationship Id="rId26" Type="http://schemas.openxmlformats.org/officeDocument/2006/relationships/image" Target="../media/image30.png"/><Relationship Id="rId27" Type="http://schemas.openxmlformats.org/officeDocument/2006/relationships/image" Target="../media/image31.png"/><Relationship Id="rId28" Type="http://schemas.openxmlformats.org/officeDocument/2006/relationships/image" Target="../media/image32.png"/><Relationship Id="rId29" Type="http://schemas.openxmlformats.org/officeDocument/2006/relationships/image" Target="../media/image33.png"/><Relationship Id="rId30" Type="http://schemas.openxmlformats.org/officeDocument/2006/relationships/image" Target="../media/image34.png"/><Relationship Id="rId31" Type="http://schemas.openxmlformats.org/officeDocument/2006/relationships/image" Target="../media/image35.png"/><Relationship Id="rId10" Type="http://schemas.openxmlformats.org/officeDocument/2006/relationships/image" Target="../media/image14.png"/><Relationship Id="rId11" Type="http://schemas.openxmlformats.org/officeDocument/2006/relationships/image" Target="../media/image15.png"/><Relationship Id="rId12" Type="http://schemas.openxmlformats.org/officeDocument/2006/relationships/image" Target="../media/image16.png"/><Relationship Id="rId13" Type="http://schemas.openxmlformats.org/officeDocument/2006/relationships/image" Target="../media/image17.png"/><Relationship Id="rId14" Type="http://schemas.openxmlformats.org/officeDocument/2006/relationships/image" Target="../media/image18.png"/><Relationship Id="rId15" Type="http://schemas.openxmlformats.org/officeDocument/2006/relationships/image" Target="../media/image19.png"/><Relationship Id="rId16" Type="http://schemas.openxmlformats.org/officeDocument/2006/relationships/image" Target="../media/image20.png"/><Relationship Id="rId17" Type="http://schemas.openxmlformats.org/officeDocument/2006/relationships/image" Target="../media/image21.png"/><Relationship Id="rId18" Type="http://schemas.openxmlformats.org/officeDocument/2006/relationships/image" Target="../media/image22.png"/><Relationship Id="rId19" Type="http://schemas.openxmlformats.org/officeDocument/2006/relationships/image" Target="../media/image23.png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png"/><Relationship Id="rId3" Type="http://schemas.openxmlformats.org/officeDocument/2006/relationships/image" Target="../media/image7.png"/><Relationship Id="rId4" Type="http://schemas.openxmlformats.org/officeDocument/2006/relationships/image" Target="../media/image8.png"/><Relationship Id="rId5" Type="http://schemas.openxmlformats.org/officeDocument/2006/relationships/image" Target="../media/image9.png"/><Relationship Id="rId6" Type="http://schemas.openxmlformats.org/officeDocument/2006/relationships/image" Target="../media/image10.png"/><Relationship Id="rId7" Type="http://schemas.openxmlformats.org/officeDocument/2006/relationships/image" Target="../media/image11.png"/><Relationship Id="rId8" Type="http://schemas.openxmlformats.org/officeDocument/2006/relationships/image" Target="../media/image12.png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6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g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ndard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noProof="0" dirty="0" err="1" smtClean="0"/>
              <a:t>Click</a:t>
            </a:r>
            <a:r>
              <a:rPr lang="sv-SE" noProof="0" dirty="0" smtClean="0"/>
              <a:t> </a:t>
            </a:r>
            <a:r>
              <a:rPr lang="sv-SE" noProof="0" dirty="0" err="1" smtClean="0"/>
              <a:t>to</a:t>
            </a:r>
            <a:r>
              <a:rPr lang="sv-SE" noProof="0" dirty="0" smtClean="0"/>
              <a:t> </a:t>
            </a:r>
            <a:r>
              <a:rPr lang="sv-SE" noProof="0" dirty="0" err="1" smtClean="0"/>
              <a:t>edit</a:t>
            </a:r>
            <a:r>
              <a:rPr lang="sv-SE" noProof="0" dirty="0" smtClean="0"/>
              <a:t> Master </a:t>
            </a:r>
            <a:r>
              <a:rPr lang="sv-SE" noProof="0" dirty="0" err="1" smtClean="0"/>
              <a:t>title</a:t>
            </a:r>
            <a:r>
              <a:rPr lang="sv-SE" noProof="0" dirty="0" smtClean="0"/>
              <a:t> style</a:t>
            </a:r>
            <a:endParaRPr lang="sv-SE" noProof="0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1"/>
          </p:nvPr>
        </p:nvSpPr>
        <p:spPr>
          <a:xfrm>
            <a:off x="457200" y="1295400"/>
            <a:ext cx="8153400" cy="5029200"/>
          </a:xfrm>
        </p:spPr>
        <p:txBody>
          <a:bodyPr/>
          <a:lstStyle/>
          <a:p>
            <a:pPr lvl="0"/>
            <a:r>
              <a:rPr lang="sv-SE" noProof="0" smtClean="0"/>
              <a:t>Click to edit Master text styles</a:t>
            </a:r>
          </a:p>
          <a:p>
            <a:pPr lvl="1"/>
            <a:r>
              <a:rPr lang="sv-SE" noProof="0" smtClean="0"/>
              <a:t>Second level</a:t>
            </a:r>
          </a:p>
          <a:p>
            <a:pPr lvl="2"/>
            <a:r>
              <a:rPr lang="sv-SE" noProof="0" smtClean="0"/>
              <a:t>Third level</a:t>
            </a:r>
          </a:p>
          <a:p>
            <a:pPr lvl="3"/>
            <a:r>
              <a:rPr lang="sv-SE" noProof="0" smtClean="0"/>
              <a:t>Fourth level</a:t>
            </a:r>
          </a:p>
          <a:p>
            <a:pPr lvl="4"/>
            <a:r>
              <a:rPr lang="sv-SE" noProof="0" smtClean="0"/>
              <a:t>Fifth level</a:t>
            </a:r>
            <a:endParaRPr lang="sv-SE" noProof="0"/>
          </a:p>
        </p:txBody>
      </p:sp>
    </p:spTree>
    <p:extLst>
      <p:ext uri="{BB962C8B-B14F-4D97-AF65-F5344CB8AC3E}">
        <p14:creationId xmlns:p14="http://schemas.microsoft.com/office/powerpoint/2010/main" val="16463933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hapt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JM" dirty="0">
              <a:latin typeface="Calibri"/>
              <a:cs typeface="Calibri"/>
            </a:endParaRPr>
          </a:p>
        </p:txBody>
      </p:sp>
      <p:sp>
        <p:nvSpPr>
          <p:cNvPr id="7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819400" y="2819400"/>
            <a:ext cx="4876800" cy="762000"/>
          </a:xfrm>
        </p:spPr>
        <p:txBody>
          <a:bodyPr>
            <a:normAutofit/>
          </a:bodyPr>
          <a:lstStyle>
            <a:lvl1pPr>
              <a:buNone/>
              <a:defRPr sz="4400" b="0" i="0">
                <a:solidFill>
                  <a:schemeClr val="bg1"/>
                </a:solidFill>
                <a:latin typeface="Calibri"/>
                <a:cs typeface="Calibri"/>
              </a:defRPr>
            </a:lvl1pPr>
          </a:lstStyle>
          <a:p>
            <a:pPr lvl="0"/>
            <a:endParaRPr lang="en-JM" dirty="0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2819400" y="3632200"/>
            <a:ext cx="5867400" cy="2311400"/>
          </a:xfrm>
        </p:spPr>
        <p:txBody>
          <a:bodyPr>
            <a:normAutofit/>
          </a:bodyPr>
          <a:lstStyle>
            <a:lvl1pPr>
              <a:buNone/>
              <a:defRPr sz="2400" b="0" i="0">
                <a:solidFill>
                  <a:schemeClr val="bg1"/>
                </a:solidFill>
                <a:latin typeface="Calibri"/>
                <a:cs typeface="Calibri"/>
              </a:defRPr>
            </a:lvl1pPr>
          </a:lstStyle>
          <a:p>
            <a:pPr lvl="0"/>
            <a:endParaRPr lang="en-JM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5"/>
          </p:nvPr>
        </p:nvSpPr>
        <p:spPr>
          <a:xfrm>
            <a:off x="1905000" y="2743200"/>
            <a:ext cx="838200" cy="8640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txBody>
          <a:bodyPr anchor="ctr"/>
          <a:lstStyle>
            <a:lvl1pPr marL="0" indent="0" algn="ctr">
              <a:buFontTx/>
              <a:buNone/>
              <a:defRPr b="0" i="0">
                <a:ln>
                  <a:noFill/>
                </a:ln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pPr lvl="0"/>
            <a:endParaRPr lang="en-JM" dirty="0"/>
          </a:p>
        </p:txBody>
      </p:sp>
    </p:spTree>
    <p:extLst>
      <p:ext uri="{BB962C8B-B14F-4D97-AF65-F5344CB8AC3E}">
        <p14:creationId xmlns:p14="http://schemas.microsoft.com/office/powerpoint/2010/main" val="38528375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spiration and 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Rectangle 4"/>
          <p:cNvSpPr/>
          <p:nvPr userDrawn="1"/>
        </p:nvSpPr>
        <p:spPr>
          <a:xfrm>
            <a:off x="1905000" y="0"/>
            <a:ext cx="7239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JM" dirty="0">
              <a:latin typeface="Calibri"/>
              <a:cs typeface="Calibri"/>
            </a:endParaRPr>
          </a:p>
        </p:txBody>
      </p:sp>
      <p:sp>
        <p:nvSpPr>
          <p:cNvPr id="7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971800" y="1905000"/>
            <a:ext cx="4876800" cy="762000"/>
          </a:xfrm>
        </p:spPr>
        <p:txBody>
          <a:bodyPr>
            <a:normAutofit/>
          </a:bodyPr>
          <a:lstStyle>
            <a:lvl1pPr>
              <a:buNone/>
              <a:defRPr sz="4400" b="0" i="0">
                <a:solidFill>
                  <a:schemeClr val="bg1"/>
                </a:solidFill>
                <a:latin typeface="Calibri"/>
                <a:cs typeface="Calibri"/>
              </a:defRPr>
            </a:lvl1pPr>
          </a:lstStyle>
          <a:p>
            <a:pPr lvl="0"/>
            <a:endParaRPr lang="en-JM" dirty="0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2971800" y="3124200"/>
            <a:ext cx="4876800" cy="2514600"/>
          </a:xfrm>
        </p:spPr>
        <p:txBody>
          <a:bodyPr>
            <a:normAutofit/>
          </a:bodyPr>
          <a:lstStyle>
            <a:lvl1pPr marL="0" indent="0">
              <a:buNone/>
              <a:defRPr sz="2400" b="0" i="0">
                <a:solidFill>
                  <a:schemeClr val="bg1"/>
                </a:solidFill>
                <a:latin typeface="Calibri"/>
                <a:cs typeface="Calibri"/>
              </a:defRPr>
            </a:lvl1pPr>
          </a:lstStyle>
          <a:p>
            <a:pPr lvl="0"/>
            <a:endParaRPr lang="en-JM" dirty="0"/>
          </a:p>
        </p:txBody>
      </p:sp>
    </p:spTree>
    <p:extLst>
      <p:ext uri="{BB962C8B-B14F-4D97-AF65-F5344CB8AC3E}">
        <p14:creationId xmlns:p14="http://schemas.microsoft.com/office/powerpoint/2010/main" val="10587802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Inspiration and 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Rectangle 4"/>
          <p:cNvSpPr/>
          <p:nvPr userDrawn="1"/>
        </p:nvSpPr>
        <p:spPr>
          <a:xfrm>
            <a:off x="1910388" y="0"/>
            <a:ext cx="7239000" cy="6858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JM" dirty="0">
              <a:latin typeface="Calibri"/>
              <a:cs typeface="Calibri"/>
            </a:endParaRPr>
          </a:p>
        </p:txBody>
      </p:sp>
      <p:sp>
        <p:nvSpPr>
          <p:cNvPr id="7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053388" y="1905000"/>
            <a:ext cx="4876800" cy="762000"/>
          </a:xfrm>
        </p:spPr>
        <p:txBody>
          <a:bodyPr>
            <a:normAutofit/>
          </a:bodyPr>
          <a:lstStyle>
            <a:lvl1pPr>
              <a:buNone/>
              <a:defRPr sz="4400" b="0" i="0">
                <a:solidFill>
                  <a:schemeClr val="bg1"/>
                </a:solidFill>
                <a:latin typeface="Calibri"/>
                <a:cs typeface="Calibri"/>
              </a:defRPr>
            </a:lvl1pPr>
          </a:lstStyle>
          <a:p>
            <a:pPr lvl="0"/>
            <a:endParaRPr lang="en-JM" dirty="0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3048000" y="3124200"/>
            <a:ext cx="4876800" cy="2514600"/>
          </a:xfrm>
        </p:spPr>
        <p:txBody>
          <a:bodyPr>
            <a:normAutofit/>
          </a:bodyPr>
          <a:lstStyle>
            <a:lvl1pPr marL="0" indent="0">
              <a:buNone/>
              <a:defRPr sz="2400" b="0" i="0">
                <a:solidFill>
                  <a:schemeClr val="bg1"/>
                </a:solidFill>
                <a:latin typeface="Calibri"/>
                <a:cs typeface="Calibri"/>
              </a:defRPr>
            </a:lvl1pPr>
          </a:lstStyle>
          <a:p>
            <a:pPr lvl="0"/>
            <a:endParaRPr lang="en-JM" dirty="0"/>
          </a:p>
        </p:txBody>
      </p:sp>
    </p:spTree>
    <p:extLst>
      <p:ext uri="{BB962C8B-B14F-4D97-AF65-F5344CB8AC3E}">
        <p14:creationId xmlns:p14="http://schemas.microsoft.com/office/powerpoint/2010/main" val="17053836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JM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12"/>
            <a:ext cx="4038600" cy="4190999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JM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12"/>
            <a:ext cx="4038600" cy="4190999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JM"/>
          </a:p>
        </p:txBody>
      </p:sp>
    </p:spTree>
    <p:extLst>
      <p:ext uri="{BB962C8B-B14F-4D97-AF65-F5344CB8AC3E}">
        <p14:creationId xmlns:p14="http://schemas.microsoft.com/office/powerpoint/2010/main" val="20252334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omething About 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JM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2362214"/>
            <a:ext cx="3276600" cy="533399"/>
          </a:xfrm>
        </p:spPr>
        <p:txBody>
          <a:bodyPr>
            <a:normAutofit/>
          </a:bodyPr>
          <a:lstStyle>
            <a:lvl1pPr>
              <a:buNone/>
              <a:defRPr sz="1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endParaRPr lang="en-JM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191000" y="2362201"/>
            <a:ext cx="4114800" cy="3276600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JM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457200" y="1219200"/>
            <a:ext cx="8001000" cy="685800"/>
          </a:xfrm>
        </p:spPr>
        <p:txBody>
          <a:bodyPr>
            <a:noAutofit/>
          </a:bodyPr>
          <a:lstStyle>
            <a:lvl1pPr>
              <a:buNone/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 algn="l">
              <a:buNone/>
              <a:defRPr sz="1600"/>
            </a:lvl5pPr>
          </a:lstStyle>
          <a:p>
            <a:pPr lvl="0"/>
            <a:endParaRPr lang="en-JM" dirty="0"/>
          </a:p>
        </p:txBody>
      </p:sp>
    </p:spTree>
    <p:extLst>
      <p:ext uri="{BB962C8B-B14F-4D97-AF65-F5344CB8AC3E}">
        <p14:creationId xmlns:p14="http://schemas.microsoft.com/office/powerpoint/2010/main" val="4345633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omething About US (2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llipse 98"/>
          <p:cNvSpPr/>
          <p:nvPr userDrawn="1"/>
        </p:nvSpPr>
        <p:spPr bwMode="auto">
          <a:xfrm>
            <a:off x="685800" y="5334014"/>
            <a:ext cx="3733800" cy="304799"/>
          </a:xfrm>
          <a:prstGeom prst="ellipse">
            <a:avLst/>
          </a:prstGeom>
          <a:gradFill flip="none" rotWithShape="1">
            <a:gsLst>
              <a:gs pos="100000">
                <a:srgbClr val="FFFFFF">
                  <a:alpha val="0"/>
                </a:srgbClr>
              </a:gs>
              <a:gs pos="0">
                <a:schemeClr val="bg1">
                  <a:lumMod val="75000"/>
                </a:schemeClr>
              </a:gs>
            </a:gsLst>
            <a:path path="shape">
              <a:fillToRect l="50000" t="50000" r="50000" b="50000"/>
            </a:path>
            <a:tileRect/>
          </a:gradFill>
          <a:ln w="9525" cap="flat" cmpd="sng" algn="ctr">
            <a:noFill/>
            <a:prstDash val="solid"/>
          </a:ln>
          <a:effectLst/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rgbClr val="FFFFFF"/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7" name="Ellipse 98"/>
          <p:cNvSpPr/>
          <p:nvPr userDrawn="1"/>
        </p:nvSpPr>
        <p:spPr bwMode="auto">
          <a:xfrm>
            <a:off x="685800" y="5257814"/>
            <a:ext cx="3733800" cy="304799"/>
          </a:xfrm>
          <a:prstGeom prst="ellipse">
            <a:avLst/>
          </a:prstGeom>
          <a:gradFill flip="none" rotWithShape="1">
            <a:gsLst>
              <a:gs pos="100000">
                <a:srgbClr val="FFFFFF">
                  <a:alpha val="0"/>
                </a:srgbClr>
              </a:gs>
              <a:gs pos="0">
                <a:schemeClr val="bg1">
                  <a:lumMod val="75000"/>
                </a:schemeClr>
              </a:gs>
            </a:gsLst>
            <a:path path="shape">
              <a:fillToRect l="50000" t="50000" r="50000" b="50000"/>
            </a:path>
            <a:tileRect/>
          </a:gradFill>
          <a:ln w="9525" cap="flat" cmpd="sng" algn="ctr">
            <a:noFill/>
            <a:prstDash val="solid"/>
          </a:ln>
          <a:effectLst/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rgbClr val="FFFFFF"/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JM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00600" y="2667000"/>
            <a:ext cx="3886200" cy="2667000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JM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457200" y="1219200"/>
            <a:ext cx="8001000" cy="685800"/>
          </a:xfrm>
        </p:spPr>
        <p:txBody>
          <a:bodyPr>
            <a:noAutofit/>
          </a:bodyPr>
          <a:lstStyle>
            <a:lvl1pPr>
              <a:buNone/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 algn="l">
              <a:buNone/>
              <a:defRPr sz="1600"/>
            </a:lvl5pPr>
          </a:lstStyle>
          <a:p>
            <a:pPr lvl="0"/>
            <a:endParaRPr lang="en-JM" dirty="0"/>
          </a:p>
        </p:txBody>
      </p:sp>
      <p:sp>
        <p:nvSpPr>
          <p:cNvPr id="11" name="Picture Placeholder 10"/>
          <p:cNvSpPr>
            <a:spLocks noGrp="1"/>
          </p:cNvSpPr>
          <p:nvPr>
            <p:ph type="pic" sz="quarter" idx="14"/>
          </p:nvPr>
        </p:nvSpPr>
        <p:spPr>
          <a:xfrm>
            <a:off x="609600" y="2514601"/>
            <a:ext cx="3886200" cy="2914651"/>
          </a:xfrm>
          <a:ln w="57150" cap="sq">
            <a:solidFill>
              <a:schemeClr val="bg1"/>
            </a:solidFill>
            <a:miter lim="800000"/>
          </a:ln>
          <a:effectLst>
            <a:outerShdw blurRad="63500" algn="ctr" rotWithShape="0">
              <a:prstClr val="black">
                <a:alpha val="40000"/>
              </a:prstClr>
            </a:outerShdw>
          </a:effectLst>
        </p:spPr>
        <p:txBody>
          <a:bodyPr rtlCol="0">
            <a:normAutofit/>
          </a:bodyPr>
          <a:lstStyle>
            <a:lvl1pPr marL="0" indent="0">
              <a:buFontTx/>
              <a:buNone/>
              <a:defRPr sz="2000"/>
            </a:lvl1pPr>
          </a:lstStyle>
          <a:p>
            <a:pPr lvl="0"/>
            <a:endParaRPr lang="en-JM" noProof="0"/>
          </a:p>
        </p:txBody>
      </p:sp>
    </p:spTree>
    <p:extLst>
      <p:ext uri="{BB962C8B-B14F-4D97-AF65-F5344CB8AC3E}">
        <p14:creationId xmlns:p14="http://schemas.microsoft.com/office/powerpoint/2010/main" val="37041436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ase Stud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JM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457200" y="1219200"/>
            <a:ext cx="8001000" cy="685800"/>
          </a:xfrm>
        </p:spPr>
        <p:txBody>
          <a:bodyPr>
            <a:noAutofit/>
          </a:bodyPr>
          <a:lstStyle>
            <a:lvl1pPr>
              <a:buNone/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 algn="l">
              <a:buNone/>
              <a:defRPr sz="1600"/>
            </a:lvl5pPr>
          </a:lstStyle>
          <a:p>
            <a:pPr lvl="0"/>
            <a:endParaRPr lang="en-JM" dirty="0"/>
          </a:p>
        </p:txBody>
      </p:sp>
      <p:sp>
        <p:nvSpPr>
          <p:cNvPr id="11" name="Picture Placeholder 10"/>
          <p:cNvSpPr>
            <a:spLocks noGrp="1"/>
          </p:cNvSpPr>
          <p:nvPr>
            <p:ph type="pic" sz="quarter" idx="14"/>
          </p:nvPr>
        </p:nvSpPr>
        <p:spPr>
          <a:xfrm>
            <a:off x="609598" y="2209800"/>
            <a:ext cx="4434840" cy="3246120"/>
          </a:xfrm>
          <a:ln w="57150" cap="sq">
            <a:solidFill>
              <a:schemeClr val="bg1"/>
            </a:solidFill>
            <a:miter lim="800000"/>
          </a:ln>
          <a:effectLst>
            <a:outerShdw blurRad="63500" sx="101000" sy="101000" algn="ctr" rotWithShape="0">
              <a:prstClr val="black">
                <a:alpha val="40000"/>
              </a:prstClr>
            </a:outerShdw>
          </a:effectLst>
        </p:spPr>
        <p:txBody>
          <a:bodyPr rtlCol="0">
            <a:normAutofit/>
          </a:bodyPr>
          <a:lstStyle>
            <a:lvl1pPr marL="0" indent="0">
              <a:buFontTx/>
              <a:buNone/>
              <a:defRPr sz="2000"/>
            </a:lvl1pPr>
          </a:lstStyle>
          <a:p>
            <a:pPr lvl="0"/>
            <a:endParaRPr lang="en-JM" noProof="0"/>
          </a:p>
        </p:txBody>
      </p:sp>
      <p:sp>
        <p:nvSpPr>
          <p:cNvPr id="18" name="Content Placeholder 17"/>
          <p:cNvSpPr>
            <a:spLocks noGrp="1"/>
          </p:cNvSpPr>
          <p:nvPr>
            <p:ph sz="quarter" idx="15"/>
          </p:nvPr>
        </p:nvSpPr>
        <p:spPr>
          <a:xfrm>
            <a:off x="5410200" y="3276600"/>
            <a:ext cx="2362200" cy="1447800"/>
          </a:xfrm>
        </p:spPr>
        <p:txBody>
          <a:bodyPr>
            <a:noAutofit/>
          </a:bodyPr>
          <a:lstStyle>
            <a:lvl1pPr>
              <a:buNone/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endParaRPr lang="en-JM" dirty="0"/>
          </a:p>
        </p:txBody>
      </p:sp>
      <p:sp>
        <p:nvSpPr>
          <p:cNvPr id="19" name="Content Placeholder 17"/>
          <p:cNvSpPr>
            <a:spLocks noGrp="1"/>
          </p:cNvSpPr>
          <p:nvPr>
            <p:ph sz="quarter" idx="16"/>
          </p:nvPr>
        </p:nvSpPr>
        <p:spPr>
          <a:xfrm>
            <a:off x="5410200" y="2362200"/>
            <a:ext cx="2362200" cy="685800"/>
          </a:xfrm>
        </p:spPr>
        <p:txBody>
          <a:bodyPr>
            <a:noAutofit/>
          </a:bodyPr>
          <a:lstStyle>
            <a:lvl1pPr>
              <a:buNone/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endParaRPr lang="en-JM" dirty="0"/>
          </a:p>
        </p:txBody>
      </p:sp>
      <p:sp>
        <p:nvSpPr>
          <p:cNvPr id="20" name="Content Placeholder 17"/>
          <p:cNvSpPr>
            <a:spLocks noGrp="1"/>
          </p:cNvSpPr>
          <p:nvPr>
            <p:ph sz="quarter" idx="17"/>
          </p:nvPr>
        </p:nvSpPr>
        <p:spPr>
          <a:xfrm>
            <a:off x="5410200" y="4876800"/>
            <a:ext cx="2362200" cy="533400"/>
          </a:xfrm>
        </p:spPr>
        <p:txBody>
          <a:bodyPr>
            <a:noAutofit/>
          </a:bodyPr>
          <a:lstStyle>
            <a:lvl1pPr>
              <a:buNone/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endParaRPr lang="en-JM" dirty="0"/>
          </a:p>
        </p:txBody>
      </p:sp>
    </p:spTree>
    <p:extLst>
      <p:ext uri="{BB962C8B-B14F-4D97-AF65-F5344CB8AC3E}">
        <p14:creationId xmlns:p14="http://schemas.microsoft.com/office/powerpoint/2010/main" val="37894213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act 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Ellipse 98"/>
          <p:cNvSpPr/>
          <p:nvPr userDrawn="1"/>
        </p:nvSpPr>
        <p:spPr bwMode="auto">
          <a:xfrm flipV="1">
            <a:off x="457200" y="5303908"/>
            <a:ext cx="4495800" cy="341533"/>
          </a:xfrm>
          <a:prstGeom prst="ellipse">
            <a:avLst/>
          </a:prstGeom>
          <a:gradFill flip="none" rotWithShape="1">
            <a:gsLst>
              <a:gs pos="100000">
                <a:srgbClr val="FFFFFF">
                  <a:alpha val="0"/>
                </a:srgbClr>
              </a:gs>
              <a:gs pos="0">
                <a:schemeClr val="tx1">
                  <a:lumMod val="40000"/>
                  <a:lumOff val="60000"/>
                </a:schemeClr>
              </a:gs>
            </a:gsLst>
            <a:path path="shape">
              <a:fillToRect l="50000" t="50000" r="50000" b="50000"/>
            </a:path>
            <a:tileRect/>
          </a:gradFill>
          <a:ln w="9525" cap="flat" cmpd="sng" algn="ctr">
            <a:noFill/>
            <a:prstDash val="solid"/>
          </a:ln>
          <a:effectLst/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rgbClr val="FFFFFF"/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JM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457200" y="1219200"/>
            <a:ext cx="8001000" cy="685800"/>
          </a:xfrm>
        </p:spPr>
        <p:txBody>
          <a:bodyPr>
            <a:noAutofit/>
          </a:bodyPr>
          <a:lstStyle>
            <a:lvl1pPr>
              <a:spcBef>
                <a:spcPts val="0"/>
              </a:spcBef>
              <a:buNone/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 algn="l">
              <a:buNone/>
              <a:defRPr sz="1600"/>
            </a:lvl5pPr>
          </a:lstStyle>
          <a:p>
            <a:pPr lvl="0"/>
            <a:endParaRPr lang="en-JM" dirty="0"/>
          </a:p>
        </p:txBody>
      </p:sp>
      <p:sp>
        <p:nvSpPr>
          <p:cNvPr id="11" name="Picture Placeholder 10"/>
          <p:cNvSpPr>
            <a:spLocks noGrp="1"/>
          </p:cNvSpPr>
          <p:nvPr>
            <p:ph type="pic" sz="quarter" idx="14"/>
          </p:nvPr>
        </p:nvSpPr>
        <p:spPr>
          <a:xfrm>
            <a:off x="609598" y="2209800"/>
            <a:ext cx="4267202" cy="3246120"/>
          </a:xfrm>
          <a:ln w="57150" cap="sq">
            <a:solidFill>
              <a:schemeClr val="bg1"/>
            </a:solidFill>
            <a:miter lim="800000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rtlCol="0">
            <a:normAutofit/>
          </a:bodyPr>
          <a:lstStyle>
            <a:lvl1pPr marL="0" indent="0">
              <a:buFontTx/>
              <a:buNone/>
              <a:defRPr sz="2000"/>
            </a:lvl1pPr>
          </a:lstStyle>
          <a:p>
            <a:pPr lvl="0"/>
            <a:endParaRPr lang="en-JM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8"/>
          </p:nvPr>
        </p:nvSpPr>
        <p:spPr>
          <a:xfrm>
            <a:off x="5257800" y="2286000"/>
            <a:ext cx="3124200" cy="381000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16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endParaRPr lang="en-JM" dirty="0"/>
          </a:p>
        </p:txBody>
      </p:sp>
      <p:sp>
        <p:nvSpPr>
          <p:cNvPr id="13" name="Text Placeholder 3"/>
          <p:cNvSpPr>
            <a:spLocks noGrp="1"/>
          </p:cNvSpPr>
          <p:nvPr>
            <p:ph type="body" sz="quarter" idx="19"/>
          </p:nvPr>
        </p:nvSpPr>
        <p:spPr>
          <a:xfrm>
            <a:off x="5257800" y="2743200"/>
            <a:ext cx="3124200" cy="381000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16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endParaRPr lang="en-JM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quarter" idx="20"/>
          </p:nvPr>
        </p:nvSpPr>
        <p:spPr>
          <a:xfrm>
            <a:off x="5257800" y="3200400"/>
            <a:ext cx="3124200" cy="381000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16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endParaRPr lang="en-JM" dirty="0"/>
          </a:p>
        </p:txBody>
      </p:sp>
      <p:sp>
        <p:nvSpPr>
          <p:cNvPr id="15" name="Text Placeholder 3"/>
          <p:cNvSpPr>
            <a:spLocks noGrp="1"/>
          </p:cNvSpPr>
          <p:nvPr>
            <p:ph type="body" sz="quarter" idx="21"/>
          </p:nvPr>
        </p:nvSpPr>
        <p:spPr>
          <a:xfrm>
            <a:off x="5257800" y="3657600"/>
            <a:ext cx="3124200" cy="381000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16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endParaRPr lang="en-JM" dirty="0"/>
          </a:p>
        </p:txBody>
      </p:sp>
      <p:sp>
        <p:nvSpPr>
          <p:cNvPr id="16" name="Text Placeholder 3"/>
          <p:cNvSpPr>
            <a:spLocks noGrp="1"/>
          </p:cNvSpPr>
          <p:nvPr>
            <p:ph type="body" sz="quarter" idx="22"/>
          </p:nvPr>
        </p:nvSpPr>
        <p:spPr>
          <a:xfrm>
            <a:off x="5257800" y="4114800"/>
            <a:ext cx="3124200" cy="381000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16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endParaRPr lang="en-JM" dirty="0"/>
          </a:p>
        </p:txBody>
      </p:sp>
      <p:sp>
        <p:nvSpPr>
          <p:cNvPr id="17" name="Text Placeholder 3"/>
          <p:cNvSpPr>
            <a:spLocks noGrp="1"/>
          </p:cNvSpPr>
          <p:nvPr>
            <p:ph type="body" sz="quarter" idx="23"/>
          </p:nvPr>
        </p:nvSpPr>
        <p:spPr>
          <a:xfrm>
            <a:off x="5257800" y="4572000"/>
            <a:ext cx="3124200" cy="381000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16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endParaRPr lang="en-JM" dirty="0"/>
          </a:p>
        </p:txBody>
      </p:sp>
      <p:sp>
        <p:nvSpPr>
          <p:cNvPr id="18" name="Text Placeholder 3"/>
          <p:cNvSpPr>
            <a:spLocks noGrp="1"/>
          </p:cNvSpPr>
          <p:nvPr>
            <p:ph type="body" sz="quarter" idx="24"/>
          </p:nvPr>
        </p:nvSpPr>
        <p:spPr>
          <a:xfrm>
            <a:off x="5257800" y="5029200"/>
            <a:ext cx="3124200" cy="381000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16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endParaRPr lang="en-JM" dirty="0"/>
          </a:p>
        </p:txBody>
      </p:sp>
    </p:spTree>
    <p:extLst>
      <p:ext uri="{BB962C8B-B14F-4D97-AF65-F5344CB8AC3E}">
        <p14:creationId xmlns:p14="http://schemas.microsoft.com/office/powerpoint/2010/main" val="37176138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JM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3"/>
          </a:xfrm>
        </p:spPr>
        <p:txBody>
          <a:bodyPr anchor="b">
            <a:normAutofit/>
          </a:bodyPr>
          <a:lstStyle>
            <a:lvl1pPr marL="0" indent="0">
              <a:buNone/>
              <a:defRPr sz="1800" b="0" i="0">
                <a:solidFill>
                  <a:srgbClr val="961E90"/>
                </a:solidFill>
                <a:latin typeface="Calibri"/>
                <a:cs typeface="Calibri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6"/>
            <a:ext cx="4040188" cy="3692525"/>
          </a:xfrm>
        </p:spPr>
        <p:txBody>
          <a:bodyPr>
            <a:normAutofit/>
          </a:bodyPr>
          <a:lstStyle>
            <a:lvl1pPr>
              <a:defRPr sz="1600" b="0" i="0">
                <a:latin typeface="Calibri"/>
                <a:cs typeface="Calibri"/>
              </a:defRPr>
            </a:lvl1pPr>
            <a:lvl2pPr>
              <a:defRPr sz="1600" b="0" i="0">
                <a:latin typeface="Calibri"/>
                <a:cs typeface="Calibri"/>
              </a:defRPr>
            </a:lvl2pPr>
            <a:lvl3pPr>
              <a:defRPr sz="1600" b="0" i="0">
                <a:latin typeface="Calibri"/>
                <a:cs typeface="Calibri"/>
              </a:defRPr>
            </a:lvl3pPr>
            <a:lvl4pPr>
              <a:defRPr sz="1600" b="0" i="0">
                <a:latin typeface="Calibri"/>
                <a:cs typeface="Calibri"/>
              </a:defRPr>
            </a:lvl4pPr>
            <a:lvl5pPr>
              <a:defRPr sz="1600" b="0" i="0">
                <a:latin typeface="Calibri"/>
                <a:cs typeface="Calibri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JM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33" y="1535113"/>
            <a:ext cx="4041775" cy="639763"/>
          </a:xfrm>
        </p:spPr>
        <p:txBody>
          <a:bodyPr anchor="b">
            <a:normAutofit/>
          </a:bodyPr>
          <a:lstStyle>
            <a:lvl1pPr marL="0" indent="0">
              <a:buNone/>
              <a:defRPr sz="1800" b="0" i="0">
                <a:solidFill>
                  <a:srgbClr val="961E90"/>
                </a:solidFill>
                <a:latin typeface="Calibri"/>
                <a:cs typeface="Calibri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33" y="2174876"/>
            <a:ext cx="4041775" cy="3692525"/>
          </a:xfrm>
        </p:spPr>
        <p:txBody>
          <a:bodyPr>
            <a:normAutofit/>
          </a:bodyPr>
          <a:lstStyle>
            <a:lvl1pPr>
              <a:defRPr sz="1600" b="0" i="0">
                <a:latin typeface="Calibri"/>
                <a:cs typeface="Calibri"/>
              </a:defRPr>
            </a:lvl1pPr>
            <a:lvl2pPr>
              <a:defRPr sz="1600" b="0" i="0">
                <a:latin typeface="Calibri"/>
                <a:cs typeface="Calibri"/>
              </a:defRPr>
            </a:lvl2pPr>
            <a:lvl3pPr>
              <a:defRPr sz="1600" b="0" i="0">
                <a:latin typeface="Calibri"/>
                <a:cs typeface="Calibri"/>
              </a:defRPr>
            </a:lvl3pPr>
            <a:lvl4pPr>
              <a:defRPr sz="1600" b="0" i="0">
                <a:latin typeface="Calibri"/>
                <a:cs typeface="Calibri"/>
              </a:defRPr>
            </a:lvl4pPr>
            <a:lvl5pPr>
              <a:defRPr sz="1600" b="0" i="0">
                <a:latin typeface="Calibri"/>
                <a:cs typeface="Calibri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JM" dirty="0"/>
          </a:p>
        </p:txBody>
      </p:sp>
    </p:spTree>
    <p:extLst>
      <p:ext uri="{BB962C8B-B14F-4D97-AF65-F5344CB8AC3E}">
        <p14:creationId xmlns:p14="http://schemas.microsoft.com/office/powerpoint/2010/main" val="42312076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JM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3"/>
          </p:nvPr>
        </p:nvSpPr>
        <p:spPr>
          <a:xfrm>
            <a:off x="533400" y="1447800"/>
            <a:ext cx="2590800" cy="457200"/>
          </a:xfrm>
        </p:spPr>
        <p:txBody>
          <a:bodyPr>
            <a:noAutofit/>
          </a:bodyPr>
          <a:lstStyle>
            <a:lvl1pPr>
              <a:buNone/>
              <a:defRPr sz="1800" b="0" i="0">
                <a:solidFill>
                  <a:srgbClr val="961E90"/>
                </a:solidFill>
                <a:latin typeface="Calibri"/>
                <a:cs typeface="Calibri"/>
              </a:defRPr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endParaRPr lang="en-JM" dirty="0"/>
          </a:p>
        </p:txBody>
      </p:sp>
      <p:sp>
        <p:nvSpPr>
          <p:cNvPr id="15" name="Content Placeholder 14"/>
          <p:cNvSpPr>
            <a:spLocks noGrp="1"/>
          </p:cNvSpPr>
          <p:nvPr>
            <p:ph sz="quarter" idx="14"/>
          </p:nvPr>
        </p:nvSpPr>
        <p:spPr>
          <a:xfrm>
            <a:off x="533400" y="2057400"/>
            <a:ext cx="2667000" cy="3733800"/>
          </a:xfrm>
        </p:spPr>
        <p:txBody>
          <a:bodyPr>
            <a:normAutofit/>
          </a:bodyPr>
          <a:lstStyle>
            <a:lvl1pPr>
              <a:buNone/>
              <a:defRPr sz="1600" b="0" i="0">
                <a:latin typeface="Calibri"/>
                <a:cs typeface="Calibri"/>
              </a:defRPr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endParaRPr lang="en-JM" dirty="0"/>
          </a:p>
        </p:txBody>
      </p:sp>
      <p:sp>
        <p:nvSpPr>
          <p:cNvPr id="16" name="Content Placeholder 14"/>
          <p:cNvSpPr>
            <a:spLocks noGrp="1"/>
          </p:cNvSpPr>
          <p:nvPr>
            <p:ph sz="quarter" idx="15"/>
          </p:nvPr>
        </p:nvSpPr>
        <p:spPr>
          <a:xfrm>
            <a:off x="3352800" y="2057400"/>
            <a:ext cx="2667000" cy="3733800"/>
          </a:xfrm>
        </p:spPr>
        <p:txBody>
          <a:bodyPr>
            <a:normAutofit/>
          </a:bodyPr>
          <a:lstStyle>
            <a:lvl1pPr>
              <a:buNone/>
              <a:defRPr sz="1600" b="0" i="0">
                <a:latin typeface="Calibri"/>
                <a:cs typeface="Calibri"/>
              </a:defRPr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endParaRPr lang="en-JM" dirty="0"/>
          </a:p>
        </p:txBody>
      </p:sp>
      <p:sp>
        <p:nvSpPr>
          <p:cNvPr id="17" name="Content Placeholder 14"/>
          <p:cNvSpPr>
            <a:spLocks noGrp="1"/>
          </p:cNvSpPr>
          <p:nvPr>
            <p:ph sz="quarter" idx="16"/>
          </p:nvPr>
        </p:nvSpPr>
        <p:spPr>
          <a:xfrm>
            <a:off x="6172200" y="2057400"/>
            <a:ext cx="2667000" cy="3733800"/>
          </a:xfrm>
        </p:spPr>
        <p:txBody>
          <a:bodyPr>
            <a:normAutofit/>
          </a:bodyPr>
          <a:lstStyle>
            <a:lvl1pPr>
              <a:buNone/>
              <a:defRPr sz="1600" b="0" i="0">
                <a:latin typeface="Calibri"/>
                <a:cs typeface="Calibri"/>
              </a:defRPr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endParaRPr lang="en-JM" dirty="0"/>
          </a:p>
        </p:txBody>
      </p:sp>
      <p:sp>
        <p:nvSpPr>
          <p:cNvPr id="18" name="Content Placeholder 12"/>
          <p:cNvSpPr>
            <a:spLocks noGrp="1"/>
          </p:cNvSpPr>
          <p:nvPr>
            <p:ph sz="quarter" idx="17"/>
          </p:nvPr>
        </p:nvSpPr>
        <p:spPr>
          <a:xfrm>
            <a:off x="3352800" y="1447800"/>
            <a:ext cx="2590800" cy="457200"/>
          </a:xfrm>
        </p:spPr>
        <p:txBody>
          <a:bodyPr>
            <a:noAutofit/>
          </a:bodyPr>
          <a:lstStyle>
            <a:lvl1pPr>
              <a:buNone/>
              <a:defRPr sz="1800" b="0" i="0">
                <a:solidFill>
                  <a:srgbClr val="961E90"/>
                </a:solidFill>
                <a:latin typeface="Calibri"/>
                <a:cs typeface="Calibri"/>
              </a:defRPr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endParaRPr lang="en-JM" dirty="0"/>
          </a:p>
        </p:txBody>
      </p:sp>
      <p:sp>
        <p:nvSpPr>
          <p:cNvPr id="19" name="Content Placeholder 12"/>
          <p:cNvSpPr>
            <a:spLocks noGrp="1"/>
          </p:cNvSpPr>
          <p:nvPr>
            <p:ph sz="quarter" idx="18"/>
          </p:nvPr>
        </p:nvSpPr>
        <p:spPr>
          <a:xfrm>
            <a:off x="6172200" y="1447800"/>
            <a:ext cx="2590800" cy="457200"/>
          </a:xfrm>
        </p:spPr>
        <p:txBody>
          <a:bodyPr>
            <a:noAutofit/>
          </a:bodyPr>
          <a:lstStyle>
            <a:lvl1pPr>
              <a:buNone/>
              <a:defRPr sz="1800" b="0" i="0">
                <a:solidFill>
                  <a:srgbClr val="961E90"/>
                </a:solidFill>
                <a:latin typeface="Calibri"/>
                <a:cs typeface="Calibri"/>
              </a:defRPr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endParaRPr lang="en-JM" dirty="0"/>
          </a:p>
        </p:txBody>
      </p:sp>
    </p:spTree>
    <p:extLst>
      <p:ext uri="{BB962C8B-B14F-4D97-AF65-F5344CB8AC3E}">
        <p14:creationId xmlns:p14="http://schemas.microsoft.com/office/powerpoint/2010/main" val="11369572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mp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88428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JM"/>
          </a:p>
        </p:txBody>
      </p:sp>
    </p:spTree>
    <p:extLst>
      <p:ext uri="{BB962C8B-B14F-4D97-AF65-F5344CB8AC3E}">
        <p14:creationId xmlns:p14="http://schemas.microsoft.com/office/powerpoint/2010/main" val="25406652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rtfolio Layou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JM" dirty="0"/>
          </a:p>
        </p:txBody>
      </p:sp>
      <p:sp>
        <p:nvSpPr>
          <p:cNvPr id="19" name="Picture Placeholder 18"/>
          <p:cNvSpPr>
            <a:spLocks noGrp="1"/>
          </p:cNvSpPr>
          <p:nvPr>
            <p:ph type="pic" sz="quarter" idx="13"/>
          </p:nvPr>
        </p:nvSpPr>
        <p:spPr>
          <a:xfrm>
            <a:off x="533400" y="2057400"/>
            <a:ext cx="2438400" cy="3200400"/>
          </a:xfrm>
          <a:ln w="57150" cap="sq">
            <a:solidFill>
              <a:schemeClr val="bg1"/>
            </a:solidFill>
            <a:miter lim="800000"/>
          </a:ln>
          <a:effectLst>
            <a:outerShdw blurRad="50800" dist="38100" dir="2700000" sx="99000" sy="99000" algn="tl" rotWithShape="0">
              <a:prstClr val="black">
                <a:alpha val="40000"/>
              </a:prstClr>
            </a:outerShdw>
          </a:effectLst>
        </p:spPr>
        <p:txBody>
          <a:bodyPr rtlCol="0">
            <a:normAutofit/>
          </a:bodyPr>
          <a:lstStyle>
            <a:lvl1pPr marL="0" indent="0">
              <a:buFontTx/>
              <a:buNone/>
              <a:defRPr sz="1600" b="0" i="0">
                <a:solidFill>
                  <a:schemeClr val="tx1">
                    <a:lumMod val="75000"/>
                    <a:lumOff val="25000"/>
                  </a:schemeClr>
                </a:solidFill>
                <a:latin typeface="Calibri"/>
                <a:cs typeface="Calibri"/>
              </a:defRPr>
            </a:lvl1pPr>
          </a:lstStyle>
          <a:p>
            <a:pPr lvl="0"/>
            <a:endParaRPr lang="en-JM" noProof="0" dirty="0"/>
          </a:p>
        </p:txBody>
      </p:sp>
      <p:sp>
        <p:nvSpPr>
          <p:cNvPr id="21" name="Picture Placeholder 20"/>
          <p:cNvSpPr>
            <a:spLocks noGrp="1"/>
          </p:cNvSpPr>
          <p:nvPr>
            <p:ph type="pic" sz="quarter" idx="14"/>
          </p:nvPr>
        </p:nvSpPr>
        <p:spPr>
          <a:xfrm>
            <a:off x="3276600" y="2057400"/>
            <a:ext cx="2438400" cy="3200400"/>
          </a:xfrm>
          <a:ln w="57150" cap="sq">
            <a:solidFill>
              <a:schemeClr val="bg1"/>
            </a:solidFill>
            <a:miter lim="800000"/>
          </a:ln>
          <a:effectLst>
            <a:outerShdw blurRad="50800" dist="38100" dir="2700000" sx="99000" sy="99000" algn="tl" rotWithShape="0">
              <a:prstClr val="black">
                <a:alpha val="40000"/>
              </a:prstClr>
            </a:outerShdw>
          </a:effectLst>
        </p:spPr>
        <p:txBody>
          <a:bodyPr rtlCol="0">
            <a:normAutofit/>
          </a:bodyPr>
          <a:lstStyle>
            <a:lvl1pPr marL="0" indent="0">
              <a:buFontTx/>
              <a:buNone/>
              <a:defRPr sz="1600" b="0" i="0">
                <a:solidFill>
                  <a:schemeClr val="tx1">
                    <a:lumMod val="75000"/>
                    <a:lumOff val="25000"/>
                  </a:schemeClr>
                </a:solidFill>
                <a:latin typeface="Calibri"/>
                <a:cs typeface="Calibri"/>
              </a:defRPr>
            </a:lvl1pPr>
          </a:lstStyle>
          <a:p>
            <a:pPr lvl="0"/>
            <a:endParaRPr lang="en-JM" noProof="0" dirty="0"/>
          </a:p>
        </p:txBody>
      </p:sp>
      <p:sp>
        <p:nvSpPr>
          <p:cNvPr id="23" name="Picture Placeholder 18"/>
          <p:cNvSpPr>
            <a:spLocks noGrp="1"/>
          </p:cNvSpPr>
          <p:nvPr>
            <p:ph type="pic" sz="quarter" idx="16"/>
          </p:nvPr>
        </p:nvSpPr>
        <p:spPr>
          <a:xfrm>
            <a:off x="6019800" y="2057400"/>
            <a:ext cx="2438400" cy="3200400"/>
          </a:xfrm>
          <a:ln w="57150" cap="sq">
            <a:solidFill>
              <a:schemeClr val="bg1"/>
            </a:solidFill>
            <a:miter lim="800000"/>
          </a:ln>
          <a:effectLst>
            <a:outerShdw blurRad="50800" dist="38100" dir="2700000" sx="99000" sy="99000" algn="tl" rotWithShape="0">
              <a:prstClr val="black">
                <a:alpha val="40000"/>
              </a:prstClr>
            </a:outerShdw>
          </a:effectLst>
        </p:spPr>
        <p:txBody>
          <a:bodyPr rtlCol="0">
            <a:normAutofit/>
          </a:bodyPr>
          <a:lstStyle>
            <a:lvl1pPr marL="0" indent="0">
              <a:buFontTx/>
              <a:buNone/>
              <a:defRPr sz="1600" b="0" i="0">
                <a:solidFill>
                  <a:schemeClr val="tx1">
                    <a:lumMod val="75000"/>
                    <a:lumOff val="25000"/>
                  </a:schemeClr>
                </a:solidFill>
                <a:latin typeface="Calibri"/>
                <a:cs typeface="Calibri"/>
              </a:defRPr>
            </a:lvl1pPr>
          </a:lstStyle>
          <a:p>
            <a:pPr lvl="0"/>
            <a:endParaRPr lang="en-JM" noProof="0" dirty="0"/>
          </a:p>
        </p:txBody>
      </p:sp>
      <p:sp>
        <p:nvSpPr>
          <p:cNvPr id="26" name="Text Placeholder 24"/>
          <p:cNvSpPr>
            <a:spLocks noGrp="1"/>
          </p:cNvSpPr>
          <p:nvPr>
            <p:ph type="body" sz="quarter" idx="18"/>
          </p:nvPr>
        </p:nvSpPr>
        <p:spPr>
          <a:xfrm>
            <a:off x="609600" y="5257800"/>
            <a:ext cx="2286000" cy="304800"/>
          </a:xfrm>
        </p:spPr>
        <p:txBody>
          <a:bodyPr>
            <a:noAutofit/>
          </a:bodyPr>
          <a:lstStyle>
            <a:lvl1pPr algn="ctr">
              <a:buNone/>
              <a:defRPr sz="1600" b="0" i="0">
                <a:solidFill>
                  <a:schemeClr val="tx1">
                    <a:lumMod val="75000"/>
                    <a:lumOff val="25000"/>
                  </a:schemeClr>
                </a:solidFill>
                <a:latin typeface="Calibri"/>
                <a:cs typeface="Calibri"/>
              </a:defRPr>
            </a:lvl1pPr>
          </a:lstStyle>
          <a:p>
            <a:pPr lvl="0"/>
            <a:endParaRPr lang="en-JM" dirty="0"/>
          </a:p>
        </p:txBody>
      </p:sp>
      <p:sp>
        <p:nvSpPr>
          <p:cNvPr id="30" name="Text Placeholder 24"/>
          <p:cNvSpPr>
            <a:spLocks noGrp="1"/>
          </p:cNvSpPr>
          <p:nvPr>
            <p:ph type="body" sz="quarter" idx="19"/>
          </p:nvPr>
        </p:nvSpPr>
        <p:spPr>
          <a:xfrm>
            <a:off x="3352800" y="5257800"/>
            <a:ext cx="2286000" cy="304800"/>
          </a:xfrm>
        </p:spPr>
        <p:txBody>
          <a:bodyPr>
            <a:noAutofit/>
          </a:bodyPr>
          <a:lstStyle>
            <a:lvl1pPr algn="ctr">
              <a:buNone/>
              <a:defRPr sz="1600" b="0" i="0">
                <a:solidFill>
                  <a:schemeClr val="tx1">
                    <a:lumMod val="75000"/>
                    <a:lumOff val="25000"/>
                  </a:schemeClr>
                </a:solidFill>
                <a:latin typeface="Calibri"/>
                <a:cs typeface="Calibri"/>
              </a:defRPr>
            </a:lvl1pPr>
          </a:lstStyle>
          <a:p>
            <a:pPr lvl="0"/>
            <a:endParaRPr lang="en-JM" dirty="0"/>
          </a:p>
        </p:txBody>
      </p:sp>
      <p:sp>
        <p:nvSpPr>
          <p:cNvPr id="31" name="Text Placeholder 24"/>
          <p:cNvSpPr>
            <a:spLocks noGrp="1"/>
          </p:cNvSpPr>
          <p:nvPr>
            <p:ph type="body" sz="quarter" idx="20"/>
          </p:nvPr>
        </p:nvSpPr>
        <p:spPr>
          <a:xfrm>
            <a:off x="6096000" y="5257800"/>
            <a:ext cx="2286000" cy="304800"/>
          </a:xfrm>
        </p:spPr>
        <p:txBody>
          <a:bodyPr>
            <a:noAutofit/>
          </a:bodyPr>
          <a:lstStyle>
            <a:lvl1pPr algn="ctr">
              <a:buNone/>
              <a:defRPr sz="1600" b="0" i="0">
                <a:solidFill>
                  <a:schemeClr val="tx1">
                    <a:lumMod val="75000"/>
                    <a:lumOff val="25000"/>
                  </a:schemeClr>
                </a:solidFill>
                <a:latin typeface="Calibri"/>
                <a:cs typeface="Calibri"/>
              </a:defRPr>
            </a:lvl1pPr>
          </a:lstStyle>
          <a:p>
            <a:pPr lvl="0"/>
            <a:endParaRPr lang="en-JM" dirty="0"/>
          </a:p>
        </p:txBody>
      </p:sp>
    </p:spTree>
    <p:extLst>
      <p:ext uri="{BB962C8B-B14F-4D97-AF65-F5344CB8AC3E}">
        <p14:creationId xmlns:p14="http://schemas.microsoft.com/office/powerpoint/2010/main" val="19898601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rtfoli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Group 21"/>
          <p:cNvGrpSpPr>
            <a:grpSpLocks/>
          </p:cNvGrpSpPr>
          <p:nvPr userDrawn="1"/>
        </p:nvGrpSpPr>
        <p:grpSpPr bwMode="auto">
          <a:xfrm>
            <a:off x="5791200" y="5310191"/>
            <a:ext cx="2444750" cy="252412"/>
            <a:chOff x="440599" y="3024512"/>
            <a:chExt cx="2445425" cy="252488"/>
          </a:xfrm>
        </p:grpSpPr>
        <p:sp>
          <p:nvSpPr>
            <p:cNvPr id="16" name="Ellipse 98"/>
            <p:cNvSpPr/>
            <p:nvPr userDrawn="1"/>
          </p:nvSpPr>
          <p:spPr bwMode="auto">
            <a:xfrm rot="11175434" flipH="1" flipV="1">
              <a:off x="1481309" y="3024512"/>
              <a:ext cx="1404715" cy="252488"/>
            </a:xfrm>
            <a:prstGeom prst="ellipse">
              <a:avLst/>
            </a:prstGeom>
            <a:gradFill flip="none" rotWithShape="1">
              <a:gsLst>
                <a:gs pos="100000">
                  <a:srgbClr val="FFFFFF">
                    <a:alpha val="0"/>
                  </a:srgbClr>
                </a:gs>
                <a:gs pos="0">
                  <a:schemeClr val="tx1">
                    <a:lumMod val="40000"/>
                    <a:lumOff val="60000"/>
                  </a:schemeClr>
                </a:gs>
              </a:gsLst>
              <a:path path="shape">
                <a:fillToRect l="50000" t="50000" r="50000" b="50000"/>
              </a:path>
              <a:tileRect/>
            </a:gradFill>
            <a:ln w="9525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rgbClr val="FFFFFF"/>
                </a:solidFill>
                <a:latin typeface="Calibri"/>
                <a:ea typeface="+mn-ea"/>
                <a:cs typeface="Calibri"/>
              </a:endParaRPr>
            </a:p>
          </p:txBody>
        </p:sp>
        <p:sp>
          <p:nvSpPr>
            <p:cNvPr id="18" name="Ellipse 98"/>
            <p:cNvSpPr/>
            <p:nvPr userDrawn="1"/>
          </p:nvSpPr>
          <p:spPr bwMode="auto">
            <a:xfrm rot="10424566" flipV="1">
              <a:off x="440599" y="3024512"/>
              <a:ext cx="1404715" cy="252488"/>
            </a:xfrm>
            <a:prstGeom prst="ellipse">
              <a:avLst/>
            </a:prstGeom>
            <a:gradFill flip="none" rotWithShape="1">
              <a:gsLst>
                <a:gs pos="100000">
                  <a:srgbClr val="FFFFFF">
                    <a:alpha val="0"/>
                  </a:srgbClr>
                </a:gs>
                <a:gs pos="0">
                  <a:schemeClr val="tx1">
                    <a:lumMod val="40000"/>
                    <a:lumOff val="60000"/>
                  </a:schemeClr>
                </a:gs>
              </a:gsLst>
              <a:path path="shape">
                <a:fillToRect l="50000" t="50000" r="50000" b="50000"/>
              </a:path>
              <a:tileRect/>
            </a:gradFill>
            <a:ln w="9525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rgbClr val="FFFFFF"/>
                </a:solidFill>
                <a:latin typeface="Calibri"/>
                <a:ea typeface="+mn-ea"/>
                <a:cs typeface="Calibri"/>
              </a:endParaRPr>
            </a:p>
          </p:txBody>
        </p:sp>
      </p:grpSp>
      <p:grpSp>
        <p:nvGrpSpPr>
          <p:cNvPr id="19" name="Group 32"/>
          <p:cNvGrpSpPr>
            <a:grpSpLocks/>
          </p:cNvGrpSpPr>
          <p:nvPr userDrawn="1"/>
        </p:nvGrpSpPr>
        <p:grpSpPr bwMode="auto">
          <a:xfrm>
            <a:off x="3124200" y="5310191"/>
            <a:ext cx="2444750" cy="252412"/>
            <a:chOff x="440599" y="3024512"/>
            <a:chExt cx="2445425" cy="252488"/>
          </a:xfrm>
        </p:grpSpPr>
        <p:sp>
          <p:nvSpPr>
            <p:cNvPr id="21" name="Ellipse 98"/>
            <p:cNvSpPr/>
            <p:nvPr userDrawn="1"/>
          </p:nvSpPr>
          <p:spPr bwMode="auto">
            <a:xfrm rot="11175434" flipH="1" flipV="1">
              <a:off x="1481309" y="3024512"/>
              <a:ext cx="1404715" cy="252488"/>
            </a:xfrm>
            <a:prstGeom prst="ellipse">
              <a:avLst/>
            </a:prstGeom>
            <a:gradFill flip="none" rotWithShape="1">
              <a:gsLst>
                <a:gs pos="100000">
                  <a:srgbClr val="FFFFFF">
                    <a:alpha val="0"/>
                  </a:srgbClr>
                </a:gs>
                <a:gs pos="0">
                  <a:schemeClr val="tx1">
                    <a:lumMod val="40000"/>
                    <a:lumOff val="60000"/>
                  </a:schemeClr>
                </a:gs>
              </a:gsLst>
              <a:path path="shape">
                <a:fillToRect l="50000" t="50000" r="50000" b="50000"/>
              </a:path>
              <a:tileRect/>
            </a:gradFill>
            <a:ln w="9525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rgbClr val="FFFFFF"/>
                </a:solidFill>
                <a:latin typeface="Calibri"/>
                <a:ea typeface="+mn-ea"/>
                <a:cs typeface="Calibri"/>
              </a:endParaRPr>
            </a:p>
          </p:txBody>
        </p:sp>
        <p:sp>
          <p:nvSpPr>
            <p:cNvPr id="22" name="Ellipse 98"/>
            <p:cNvSpPr/>
            <p:nvPr userDrawn="1"/>
          </p:nvSpPr>
          <p:spPr bwMode="auto">
            <a:xfrm rot="10424566" flipV="1">
              <a:off x="440599" y="3024512"/>
              <a:ext cx="1404715" cy="252488"/>
            </a:xfrm>
            <a:prstGeom prst="ellipse">
              <a:avLst/>
            </a:prstGeom>
            <a:gradFill flip="none" rotWithShape="1">
              <a:gsLst>
                <a:gs pos="100000">
                  <a:srgbClr val="FFFFFF">
                    <a:alpha val="0"/>
                  </a:srgbClr>
                </a:gs>
                <a:gs pos="0">
                  <a:schemeClr val="tx1">
                    <a:lumMod val="40000"/>
                    <a:lumOff val="60000"/>
                  </a:schemeClr>
                </a:gs>
              </a:gsLst>
              <a:path path="shape">
                <a:fillToRect l="50000" t="50000" r="50000" b="50000"/>
              </a:path>
              <a:tileRect/>
            </a:gradFill>
            <a:ln w="9525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rgbClr val="FFFFFF"/>
                </a:solidFill>
                <a:latin typeface="Calibri"/>
                <a:ea typeface="+mn-ea"/>
                <a:cs typeface="Calibri"/>
              </a:endParaRPr>
            </a:p>
          </p:txBody>
        </p:sp>
      </p:grpSp>
      <p:grpSp>
        <p:nvGrpSpPr>
          <p:cNvPr id="24" name="Group 35"/>
          <p:cNvGrpSpPr>
            <a:grpSpLocks/>
          </p:cNvGrpSpPr>
          <p:nvPr userDrawn="1"/>
        </p:nvGrpSpPr>
        <p:grpSpPr bwMode="auto">
          <a:xfrm>
            <a:off x="450850" y="5310191"/>
            <a:ext cx="2444750" cy="252412"/>
            <a:chOff x="440599" y="3024512"/>
            <a:chExt cx="2445425" cy="252488"/>
          </a:xfrm>
        </p:grpSpPr>
        <p:sp>
          <p:nvSpPr>
            <p:cNvPr id="25" name="Ellipse 98"/>
            <p:cNvSpPr/>
            <p:nvPr userDrawn="1"/>
          </p:nvSpPr>
          <p:spPr bwMode="auto">
            <a:xfrm rot="11175434" flipH="1" flipV="1">
              <a:off x="1481309" y="3024512"/>
              <a:ext cx="1404715" cy="252488"/>
            </a:xfrm>
            <a:prstGeom prst="ellipse">
              <a:avLst/>
            </a:prstGeom>
            <a:gradFill flip="none" rotWithShape="1">
              <a:gsLst>
                <a:gs pos="100000">
                  <a:srgbClr val="FFFFFF">
                    <a:alpha val="0"/>
                  </a:srgbClr>
                </a:gs>
                <a:gs pos="0">
                  <a:schemeClr val="tx1">
                    <a:lumMod val="40000"/>
                    <a:lumOff val="60000"/>
                  </a:schemeClr>
                </a:gs>
              </a:gsLst>
              <a:path path="shape">
                <a:fillToRect l="50000" t="50000" r="50000" b="50000"/>
              </a:path>
              <a:tileRect/>
            </a:gradFill>
            <a:ln w="9525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rgbClr val="FFFFFF"/>
                </a:solidFill>
                <a:latin typeface="Calibri"/>
                <a:ea typeface="+mn-ea"/>
                <a:cs typeface="Calibri"/>
              </a:endParaRPr>
            </a:p>
          </p:txBody>
        </p:sp>
        <p:sp>
          <p:nvSpPr>
            <p:cNvPr id="27" name="Ellipse 98"/>
            <p:cNvSpPr/>
            <p:nvPr userDrawn="1"/>
          </p:nvSpPr>
          <p:spPr bwMode="auto">
            <a:xfrm rot="10424566" flipV="1">
              <a:off x="440599" y="3024512"/>
              <a:ext cx="1404715" cy="252488"/>
            </a:xfrm>
            <a:prstGeom prst="ellipse">
              <a:avLst/>
            </a:prstGeom>
            <a:gradFill flip="none" rotWithShape="1">
              <a:gsLst>
                <a:gs pos="100000">
                  <a:srgbClr val="FFFFFF">
                    <a:alpha val="0"/>
                  </a:srgbClr>
                </a:gs>
                <a:gs pos="0">
                  <a:schemeClr val="tx1">
                    <a:lumMod val="40000"/>
                    <a:lumOff val="60000"/>
                  </a:schemeClr>
                </a:gs>
              </a:gsLst>
              <a:path path="shape">
                <a:fillToRect l="50000" t="50000" r="50000" b="50000"/>
              </a:path>
              <a:tileRect/>
            </a:gradFill>
            <a:ln w="9525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rgbClr val="FFFFFF"/>
                </a:solidFill>
                <a:latin typeface="Calibri"/>
                <a:ea typeface="+mn-ea"/>
                <a:cs typeface="Calibri"/>
              </a:endParaRPr>
            </a:p>
          </p:txBody>
        </p:sp>
      </p:grpSp>
      <p:grpSp>
        <p:nvGrpSpPr>
          <p:cNvPr id="29" name="Group 38"/>
          <p:cNvGrpSpPr>
            <a:grpSpLocks/>
          </p:cNvGrpSpPr>
          <p:nvPr userDrawn="1"/>
        </p:nvGrpSpPr>
        <p:grpSpPr bwMode="auto">
          <a:xfrm>
            <a:off x="5784850" y="3024191"/>
            <a:ext cx="2444750" cy="252412"/>
            <a:chOff x="440599" y="3024512"/>
            <a:chExt cx="2445425" cy="252488"/>
          </a:xfrm>
        </p:grpSpPr>
        <p:sp>
          <p:nvSpPr>
            <p:cNvPr id="31" name="Ellipse 98"/>
            <p:cNvSpPr/>
            <p:nvPr userDrawn="1"/>
          </p:nvSpPr>
          <p:spPr bwMode="auto">
            <a:xfrm rot="11175434" flipH="1" flipV="1">
              <a:off x="1481309" y="3024512"/>
              <a:ext cx="1404715" cy="252488"/>
            </a:xfrm>
            <a:prstGeom prst="ellipse">
              <a:avLst/>
            </a:prstGeom>
            <a:gradFill flip="none" rotWithShape="1">
              <a:gsLst>
                <a:gs pos="100000">
                  <a:srgbClr val="FFFFFF">
                    <a:alpha val="0"/>
                  </a:srgbClr>
                </a:gs>
                <a:gs pos="0">
                  <a:schemeClr val="tx1">
                    <a:lumMod val="40000"/>
                    <a:lumOff val="60000"/>
                  </a:schemeClr>
                </a:gs>
              </a:gsLst>
              <a:path path="shape">
                <a:fillToRect l="50000" t="50000" r="50000" b="50000"/>
              </a:path>
              <a:tileRect/>
            </a:gradFill>
            <a:ln w="9525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rgbClr val="FFFFFF"/>
                </a:solidFill>
                <a:latin typeface="Calibri"/>
                <a:ea typeface="+mn-ea"/>
                <a:cs typeface="Calibri"/>
              </a:endParaRPr>
            </a:p>
          </p:txBody>
        </p:sp>
        <p:sp>
          <p:nvSpPr>
            <p:cNvPr id="33" name="Ellipse 98"/>
            <p:cNvSpPr/>
            <p:nvPr userDrawn="1"/>
          </p:nvSpPr>
          <p:spPr bwMode="auto">
            <a:xfrm rot="10424566" flipV="1">
              <a:off x="440599" y="3024512"/>
              <a:ext cx="1404715" cy="252488"/>
            </a:xfrm>
            <a:prstGeom prst="ellipse">
              <a:avLst/>
            </a:prstGeom>
            <a:gradFill flip="none" rotWithShape="1">
              <a:gsLst>
                <a:gs pos="100000">
                  <a:srgbClr val="FFFFFF">
                    <a:alpha val="0"/>
                  </a:srgbClr>
                </a:gs>
                <a:gs pos="0">
                  <a:schemeClr val="tx1">
                    <a:lumMod val="40000"/>
                    <a:lumOff val="60000"/>
                  </a:schemeClr>
                </a:gs>
              </a:gsLst>
              <a:path path="shape">
                <a:fillToRect l="50000" t="50000" r="50000" b="50000"/>
              </a:path>
              <a:tileRect/>
            </a:gradFill>
            <a:ln w="9525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rgbClr val="FFFFFF"/>
                </a:solidFill>
                <a:latin typeface="Calibri"/>
                <a:ea typeface="+mn-ea"/>
                <a:cs typeface="Calibri"/>
              </a:endParaRPr>
            </a:p>
          </p:txBody>
        </p:sp>
      </p:grpSp>
      <p:grpSp>
        <p:nvGrpSpPr>
          <p:cNvPr id="35" name="Group 41"/>
          <p:cNvGrpSpPr>
            <a:grpSpLocks/>
          </p:cNvGrpSpPr>
          <p:nvPr userDrawn="1"/>
        </p:nvGrpSpPr>
        <p:grpSpPr bwMode="auto">
          <a:xfrm>
            <a:off x="3194050" y="3024191"/>
            <a:ext cx="2444750" cy="252412"/>
            <a:chOff x="440599" y="3024512"/>
            <a:chExt cx="2445425" cy="252488"/>
          </a:xfrm>
        </p:grpSpPr>
        <p:sp>
          <p:nvSpPr>
            <p:cNvPr id="37" name="Ellipse 98"/>
            <p:cNvSpPr/>
            <p:nvPr userDrawn="1"/>
          </p:nvSpPr>
          <p:spPr bwMode="auto">
            <a:xfrm rot="11175434" flipH="1" flipV="1">
              <a:off x="1481309" y="3024512"/>
              <a:ext cx="1404715" cy="252488"/>
            </a:xfrm>
            <a:prstGeom prst="ellipse">
              <a:avLst/>
            </a:prstGeom>
            <a:gradFill flip="none" rotWithShape="1">
              <a:gsLst>
                <a:gs pos="100000">
                  <a:srgbClr val="FFFFFF">
                    <a:alpha val="0"/>
                  </a:srgbClr>
                </a:gs>
                <a:gs pos="0">
                  <a:schemeClr val="tx1">
                    <a:lumMod val="40000"/>
                    <a:lumOff val="60000"/>
                  </a:schemeClr>
                </a:gs>
              </a:gsLst>
              <a:path path="shape">
                <a:fillToRect l="50000" t="50000" r="50000" b="50000"/>
              </a:path>
              <a:tileRect/>
            </a:gradFill>
            <a:ln w="9525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rgbClr val="FFFFFF"/>
                </a:solidFill>
                <a:latin typeface="Calibri"/>
                <a:ea typeface="+mn-ea"/>
                <a:cs typeface="Calibri"/>
              </a:endParaRPr>
            </a:p>
          </p:txBody>
        </p:sp>
        <p:sp>
          <p:nvSpPr>
            <p:cNvPr id="39" name="Ellipse 98"/>
            <p:cNvSpPr/>
            <p:nvPr userDrawn="1"/>
          </p:nvSpPr>
          <p:spPr bwMode="auto">
            <a:xfrm rot="10424566" flipV="1">
              <a:off x="440599" y="3024512"/>
              <a:ext cx="1404715" cy="252488"/>
            </a:xfrm>
            <a:prstGeom prst="ellipse">
              <a:avLst/>
            </a:prstGeom>
            <a:gradFill flip="none" rotWithShape="1">
              <a:gsLst>
                <a:gs pos="100000">
                  <a:srgbClr val="FFFFFF">
                    <a:alpha val="0"/>
                  </a:srgbClr>
                </a:gs>
                <a:gs pos="0">
                  <a:schemeClr val="tx1">
                    <a:lumMod val="40000"/>
                    <a:lumOff val="60000"/>
                  </a:schemeClr>
                </a:gs>
              </a:gsLst>
              <a:path path="shape">
                <a:fillToRect l="50000" t="50000" r="50000" b="50000"/>
              </a:path>
              <a:tileRect/>
            </a:gradFill>
            <a:ln w="9525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rgbClr val="FFFFFF"/>
                </a:solidFill>
                <a:latin typeface="Calibri"/>
                <a:ea typeface="+mn-ea"/>
                <a:cs typeface="Calibri"/>
              </a:endParaRPr>
            </a:p>
          </p:txBody>
        </p:sp>
      </p:grpSp>
      <p:grpSp>
        <p:nvGrpSpPr>
          <p:cNvPr id="40" name="Group 44"/>
          <p:cNvGrpSpPr>
            <a:grpSpLocks/>
          </p:cNvGrpSpPr>
          <p:nvPr userDrawn="1"/>
        </p:nvGrpSpPr>
        <p:grpSpPr bwMode="auto">
          <a:xfrm>
            <a:off x="441325" y="3024191"/>
            <a:ext cx="2444750" cy="252412"/>
            <a:chOff x="440599" y="3024512"/>
            <a:chExt cx="2445425" cy="252488"/>
          </a:xfrm>
        </p:grpSpPr>
        <p:sp>
          <p:nvSpPr>
            <p:cNvPr id="41" name="Ellipse 98"/>
            <p:cNvSpPr/>
            <p:nvPr userDrawn="1"/>
          </p:nvSpPr>
          <p:spPr bwMode="auto">
            <a:xfrm rot="11175434" flipH="1" flipV="1">
              <a:off x="1481309" y="3024512"/>
              <a:ext cx="1404715" cy="252488"/>
            </a:xfrm>
            <a:prstGeom prst="ellipse">
              <a:avLst/>
            </a:prstGeom>
            <a:gradFill flip="none" rotWithShape="1">
              <a:gsLst>
                <a:gs pos="100000">
                  <a:srgbClr val="FFFFFF">
                    <a:alpha val="0"/>
                  </a:srgbClr>
                </a:gs>
                <a:gs pos="0">
                  <a:schemeClr val="tx1">
                    <a:lumMod val="40000"/>
                    <a:lumOff val="60000"/>
                  </a:schemeClr>
                </a:gs>
              </a:gsLst>
              <a:path path="shape">
                <a:fillToRect l="50000" t="50000" r="50000" b="50000"/>
              </a:path>
              <a:tileRect/>
            </a:gradFill>
            <a:ln w="9525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rgbClr val="FFFFFF"/>
                </a:solidFill>
                <a:latin typeface="Calibri"/>
                <a:ea typeface="+mn-ea"/>
                <a:cs typeface="Calibri"/>
              </a:endParaRPr>
            </a:p>
          </p:txBody>
        </p:sp>
        <p:sp>
          <p:nvSpPr>
            <p:cNvPr id="42" name="Ellipse 98"/>
            <p:cNvSpPr/>
            <p:nvPr userDrawn="1"/>
          </p:nvSpPr>
          <p:spPr bwMode="auto">
            <a:xfrm rot="10424566" flipV="1">
              <a:off x="440599" y="3024512"/>
              <a:ext cx="1404715" cy="252488"/>
            </a:xfrm>
            <a:prstGeom prst="ellipse">
              <a:avLst/>
            </a:prstGeom>
            <a:gradFill flip="none" rotWithShape="1">
              <a:gsLst>
                <a:gs pos="100000">
                  <a:srgbClr val="FFFFFF">
                    <a:alpha val="0"/>
                  </a:srgbClr>
                </a:gs>
                <a:gs pos="0">
                  <a:schemeClr val="tx1">
                    <a:lumMod val="40000"/>
                    <a:lumOff val="60000"/>
                  </a:schemeClr>
                </a:gs>
              </a:gsLst>
              <a:path path="shape">
                <a:fillToRect l="50000" t="50000" r="50000" b="50000"/>
              </a:path>
              <a:tileRect/>
            </a:gradFill>
            <a:ln w="9525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rgbClr val="FFFFFF"/>
                </a:solidFill>
                <a:latin typeface="Calibri"/>
                <a:ea typeface="+mn-ea"/>
                <a:cs typeface="Calibri"/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JM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4"/>
          </p:nvPr>
        </p:nvSpPr>
        <p:spPr>
          <a:xfrm>
            <a:off x="609600" y="3200400"/>
            <a:ext cx="2133600" cy="381000"/>
          </a:xfrm>
        </p:spPr>
        <p:txBody>
          <a:bodyPr>
            <a:normAutofit/>
          </a:bodyPr>
          <a:lstStyle>
            <a:lvl1pPr algn="ctr">
              <a:buNone/>
              <a:defRPr sz="1400" b="0" i="0">
                <a:solidFill>
                  <a:schemeClr val="tx1">
                    <a:lumMod val="75000"/>
                    <a:lumOff val="25000"/>
                  </a:schemeClr>
                </a:solidFill>
                <a:latin typeface="Calibri"/>
                <a:cs typeface="Calibri"/>
              </a:defRPr>
            </a:lvl1pPr>
          </a:lstStyle>
          <a:p>
            <a:pPr lvl="0"/>
            <a:endParaRPr lang="en-JM" dirty="0"/>
          </a:p>
        </p:txBody>
      </p:sp>
      <p:sp>
        <p:nvSpPr>
          <p:cNvPr id="14" name="Text Placeholder 10"/>
          <p:cNvSpPr>
            <a:spLocks noGrp="1"/>
          </p:cNvSpPr>
          <p:nvPr>
            <p:ph type="body" sz="quarter" idx="16"/>
          </p:nvPr>
        </p:nvSpPr>
        <p:spPr>
          <a:xfrm>
            <a:off x="3276600" y="3200400"/>
            <a:ext cx="2133600" cy="381000"/>
          </a:xfrm>
        </p:spPr>
        <p:txBody>
          <a:bodyPr>
            <a:normAutofit/>
          </a:bodyPr>
          <a:lstStyle>
            <a:lvl1pPr algn="ctr">
              <a:buNone/>
              <a:defRPr sz="1400" b="0" i="0">
                <a:solidFill>
                  <a:schemeClr val="tx1">
                    <a:lumMod val="75000"/>
                    <a:lumOff val="25000"/>
                  </a:schemeClr>
                </a:solidFill>
                <a:latin typeface="Calibri"/>
                <a:cs typeface="Calibri"/>
              </a:defRPr>
            </a:lvl1pPr>
          </a:lstStyle>
          <a:p>
            <a:pPr lvl="0"/>
            <a:endParaRPr lang="en-JM" dirty="0"/>
          </a:p>
        </p:txBody>
      </p:sp>
      <p:sp>
        <p:nvSpPr>
          <p:cNvPr id="17" name="Text Placeholder 10"/>
          <p:cNvSpPr>
            <a:spLocks noGrp="1"/>
          </p:cNvSpPr>
          <p:nvPr>
            <p:ph type="body" sz="quarter" idx="18"/>
          </p:nvPr>
        </p:nvSpPr>
        <p:spPr>
          <a:xfrm>
            <a:off x="5867400" y="3200400"/>
            <a:ext cx="2133600" cy="381000"/>
          </a:xfrm>
        </p:spPr>
        <p:txBody>
          <a:bodyPr>
            <a:normAutofit/>
          </a:bodyPr>
          <a:lstStyle>
            <a:lvl1pPr algn="ctr">
              <a:buNone/>
              <a:defRPr sz="1400" b="0" i="0">
                <a:solidFill>
                  <a:schemeClr val="tx1">
                    <a:lumMod val="75000"/>
                    <a:lumOff val="25000"/>
                  </a:schemeClr>
                </a:solidFill>
                <a:latin typeface="Calibri"/>
                <a:cs typeface="Calibri"/>
              </a:defRPr>
            </a:lvl1pPr>
          </a:lstStyle>
          <a:p>
            <a:pPr lvl="0"/>
            <a:endParaRPr lang="en-JM" dirty="0"/>
          </a:p>
        </p:txBody>
      </p:sp>
      <p:sp>
        <p:nvSpPr>
          <p:cNvPr id="20" name="Text Placeholder 10"/>
          <p:cNvSpPr>
            <a:spLocks noGrp="1"/>
          </p:cNvSpPr>
          <p:nvPr>
            <p:ph type="body" sz="quarter" idx="20"/>
          </p:nvPr>
        </p:nvSpPr>
        <p:spPr>
          <a:xfrm>
            <a:off x="609600" y="5486400"/>
            <a:ext cx="2133600" cy="381000"/>
          </a:xfrm>
        </p:spPr>
        <p:txBody>
          <a:bodyPr>
            <a:normAutofit/>
          </a:bodyPr>
          <a:lstStyle>
            <a:lvl1pPr algn="ctr">
              <a:buNone/>
              <a:defRPr sz="1400" b="0" i="0">
                <a:solidFill>
                  <a:schemeClr val="tx1">
                    <a:lumMod val="75000"/>
                    <a:lumOff val="25000"/>
                  </a:schemeClr>
                </a:solidFill>
                <a:latin typeface="Calibri"/>
                <a:cs typeface="Calibri"/>
              </a:defRPr>
            </a:lvl1pPr>
          </a:lstStyle>
          <a:p>
            <a:pPr lvl="0"/>
            <a:endParaRPr lang="en-JM" dirty="0"/>
          </a:p>
        </p:txBody>
      </p:sp>
      <p:sp>
        <p:nvSpPr>
          <p:cNvPr id="23" name="Text Placeholder 10"/>
          <p:cNvSpPr>
            <a:spLocks noGrp="1"/>
          </p:cNvSpPr>
          <p:nvPr>
            <p:ph type="body" sz="quarter" idx="22"/>
          </p:nvPr>
        </p:nvSpPr>
        <p:spPr>
          <a:xfrm>
            <a:off x="3276600" y="5486400"/>
            <a:ext cx="2133600" cy="381000"/>
          </a:xfrm>
        </p:spPr>
        <p:txBody>
          <a:bodyPr>
            <a:normAutofit/>
          </a:bodyPr>
          <a:lstStyle>
            <a:lvl1pPr algn="ctr">
              <a:buNone/>
              <a:defRPr sz="1400" b="0" i="0">
                <a:solidFill>
                  <a:schemeClr val="tx1">
                    <a:lumMod val="75000"/>
                    <a:lumOff val="25000"/>
                  </a:schemeClr>
                </a:solidFill>
                <a:latin typeface="Calibri"/>
                <a:cs typeface="Calibri"/>
              </a:defRPr>
            </a:lvl1pPr>
          </a:lstStyle>
          <a:p>
            <a:pPr lvl="0"/>
            <a:endParaRPr lang="en-JM" dirty="0"/>
          </a:p>
        </p:txBody>
      </p:sp>
      <p:sp>
        <p:nvSpPr>
          <p:cNvPr id="26" name="Text Placeholder 10"/>
          <p:cNvSpPr>
            <a:spLocks noGrp="1"/>
          </p:cNvSpPr>
          <p:nvPr>
            <p:ph type="body" sz="quarter" idx="24"/>
          </p:nvPr>
        </p:nvSpPr>
        <p:spPr>
          <a:xfrm>
            <a:off x="5943600" y="5486400"/>
            <a:ext cx="2133600" cy="381000"/>
          </a:xfrm>
        </p:spPr>
        <p:txBody>
          <a:bodyPr>
            <a:normAutofit/>
          </a:bodyPr>
          <a:lstStyle>
            <a:lvl1pPr algn="ctr">
              <a:buNone/>
              <a:defRPr sz="1400" b="0" i="0">
                <a:solidFill>
                  <a:schemeClr val="tx1">
                    <a:lumMod val="75000"/>
                    <a:lumOff val="25000"/>
                  </a:schemeClr>
                </a:solidFill>
                <a:latin typeface="Calibri"/>
                <a:cs typeface="Calibri"/>
              </a:defRPr>
            </a:lvl1pPr>
          </a:lstStyle>
          <a:p>
            <a:pPr lvl="0"/>
            <a:endParaRPr lang="en-JM" dirty="0"/>
          </a:p>
        </p:txBody>
      </p:sp>
      <p:sp>
        <p:nvSpPr>
          <p:cNvPr id="28" name="Picture Placeholder 18"/>
          <p:cNvSpPr>
            <a:spLocks noGrp="1" noChangeAspect="1"/>
          </p:cNvSpPr>
          <p:nvPr>
            <p:ph type="pic" sz="quarter" idx="13"/>
          </p:nvPr>
        </p:nvSpPr>
        <p:spPr>
          <a:xfrm>
            <a:off x="516799" y="1490473"/>
            <a:ext cx="2164202" cy="1633728"/>
          </a:xfrm>
          <a:ln w="57150" cap="sq">
            <a:solidFill>
              <a:schemeClr val="bg1"/>
            </a:solidFill>
            <a:miter lim="800000"/>
          </a:ln>
          <a:effectLst>
            <a:outerShdw blurRad="63500" sx="99000" sy="99000" algn="ctr" rotWithShape="0">
              <a:prstClr val="black">
                <a:alpha val="40000"/>
              </a:prstClr>
            </a:outerShdw>
          </a:effectLst>
        </p:spPr>
        <p:txBody>
          <a:bodyPr rtlCol="0">
            <a:normAutofit/>
          </a:bodyPr>
          <a:lstStyle>
            <a:lvl1pPr marL="0" indent="0">
              <a:buFontTx/>
              <a:buNone/>
              <a:defRPr sz="1400" b="0" i="0">
                <a:solidFill>
                  <a:schemeClr val="tx1">
                    <a:lumMod val="75000"/>
                    <a:lumOff val="25000"/>
                  </a:schemeClr>
                </a:solidFill>
                <a:latin typeface="Calibri"/>
                <a:cs typeface="Calibri"/>
              </a:defRPr>
            </a:lvl1pPr>
          </a:lstStyle>
          <a:p>
            <a:pPr lvl="0"/>
            <a:endParaRPr lang="en-JM" noProof="0" dirty="0"/>
          </a:p>
        </p:txBody>
      </p:sp>
      <p:sp>
        <p:nvSpPr>
          <p:cNvPr id="30" name="Picture Placeholder 18"/>
          <p:cNvSpPr>
            <a:spLocks noGrp="1" noChangeAspect="1"/>
          </p:cNvSpPr>
          <p:nvPr>
            <p:ph type="pic" sz="quarter" idx="25"/>
          </p:nvPr>
        </p:nvSpPr>
        <p:spPr>
          <a:xfrm>
            <a:off x="3183799" y="1490473"/>
            <a:ext cx="2164202" cy="1633728"/>
          </a:xfrm>
          <a:ln w="57150" cap="sq">
            <a:solidFill>
              <a:schemeClr val="bg1"/>
            </a:solidFill>
            <a:miter lim="800000"/>
          </a:ln>
          <a:effectLst>
            <a:outerShdw blurRad="63500" sx="99000" sy="99000" algn="ctr" rotWithShape="0">
              <a:prstClr val="black">
                <a:alpha val="40000"/>
              </a:prstClr>
            </a:outerShdw>
          </a:effectLst>
        </p:spPr>
        <p:txBody>
          <a:bodyPr rtlCol="0">
            <a:normAutofit/>
          </a:bodyPr>
          <a:lstStyle>
            <a:lvl1pPr marL="0" indent="0">
              <a:buFontTx/>
              <a:buNone/>
              <a:defRPr sz="1400" b="0" i="0">
                <a:solidFill>
                  <a:schemeClr val="tx1">
                    <a:lumMod val="75000"/>
                    <a:lumOff val="25000"/>
                  </a:schemeClr>
                </a:solidFill>
                <a:latin typeface="Calibri"/>
                <a:cs typeface="Calibri"/>
              </a:defRPr>
            </a:lvl1pPr>
          </a:lstStyle>
          <a:p>
            <a:pPr lvl="0"/>
            <a:endParaRPr lang="en-JM" noProof="0" dirty="0"/>
          </a:p>
        </p:txBody>
      </p:sp>
      <p:sp>
        <p:nvSpPr>
          <p:cNvPr id="32" name="Picture Placeholder 18"/>
          <p:cNvSpPr>
            <a:spLocks noGrp="1" noChangeAspect="1"/>
          </p:cNvSpPr>
          <p:nvPr>
            <p:ph type="pic" sz="quarter" idx="26"/>
          </p:nvPr>
        </p:nvSpPr>
        <p:spPr>
          <a:xfrm>
            <a:off x="5873649" y="1490473"/>
            <a:ext cx="2164202" cy="1633728"/>
          </a:xfrm>
          <a:ln w="57150" cap="sq">
            <a:solidFill>
              <a:schemeClr val="bg1"/>
            </a:solidFill>
            <a:miter lim="800000"/>
          </a:ln>
          <a:effectLst>
            <a:outerShdw blurRad="63500" sx="99000" sy="99000" algn="ctr" rotWithShape="0">
              <a:prstClr val="black">
                <a:alpha val="40000"/>
              </a:prstClr>
            </a:outerShdw>
          </a:effectLst>
        </p:spPr>
        <p:txBody>
          <a:bodyPr rtlCol="0">
            <a:normAutofit/>
          </a:bodyPr>
          <a:lstStyle>
            <a:lvl1pPr marL="0" indent="0">
              <a:buFontTx/>
              <a:buNone/>
              <a:defRPr sz="1400" b="0" i="0">
                <a:solidFill>
                  <a:schemeClr val="tx1">
                    <a:lumMod val="75000"/>
                    <a:lumOff val="25000"/>
                  </a:schemeClr>
                </a:solidFill>
                <a:latin typeface="Calibri"/>
                <a:cs typeface="Calibri"/>
              </a:defRPr>
            </a:lvl1pPr>
          </a:lstStyle>
          <a:p>
            <a:pPr lvl="0"/>
            <a:endParaRPr lang="en-JM" noProof="0" dirty="0"/>
          </a:p>
        </p:txBody>
      </p:sp>
      <p:sp>
        <p:nvSpPr>
          <p:cNvPr id="34" name="Picture Placeholder 18"/>
          <p:cNvSpPr>
            <a:spLocks noGrp="1" noChangeAspect="1"/>
          </p:cNvSpPr>
          <p:nvPr>
            <p:ph type="pic" sz="quarter" idx="27"/>
          </p:nvPr>
        </p:nvSpPr>
        <p:spPr>
          <a:xfrm>
            <a:off x="576072" y="3776473"/>
            <a:ext cx="2164202" cy="1633728"/>
          </a:xfrm>
          <a:ln w="57150" cap="sq">
            <a:solidFill>
              <a:schemeClr val="bg1"/>
            </a:solidFill>
            <a:miter lim="800000"/>
          </a:ln>
          <a:effectLst>
            <a:outerShdw blurRad="63500" sx="99000" sy="99000" algn="ctr" rotWithShape="0">
              <a:prstClr val="black">
                <a:alpha val="40000"/>
              </a:prstClr>
            </a:outerShdw>
          </a:effectLst>
        </p:spPr>
        <p:txBody>
          <a:bodyPr rtlCol="0">
            <a:normAutofit/>
          </a:bodyPr>
          <a:lstStyle>
            <a:lvl1pPr marL="0" indent="0">
              <a:buFontTx/>
              <a:buNone/>
              <a:defRPr sz="1400" b="0" i="0">
                <a:solidFill>
                  <a:schemeClr val="tx1">
                    <a:lumMod val="75000"/>
                    <a:lumOff val="25000"/>
                  </a:schemeClr>
                </a:solidFill>
                <a:latin typeface="Calibri"/>
                <a:cs typeface="Calibri"/>
              </a:defRPr>
            </a:lvl1pPr>
          </a:lstStyle>
          <a:p>
            <a:pPr lvl="0"/>
            <a:endParaRPr lang="en-JM" noProof="0" dirty="0"/>
          </a:p>
        </p:txBody>
      </p:sp>
      <p:sp>
        <p:nvSpPr>
          <p:cNvPr id="36" name="Picture Placeholder 18"/>
          <p:cNvSpPr>
            <a:spLocks noGrp="1" noChangeAspect="1"/>
          </p:cNvSpPr>
          <p:nvPr>
            <p:ph type="pic" sz="quarter" idx="28"/>
          </p:nvPr>
        </p:nvSpPr>
        <p:spPr>
          <a:xfrm>
            <a:off x="3243072" y="3776473"/>
            <a:ext cx="2164202" cy="1633728"/>
          </a:xfrm>
          <a:ln w="57150" cap="sq">
            <a:solidFill>
              <a:schemeClr val="bg1"/>
            </a:solidFill>
            <a:miter lim="800000"/>
          </a:ln>
          <a:effectLst>
            <a:outerShdw blurRad="63500" sx="99000" sy="99000" algn="ctr" rotWithShape="0">
              <a:prstClr val="black">
                <a:alpha val="40000"/>
              </a:prstClr>
            </a:outerShdw>
          </a:effectLst>
        </p:spPr>
        <p:txBody>
          <a:bodyPr rtlCol="0">
            <a:normAutofit/>
          </a:bodyPr>
          <a:lstStyle>
            <a:lvl1pPr marL="0" indent="0">
              <a:buFontTx/>
              <a:buNone/>
              <a:defRPr sz="1400" b="0" i="0">
                <a:solidFill>
                  <a:schemeClr val="tx1">
                    <a:lumMod val="75000"/>
                    <a:lumOff val="25000"/>
                  </a:schemeClr>
                </a:solidFill>
                <a:latin typeface="Calibri"/>
                <a:cs typeface="Calibri"/>
              </a:defRPr>
            </a:lvl1pPr>
          </a:lstStyle>
          <a:p>
            <a:pPr lvl="0"/>
            <a:endParaRPr lang="en-JM" noProof="0" dirty="0"/>
          </a:p>
        </p:txBody>
      </p:sp>
      <p:sp>
        <p:nvSpPr>
          <p:cNvPr id="38" name="Picture Placeholder 18"/>
          <p:cNvSpPr>
            <a:spLocks noGrp="1" noChangeAspect="1"/>
          </p:cNvSpPr>
          <p:nvPr>
            <p:ph type="pic" sz="quarter" idx="29"/>
          </p:nvPr>
        </p:nvSpPr>
        <p:spPr>
          <a:xfrm>
            <a:off x="5873649" y="3776473"/>
            <a:ext cx="2164202" cy="1633728"/>
          </a:xfrm>
          <a:ln w="57150" cap="sq">
            <a:solidFill>
              <a:schemeClr val="bg1"/>
            </a:solidFill>
            <a:miter lim="800000"/>
          </a:ln>
          <a:effectLst>
            <a:outerShdw blurRad="63500" sx="99000" sy="99000" algn="ctr" rotWithShape="0">
              <a:prstClr val="black">
                <a:alpha val="40000"/>
              </a:prstClr>
            </a:outerShdw>
          </a:effectLst>
        </p:spPr>
        <p:txBody>
          <a:bodyPr rtlCol="0">
            <a:normAutofit/>
          </a:bodyPr>
          <a:lstStyle>
            <a:lvl1pPr marL="0" indent="0">
              <a:buFontTx/>
              <a:buNone/>
              <a:defRPr sz="1400" b="0" i="0">
                <a:solidFill>
                  <a:schemeClr val="tx1">
                    <a:lumMod val="75000"/>
                    <a:lumOff val="25000"/>
                  </a:schemeClr>
                </a:solidFill>
                <a:latin typeface="Calibri"/>
                <a:cs typeface="Calibri"/>
              </a:defRPr>
            </a:lvl1pPr>
          </a:lstStyle>
          <a:p>
            <a:pPr lvl="0"/>
            <a:endParaRPr lang="en-JM" noProof="0" dirty="0"/>
          </a:p>
        </p:txBody>
      </p:sp>
    </p:spTree>
    <p:extLst>
      <p:ext uri="{BB962C8B-B14F-4D97-AF65-F5344CB8AC3E}">
        <p14:creationId xmlns:p14="http://schemas.microsoft.com/office/powerpoint/2010/main" val="33222353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eet The Te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 userDrawn="1"/>
        </p:nvSpPr>
        <p:spPr>
          <a:xfrm>
            <a:off x="533400" y="3352800"/>
            <a:ext cx="46038" cy="381000"/>
          </a:xfrm>
          <a:prstGeom prst="rect">
            <a:avLst/>
          </a:prstGeom>
          <a:solidFill>
            <a:srgbClr val="961E90"/>
          </a:solidFill>
          <a:ln>
            <a:solidFill>
              <a:srgbClr val="961E9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JM" b="0" i="0" dirty="0">
              <a:latin typeface="Calibri"/>
              <a:cs typeface="Calibri"/>
            </a:endParaRPr>
          </a:p>
        </p:txBody>
      </p:sp>
      <p:sp>
        <p:nvSpPr>
          <p:cNvPr id="16" name="Rectangle 15"/>
          <p:cNvSpPr/>
          <p:nvPr userDrawn="1"/>
        </p:nvSpPr>
        <p:spPr>
          <a:xfrm>
            <a:off x="2667000" y="3352800"/>
            <a:ext cx="46038" cy="381000"/>
          </a:xfrm>
          <a:prstGeom prst="rect">
            <a:avLst/>
          </a:prstGeom>
          <a:solidFill>
            <a:srgbClr val="961E90"/>
          </a:solidFill>
          <a:ln>
            <a:solidFill>
              <a:srgbClr val="961E9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JM" b="0" i="0" dirty="0">
              <a:latin typeface="Calibri"/>
              <a:cs typeface="Calibri"/>
            </a:endParaRPr>
          </a:p>
        </p:txBody>
      </p:sp>
      <p:sp>
        <p:nvSpPr>
          <p:cNvPr id="17" name="Rectangle 16"/>
          <p:cNvSpPr/>
          <p:nvPr userDrawn="1"/>
        </p:nvSpPr>
        <p:spPr>
          <a:xfrm>
            <a:off x="4800600" y="3352800"/>
            <a:ext cx="46038" cy="381000"/>
          </a:xfrm>
          <a:prstGeom prst="rect">
            <a:avLst/>
          </a:prstGeom>
          <a:solidFill>
            <a:srgbClr val="961E90"/>
          </a:solidFill>
          <a:ln>
            <a:solidFill>
              <a:srgbClr val="961E9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JM" b="0" i="0" dirty="0">
              <a:latin typeface="Calibri"/>
              <a:cs typeface="Calibri"/>
            </a:endParaRPr>
          </a:p>
        </p:txBody>
      </p:sp>
      <p:sp>
        <p:nvSpPr>
          <p:cNvPr id="18" name="Rectangle 17"/>
          <p:cNvSpPr/>
          <p:nvPr userDrawn="1"/>
        </p:nvSpPr>
        <p:spPr>
          <a:xfrm>
            <a:off x="6942145" y="3352800"/>
            <a:ext cx="46037" cy="381000"/>
          </a:xfrm>
          <a:prstGeom prst="rect">
            <a:avLst/>
          </a:prstGeom>
          <a:solidFill>
            <a:srgbClr val="961E90"/>
          </a:solidFill>
          <a:ln>
            <a:solidFill>
              <a:srgbClr val="961E9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JM" b="0" i="0" dirty="0">
              <a:latin typeface="Calibri"/>
              <a:cs typeface="Calibri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 i="0">
                <a:latin typeface="Calibri"/>
                <a:cs typeface="Calibri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JM" dirty="0"/>
          </a:p>
        </p:txBody>
      </p:sp>
      <p:sp>
        <p:nvSpPr>
          <p:cNvPr id="19" name="Picture Placeholder 18"/>
          <p:cNvSpPr>
            <a:spLocks noGrp="1" noChangeAspect="1"/>
          </p:cNvSpPr>
          <p:nvPr>
            <p:ph type="pic" sz="quarter" idx="13"/>
          </p:nvPr>
        </p:nvSpPr>
        <p:spPr>
          <a:xfrm>
            <a:off x="533400" y="1752600"/>
            <a:ext cx="1716018" cy="1295400"/>
          </a:xfrm>
          <a:ln w="38100" cap="sq">
            <a:solidFill>
              <a:schemeClr val="bg1"/>
            </a:solidFill>
            <a:miter lim="800000"/>
          </a:ln>
          <a:effectLst>
            <a:outerShdw blurRad="63500" algn="ctr" rotWithShape="0">
              <a:prstClr val="black">
                <a:alpha val="40000"/>
              </a:prstClr>
            </a:outerShdw>
          </a:effectLst>
        </p:spPr>
        <p:txBody>
          <a:bodyPr rtlCol="0">
            <a:normAutofit/>
          </a:bodyPr>
          <a:lstStyle>
            <a:lvl1pPr marL="0" indent="0">
              <a:buFontTx/>
              <a:buNone/>
              <a:defRPr sz="1400" b="0" i="0">
                <a:latin typeface="Calibri"/>
                <a:cs typeface="Calibri"/>
              </a:defRPr>
            </a:lvl1pPr>
          </a:lstStyle>
          <a:p>
            <a:pPr lvl="0"/>
            <a:endParaRPr lang="en-JM" noProof="0" dirty="0"/>
          </a:p>
        </p:txBody>
      </p:sp>
      <p:sp>
        <p:nvSpPr>
          <p:cNvPr id="26" name="Picture Placeholder 18"/>
          <p:cNvSpPr>
            <a:spLocks noGrp="1" noChangeAspect="1"/>
          </p:cNvSpPr>
          <p:nvPr>
            <p:ph type="pic" sz="quarter" idx="16"/>
          </p:nvPr>
        </p:nvSpPr>
        <p:spPr>
          <a:xfrm>
            <a:off x="2667000" y="1752599"/>
            <a:ext cx="1716018" cy="1295400"/>
          </a:xfrm>
          <a:ln w="38100" cap="sq">
            <a:solidFill>
              <a:schemeClr val="bg1"/>
            </a:solidFill>
            <a:miter lim="800000"/>
          </a:ln>
          <a:effectLst>
            <a:outerShdw blurRad="63500" algn="ctr" rotWithShape="0">
              <a:prstClr val="black">
                <a:alpha val="40000"/>
              </a:prstClr>
            </a:outerShdw>
          </a:effectLst>
        </p:spPr>
        <p:txBody>
          <a:bodyPr rtlCol="0">
            <a:normAutofit/>
          </a:bodyPr>
          <a:lstStyle>
            <a:lvl1pPr marL="0" indent="0">
              <a:buFontTx/>
              <a:buNone/>
              <a:defRPr sz="1400" b="0" i="0">
                <a:latin typeface="Calibri"/>
                <a:cs typeface="Calibri"/>
              </a:defRPr>
            </a:lvl1pPr>
          </a:lstStyle>
          <a:p>
            <a:pPr lvl="0"/>
            <a:endParaRPr lang="en-JM" noProof="0" dirty="0"/>
          </a:p>
        </p:txBody>
      </p:sp>
      <p:sp>
        <p:nvSpPr>
          <p:cNvPr id="28" name="Picture Placeholder 18"/>
          <p:cNvSpPr>
            <a:spLocks noGrp="1" noChangeAspect="1"/>
          </p:cNvSpPr>
          <p:nvPr>
            <p:ph type="pic" sz="quarter" idx="17"/>
          </p:nvPr>
        </p:nvSpPr>
        <p:spPr>
          <a:xfrm>
            <a:off x="4800600" y="1752599"/>
            <a:ext cx="1716018" cy="1295400"/>
          </a:xfrm>
          <a:ln w="38100" cap="sq">
            <a:solidFill>
              <a:schemeClr val="bg1"/>
            </a:solidFill>
            <a:miter lim="800000"/>
          </a:ln>
          <a:effectLst>
            <a:outerShdw blurRad="63500" algn="ctr" rotWithShape="0">
              <a:prstClr val="black">
                <a:alpha val="40000"/>
              </a:prstClr>
            </a:outerShdw>
          </a:effectLst>
        </p:spPr>
        <p:txBody>
          <a:bodyPr rtlCol="0">
            <a:normAutofit/>
          </a:bodyPr>
          <a:lstStyle>
            <a:lvl1pPr marL="0" indent="0">
              <a:buFontTx/>
              <a:buNone/>
              <a:defRPr sz="1400" b="0" i="0">
                <a:latin typeface="Calibri"/>
                <a:cs typeface="Calibri"/>
              </a:defRPr>
            </a:lvl1pPr>
          </a:lstStyle>
          <a:p>
            <a:pPr lvl="0"/>
            <a:endParaRPr lang="en-JM" noProof="0" dirty="0"/>
          </a:p>
        </p:txBody>
      </p:sp>
      <p:sp>
        <p:nvSpPr>
          <p:cNvPr id="13" name="Picture Placeholder 18"/>
          <p:cNvSpPr>
            <a:spLocks noGrp="1" noChangeAspect="1"/>
          </p:cNvSpPr>
          <p:nvPr>
            <p:ph type="pic" sz="quarter" idx="21"/>
          </p:nvPr>
        </p:nvSpPr>
        <p:spPr>
          <a:xfrm>
            <a:off x="6970782" y="1752599"/>
            <a:ext cx="1716018" cy="1295400"/>
          </a:xfrm>
          <a:ln w="38100" cap="sq">
            <a:solidFill>
              <a:schemeClr val="bg1"/>
            </a:solidFill>
            <a:miter lim="800000"/>
          </a:ln>
          <a:effectLst>
            <a:outerShdw blurRad="63500" algn="ctr" rotWithShape="0">
              <a:prstClr val="black">
                <a:alpha val="40000"/>
              </a:prstClr>
            </a:outerShdw>
          </a:effectLst>
        </p:spPr>
        <p:txBody>
          <a:bodyPr rtlCol="0">
            <a:normAutofit/>
          </a:bodyPr>
          <a:lstStyle>
            <a:lvl1pPr marL="0" indent="0">
              <a:buFontTx/>
              <a:buNone/>
              <a:defRPr sz="1400" b="0" i="0">
                <a:latin typeface="Calibri"/>
                <a:cs typeface="Calibri"/>
              </a:defRPr>
            </a:lvl1pPr>
          </a:lstStyle>
          <a:p>
            <a:pPr lvl="0"/>
            <a:endParaRPr lang="en-JM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22"/>
          </p:nvPr>
        </p:nvSpPr>
        <p:spPr>
          <a:xfrm>
            <a:off x="2582883" y="3947353"/>
            <a:ext cx="1744663" cy="1493839"/>
          </a:xfrm>
        </p:spPr>
        <p:txBody>
          <a:bodyPr>
            <a:noAutofit/>
          </a:bodyPr>
          <a:lstStyle>
            <a:lvl1pPr marL="0" indent="0">
              <a:spcBef>
                <a:spcPts val="0"/>
              </a:spcBef>
              <a:buFontTx/>
              <a:buNone/>
              <a:defRPr sz="1300" b="0" i="0">
                <a:latin typeface="Calibri"/>
                <a:cs typeface="Calibri"/>
              </a:defRPr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endParaRPr lang="en-JM" dirty="0"/>
          </a:p>
        </p:txBody>
      </p:sp>
      <p:sp>
        <p:nvSpPr>
          <p:cNvPr id="20" name="Text Placeholder 3"/>
          <p:cNvSpPr>
            <a:spLocks noGrp="1"/>
          </p:cNvSpPr>
          <p:nvPr>
            <p:ph type="body" sz="quarter" idx="23"/>
          </p:nvPr>
        </p:nvSpPr>
        <p:spPr>
          <a:xfrm>
            <a:off x="4716483" y="3962413"/>
            <a:ext cx="1744663" cy="1493839"/>
          </a:xfrm>
        </p:spPr>
        <p:txBody>
          <a:bodyPr>
            <a:noAutofit/>
          </a:bodyPr>
          <a:lstStyle>
            <a:lvl1pPr marL="0" indent="0">
              <a:spcBef>
                <a:spcPts val="0"/>
              </a:spcBef>
              <a:buFontTx/>
              <a:buNone/>
              <a:defRPr sz="1300" b="0" i="0">
                <a:latin typeface="Calibri"/>
                <a:cs typeface="Calibri"/>
              </a:defRPr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endParaRPr lang="en-JM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quarter" idx="24"/>
          </p:nvPr>
        </p:nvSpPr>
        <p:spPr>
          <a:xfrm>
            <a:off x="6865955" y="3962413"/>
            <a:ext cx="1744663" cy="1493839"/>
          </a:xfrm>
        </p:spPr>
        <p:txBody>
          <a:bodyPr>
            <a:noAutofit/>
          </a:bodyPr>
          <a:lstStyle>
            <a:lvl1pPr marL="0" indent="0">
              <a:spcBef>
                <a:spcPts val="0"/>
              </a:spcBef>
              <a:buFontTx/>
              <a:buNone/>
              <a:defRPr sz="1300" b="0" i="0">
                <a:latin typeface="Calibri"/>
                <a:cs typeface="Calibri"/>
              </a:defRPr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endParaRPr lang="en-JM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quarter" idx="25"/>
          </p:nvPr>
        </p:nvSpPr>
        <p:spPr>
          <a:xfrm>
            <a:off x="465157" y="3962413"/>
            <a:ext cx="1744663" cy="1493839"/>
          </a:xfrm>
        </p:spPr>
        <p:txBody>
          <a:bodyPr>
            <a:noAutofit/>
          </a:bodyPr>
          <a:lstStyle>
            <a:lvl1pPr marL="0" indent="0">
              <a:spcBef>
                <a:spcPts val="0"/>
              </a:spcBef>
              <a:buFontTx/>
              <a:buNone/>
              <a:defRPr sz="1300" b="0" i="0">
                <a:latin typeface="Calibri"/>
                <a:cs typeface="Calibri"/>
              </a:defRPr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endParaRPr lang="en-JM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26"/>
          </p:nvPr>
        </p:nvSpPr>
        <p:spPr>
          <a:xfrm>
            <a:off x="579135" y="3306764"/>
            <a:ext cx="1554481" cy="503237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1400" b="0" i="0">
                <a:latin typeface="Calibri"/>
                <a:cs typeface="Calibri"/>
              </a:defRPr>
            </a:lvl1pPr>
            <a:lvl2pPr>
              <a:defRPr>
                <a:latin typeface="PT Sans Narrow" pitchFamily="34" charset="0"/>
              </a:defRPr>
            </a:lvl2pPr>
            <a:lvl3pPr>
              <a:defRPr>
                <a:latin typeface="PT Sans Narrow" pitchFamily="34" charset="0"/>
              </a:defRPr>
            </a:lvl3pPr>
            <a:lvl4pPr>
              <a:defRPr>
                <a:latin typeface="PT Sans Narrow" pitchFamily="34" charset="0"/>
              </a:defRPr>
            </a:lvl4pPr>
            <a:lvl5pPr>
              <a:defRPr>
                <a:latin typeface="PT Sans Narrow" pitchFamily="34" charset="0"/>
              </a:defRPr>
            </a:lvl5pPr>
          </a:lstStyle>
          <a:p>
            <a:pPr lvl="0"/>
            <a:endParaRPr lang="en-JM" dirty="0"/>
          </a:p>
        </p:txBody>
      </p:sp>
      <p:sp>
        <p:nvSpPr>
          <p:cNvPr id="32" name="Text Placeholder 6"/>
          <p:cNvSpPr>
            <a:spLocks noGrp="1"/>
          </p:cNvSpPr>
          <p:nvPr>
            <p:ph type="body" sz="quarter" idx="27"/>
          </p:nvPr>
        </p:nvSpPr>
        <p:spPr>
          <a:xfrm>
            <a:off x="2712739" y="3306764"/>
            <a:ext cx="1554481" cy="503237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1400" b="0" i="0">
                <a:latin typeface="Calibri"/>
                <a:cs typeface="Calibri"/>
              </a:defRPr>
            </a:lvl1pPr>
            <a:lvl2pPr>
              <a:defRPr>
                <a:latin typeface="PT Sans Narrow" pitchFamily="34" charset="0"/>
              </a:defRPr>
            </a:lvl2pPr>
            <a:lvl3pPr>
              <a:defRPr>
                <a:latin typeface="PT Sans Narrow" pitchFamily="34" charset="0"/>
              </a:defRPr>
            </a:lvl3pPr>
            <a:lvl4pPr>
              <a:defRPr>
                <a:latin typeface="PT Sans Narrow" pitchFamily="34" charset="0"/>
              </a:defRPr>
            </a:lvl4pPr>
            <a:lvl5pPr>
              <a:defRPr>
                <a:latin typeface="PT Sans Narrow" pitchFamily="34" charset="0"/>
              </a:defRPr>
            </a:lvl5pPr>
          </a:lstStyle>
          <a:p>
            <a:pPr lvl="0"/>
            <a:endParaRPr lang="en-JM" dirty="0"/>
          </a:p>
        </p:txBody>
      </p:sp>
      <p:sp>
        <p:nvSpPr>
          <p:cNvPr id="34" name="Text Placeholder 6"/>
          <p:cNvSpPr>
            <a:spLocks noGrp="1"/>
          </p:cNvSpPr>
          <p:nvPr>
            <p:ph type="body" sz="quarter" idx="28"/>
          </p:nvPr>
        </p:nvSpPr>
        <p:spPr>
          <a:xfrm>
            <a:off x="4846338" y="3306764"/>
            <a:ext cx="1554481" cy="503237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1400" b="0" i="0">
                <a:latin typeface="Calibri"/>
                <a:cs typeface="Calibri"/>
              </a:defRPr>
            </a:lvl1pPr>
            <a:lvl2pPr>
              <a:defRPr>
                <a:latin typeface="PT Sans Narrow" pitchFamily="34" charset="0"/>
              </a:defRPr>
            </a:lvl2pPr>
            <a:lvl3pPr>
              <a:defRPr>
                <a:latin typeface="PT Sans Narrow" pitchFamily="34" charset="0"/>
              </a:defRPr>
            </a:lvl3pPr>
            <a:lvl4pPr>
              <a:defRPr>
                <a:latin typeface="PT Sans Narrow" pitchFamily="34" charset="0"/>
              </a:defRPr>
            </a:lvl4pPr>
            <a:lvl5pPr>
              <a:defRPr>
                <a:latin typeface="PT Sans Narrow" pitchFamily="34" charset="0"/>
              </a:defRPr>
            </a:lvl5pPr>
          </a:lstStyle>
          <a:p>
            <a:pPr lvl="0"/>
            <a:endParaRPr lang="en-JM" dirty="0"/>
          </a:p>
        </p:txBody>
      </p:sp>
      <p:sp>
        <p:nvSpPr>
          <p:cNvPr id="36" name="Text Placeholder 6"/>
          <p:cNvSpPr>
            <a:spLocks noGrp="1"/>
          </p:cNvSpPr>
          <p:nvPr>
            <p:ph type="body" sz="quarter" idx="29"/>
          </p:nvPr>
        </p:nvSpPr>
        <p:spPr>
          <a:xfrm>
            <a:off x="6987855" y="3306764"/>
            <a:ext cx="1554481" cy="503237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1400" b="0" i="0">
                <a:latin typeface="Calibri"/>
                <a:cs typeface="Calibri"/>
              </a:defRPr>
            </a:lvl1pPr>
            <a:lvl2pPr>
              <a:defRPr>
                <a:latin typeface="PT Sans Narrow" pitchFamily="34" charset="0"/>
              </a:defRPr>
            </a:lvl2pPr>
            <a:lvl3pPr>
              <a:defRPr>
                <a:latin typeface="PT Sans Narrow" pitchFamily="34" charset="0"/>
              </a:defRPr>
            </a:lvl3pPr>
            <a:lvl4pPr>
              <a:defRPr>
                <a:latin typeface="PT Sans Narrow" pitchFamily="34" charset="0"/>
              </a:defRPr>
            </a:lvl4pPr>
            <a:lvl5pPr>
              <a:defRPr>
                <a:latin typeface="PT Sans Narrow" pitchFamily="34" charset="0"/>
              </a:defRPr>
            </a:lvl5pPr>
          </a:lstStyle>
          <a:p>
            <a:pPr lvl="0"/>
            <a:endParaRPr lang="en-JM" dirty="0"/>
          </a:p>
        </p:txBody>
      </p:sp>
    </p:spTree>
    <p:extLst>
      <p:ext uri="{BB962C8B-B14F-4D97-AF65-F5344CB8AC3E}">
        <p14:creationId xmlns:p14="http://schemas.microsoft.com/office/powerpoint/2010/main" val="25951039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me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JM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3"/>
          </p:nvPr>
        </p:nvSpPr>
        <p:spPr>
          <a:xfrm>
            <a:off x="1524000" y="1600200"/>
            <a:ext cx="6172200" cy="838200"/>
          </a:xfrm>
        </p:spPr>
        <p:txBody>
          <a:bodyPr>
            <a:noAutofit/>
          </a:bodyPr>
          <a:lstStyle>
            <a:lvl1pPr>
              <a:buNone/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endParaRPr lang="en-JM" dirty="0"/>
          </a:p>
        </p:txBody>
      </p:sp>
      <p:sp>
        <p:nvSpPr>
          <p:cNvPr id="12" name="Content Placeholder 6"/>
          <p:cNvSpPr>
            <a:spLocks noGrp="1"/>
          </p:cNvSpPr>
          <p:nvPr>
            <p:ph sz="quarter" idx="14"/>
          </p:nvPr>
        </p:nvSpPr>
        <p:spPr>
          <a:xfrm>
            <a:off x="1524000" y="2667000"/>
            <a:ext cx="6172200" cy="838200"/>
          </a:xfrm>
        </p:spPr>
        <p:txBody>
          <a:bodyPr>
            <a:noAutofit/>
          </a:bodyPr>
          <a:lstStyle>
            <a:lvl1pPr>
              <a:buNone/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endParaRPr lang="en-JM" dirty="0"/>
          </a:p>
        </p:txBody>
      </p:sp>
      <p:sp>
        <p:nvSpPr>
          <p:cNvPr id="13" name="Content Placeholder 6"/>
          <p:cNvSpPr>
            <a:spLocks noGrp="1"/>
          </p:cNvSpPr>
          <p:nvPr>
            <p:ph sz="quarter" idx="15"/>
          </p:nvPr>
        </p:nvSpPr>
        <p:spPr>
          <a:xfrm>
            <a:off x="1524000" y="3733800"/>
            <a:ext cx="6172200" cy="838200"/>
          </a:xfrm>
        </p:spPr>
        <p:txBody>
          <a:bodyPr>
            <a:noAutofit/>
          </a:bodyPr>
          <a:lstStyle>
            <a:lvl1pPr>
              <a:buNone/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endParaRPr lang="en-JM" dirty="0"/>
          </a:p>
        </p:txBody>
      </p:sp>
      <p:sp>
        <p:nvSpPr>
          <p:cNvPr id="14" name="Content Placeholder 6"/>
          <p:cNvSpPr>
            <a:spLocks noGrp="1"/>
          </p:cNvSpPr>
          <p:nvPr>
            <p:ph sz="quarter" idx="16"/>
          </p:nvPr>
        </p:nvSpPr>
        <p:spPr>
          <a:xfrm>
            <a:off x="1524000" y="4724400"/>
            <a:ext cx="6172200" cy="838200"/>
          </a:xfrm>
        </p:spPr>
        <p:txBody>
          <a:bodyPr>
            <a:noAutofit/>
          </a:bodyPr>
          <a:lstStyle>
            <a:lvl1pPr>
              <a:buNone/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endParaRPr lang="en-JM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7"/>
          </p:nvPr>
        </p:nvSpPr>
        <p:spPr>
          <a:xfrm>
            <a:off x="8077220" y="0"/>
            <a:ext cx="585787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Calibri"/>
              </a:defRPr>
            </a:lvl1pPr>
          </a:lstStyle>
          <a:p>
            <a:pPr>
              <a:defRPr/>
            </a:pPr>
            <a:fld id="{A449D799-D360-914E-8477-0455C9E2E6D4}" type="slidenum">
              <a:rPr lang="en-JM" smtClean="0"/>
              <a:pPr>
                <a:defRPr/>
              </a:pPr>
              <a:t>‹#›</a:t>
            </a:fld>
            <a:endParaRPr lang="en-JM" dirty="0"/>
          </a:p>
        </p:txBody>
      </p:sp>
    </p:spTree>
    <p:extLst>
      <p:ext uri="{BB962C8B-B14F-4D97-AF65-F5344CB8AC3E}">
        <p14:creationId xmlns:p14="http://schemas.microsoft.com/office/powerpoint/2010/main" val="35182377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le 1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JM"/>
          </a:p>
        </p:txBody>
      </p:sp>
    </p:spTree>
    <p:extLst>
      <p:ext uri="{BB962C8B-B14F-4D97-AF65-F5344CB8AC3E}">
        <p14:creationId xmlns:p14="http://schemas.microsoft.com/office/powerpoint/2010/main" val="22588549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JM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JM"/>
          </a:p>
        </p:txBody>
      </p:sp>
    </p:spTree>
    <p:extLst>
      <p:ext uri="{BB962C8B-B14F-4D97-AF65-F5344CB8AC3E}">
        <p14:creationId xmlns:p14="http://schemas.microsoft.com/office/powerpoint/2010/main" val="19403306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05887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ablet_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1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546238"/>
            <a:ext cx="1962150" cy="24955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1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00450" y="1524013"/>
            <a:ext cx="1962150" cy="24955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1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19850" y="1524013"/>
            <a:ext cx="1962150" cy="24955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err="1" smtClean="0"/>
              <a:t>Click</a:t>
            </a:r>
            <a:r>
              <a:rPr lang="sv-SE" dirty="0" smtClean="0"/>
              <a:t> </a:t>
            </a:r>
            <a:r>
              <a:rPr lang="sv-SE" dirty="0" err="1" smtClean="0"/>
              <a:t>to</a:t>
            </a:r>
            <a:r>
              <a:rPr lang="sv-SE" dirty="0" smtClean="0"/>
              <a:t> </a:t>
            </a:r>
            <a:r>
              <a:rPr lang="sv-SE" dirty="0" err="1" smtClean="0"/>
              <a:t>edit</a:t>
            </a:r>
            <a:r>
              <a:rPr lang="sv-SE" dirty="0" smtClean="0"/>
              <a:t> Master </a:t>
            </a:r>
            <a:r>
              <a:rPr lang="sv-SE" dirty="0" err="1" smtClean="0"/>
              <a:t>title</a:t>
            </a:r>
            <a:r>
              <a:rPr lang="sv-SE" dirty="0" smtClean="0"/>
              <a:t>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009702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ase_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1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3" y="1981200"/>
            <a:ext cx="4918075" cy="2935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Click to edit Master title style</a:t>
            </a:r>
            <a:endParaRPr lang="en-US"/>
          </a:p>
        </p:txBody>
      </p:sp>
      <p:sp>
        <p:nvSpPr>
          <p:cNvPr id="5" name="Picture Placeholder 16"/>
          <p:cNvSpPr>
            <a:spLocks noGrp="1"/>
          </p:cNvSpPr>
          <p:nvPr>
            <p:ph type="pic" sz="quarter" idx="21"/>
          </p:nvPr>
        </p:nvSpPr>
        <p:spPr>
          <a:xfrm>
            <a:off x="1277704" y="2358009"/>
            <a:ext cx="3429000" cy="2065944"/>
          </a:xfrm>
        </p:spPr>
        <p:txBody>
          <a:bodyPr/>
          <a:lstStyle/>
          <a:p>
            <a:pPr lvl="0"/>
            <a:endParaRPr lang="en-JM" noProof="0"/>
          </a:p>
        </p:txBody>
      </p:sp>
      <p:sp>
        <p:nvSpPr>
          <p:cNvPr id="6" name="Text Placeholder 3"/>
          <p:cNvSpPr>
            <a:spLocks noGrp="1"/>
          </p:cNvSpPr>
          <p:nvPr>
            <p:ph type="body" sz="quarter" idx="24"/>
          </p:nvPr>
        </p:nvSpPr>
        <p:spPr>
          <a:xfrm>
            <a:off x="6659898" y="3017850"/>
            <a:ext cx="1744663" cy="1493839"/>
          </a:xfrm>
        </p:spPr>
        <p:txBody>
          <a:bodyPr>
            <a:noAutofit/>
          </a:bodyPr>
          <a:lstStyle>
            <a:lvl1pPr marL="0" indent="0">
              <a:spcBef>
                <a:spcPts val="0"/>
              </a:spcBef>
              <a:buFontTx/>
              <a:buNone/>
              <a:defRPr sz="1300" b="0" i="0">
                <a:latin typeface="Calibri"/>
                <a:cs typeface="Calibri"/>
              </a:defRPr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endParaRPr lang="en-JM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quarter" idx="25"/>
          </p:nvPr>
        </p:nvSpPr>
        <p:spPr>
          <a:xfrm>
            <a:off x="6659511" y="2081760"/>
            <a:ext cx="1744663" cy="762000"/>
          </a:xfrm>
        </p:spPr>
        <p:txBody>
          <a:bodyPr>
            <a:noAutofit/>
          </a:bodyPr>
          <a:lstStyle>
            <a:lvl1pPr marL="0" indent="0">
              <a:spcBef>
                <a:spcPts val="0"/>
              </a:spcBef>
              <a:buFontTx/>
              <a:buNone/>
              <a:defRPr sz="1300" b="0" i="0">
                <a:latin typeface="Calibri"/>
                <a:cs typeface="Calibri"/>
              </a:defRPr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endParaRPr lang="en-JM" dirty="0"/>
          </a:p>
        </p:txBody>
      </p:sp>
    </p:spTree>
    <p:extLst>
      <p:ext uri="{BB962C8B-B14F-4D97-AF65-F5344CB8AC3E}">
        <p14:creationId xmlns:p14="http://schemas.microsoft.com/office/powerpoint/2010/main" val="36127132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Emp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 descr="Bridge2.jpg"/>
          <p:cNvPicPr>
            <a:picLocks noChangeAspect="1"/>
          </p:cNvPicPr>
          <p:nvPr userDrawn="1"/>
        </p:nvPicPr>
        <p:blipFill>
          <a:blip r:embed="rId2">
            <a:alphaModFix amt="17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10707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ase2_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1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3400" y="2057401"/>
            <a:ext cx="3925888" cy="32448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Click to edit Master title style</a:t>
            </a:r>
            <a:endParaRPr lang="en-US"/>
          </a:p>
        </p:txBody>
      </p:sp>
      <p:sp>
        <p:nvSpPr>
          <p:cNvPr id="5" name="Picture Placeholder 24"/>
          <p:cNvSpPr>
            <a:spLocks noGrp="1"/>
          </p:cNvSpPr>
          <p:nvPr>
            <p:ph type="pic" sz="quarter" idx="28"/>
          </p:nvPr>
        </p:nvSpPr>
        <p:spPr>
          <a:xfrm>
            <a:off x="4596428" y="2332040"/>
            <a:ext cx="3429000" cy="1960213"/>
          </a:xfrm>
        </p:spPr>
        <p:txBody>
          <a:bodyPr/>
          <a:lstStyle/>
          <a:p>
            <a:pPr lvl="0"/>
            <a:endParaRPr lang="en-JM" noProof="0"/>
          </a:p>
        </p:txBody>
      </p:sp>
      <p:sp>
        <p:nvSpPr>
          <p:cNvPr id="6" name="Text Placeholder 3"/>
          <p:cNvSpPr>
            <a:spLocks noGrp="1"/>
          </p:cNvSpPr>
          <p:nvPr>
            <p:ph type="body" sz="quarter" idx="24"/>
          </p:nvPr>
        </p:nvSpPr>
        <p:spPr>
          <a:xfrm>
            <a:off x="1143010" y="3200413"/>
            <a:ext cx="1744663" cy="1493839"/>
          </a:xfrm>
        </p:spPr>
        <p:txBody>
          <a:bodyPr>
            <a:noAutofit/>
          </a:bodyPr>
          <a:lstStyle>
            <a:lvl1pPr marL="0" indent="0">
              <a:spcBef>
                <a:spcPts val="0"/>
              </a:spcBef>
              <a:buFontTx/>
              <a:buNone/>
              <a:defRPr sz="1300" b="0" i="0">
                <a:latin typeface="Calibri"/>
                <a:cs typeface="Calibri"/>
              </a:defRPr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endParaRPr lang="en-JM" dirty="0"/>
          </a:p>
        </p:txBody>
      </p:sp>
      <p:sp>
        <p:nvSpPr>
          <p:cNvPr id="7" name="Text Placeholder 3"/>
          <p:cNvSpPr>
            <a:spLocks noGrp="1"/>
          </p:cNvSpPr>
          <p:nvPr>
            <p:ph type="body" sz="quarter" idx="25"/>
          </p:nvPr>
        </p:nvSpPr>
        <p:spPr>
          <a:xfrm>
            <a:off x="1142623" y="2264323"/>
            <a:ext cx="1744663" cy="762000"/>
          </a:xfrm>
        </p:spPr>
        <p:txBody>
          <a:bodyPr>
            <a:noAutofit/>
          </a:bodyPr>
          <a:lstStyle>
            <a:lvl1pPr marL="0" indent="0">
              <a:spcBef>
                <a:spcPts val="0"/>
              </a:spcBef>
              <a:buFontTx/>
              <a:buNone/>
              <a:defRPr sz="1300" b="0" i="0">
                <a:latin typeface="Calibri"/>
                <a:cs typeface="Calibri"/>
              </a:defRPr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endParaRPr lang="en-JM" dirty="0"/>
          </a:p>
        </p:txBody>
      </p:sp>
    </p:spTree>
    <p:extLst>
      <p:ext uri="{BB962C8B-B14F-4D97-AF65-F5344CB8AC3E}">
        <p14:creationId xmlns:p14="http://schemas.microsoft.com/office/powerpoint/2010/main" val="24538489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Graphic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381000" y="1371600"/>
            <a:ext cx="8382000" cy="4419600"/>
          </a:xfrm>
          <a:prstGeom prst="rect">
            <a:avLst/>
          </a:prstGeom>
          <a:solidFill>
            <a:schemeClr val="accent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latin typeface="Calibri"/>
            </a:endParaRPr>
          </a:p>
        </p:txBody>
      </p:sp>
      <p:pic>
        <p:nvPicPr>
          <p:cNvPr id="4" name="Picture 14" descr="note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6002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15" descr="briefcase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16002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16" descr="menu.png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0" y="16002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19" descr="person.png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16002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21" descr="iphone.png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4600" y="16002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22" descr="tv.png"/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5600" y="16002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23" descr="monitor.png"/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6600" y="16002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24" descr="comment.png"/>
          <p:cNvPicPr>
            <a:picLocks noChangeAspect="1"/>
          </p:cNvPicPr>
          <p:nvPr userDrawn="1"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7600" y="16002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25" descr="pin.png"/>
          <p:cNvPicPr>
            <a:picLocks noChangeAspect="1"/>
          </p:cNvPicPr>
          <p:nvPr userDrawn="1"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2400" y="16002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26" descr="calendar.png"/>
          <p:cNvPicPr>
            <a:picLocks noChangeAspect="1"/>
          </p:cNvPicPr>
          <p:nvPr userDrawn="1"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7200" y="16002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27" descr="heart.png"/>
          <p:cNvPicPr>
            <a:picLocks noChangeAspect="1"/>
          </p:cNvPicPr>
          <p:nvPr userDrawn="1"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92638" y="16002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29" descr="camera.png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0" y="16002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30" descr="mail.png"/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0" y="16002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Picture 31" descr="clock.png"/>
          <p:cNvPicPr>
            <a:picLocks noChangeAspect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0" y="16002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Picture 35" descr="home.png"/>
          <p:cNvPicPr>
            <a:picLocks noChangeAspect="1"/>
          </p:cNvPicPr>
          <p:nvPr userDrawn="1"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16002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Picture 36" descr="briefcase_black.png"/>
          <p:cNvPicPr>
            <a:picLocks noChangeAspect="1"/>
          </p:cNvPicPr>
          <p:nvPr userDrawn="1"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21336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" name="Picture 37" descr="note_black.png"/>
          <p:cNvPicPr>
            <a:picLocks noChangeAspect="1"/>
          </p:cNvPicPr>
          <p:nvPr userDrawn="1"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21336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" name="Picture 38" descr="menu_black.png"/>
          <p:cNvPicPr>
            <a:picLocks noChangeAspect="1"/>
          </p:cNvPicPr>
          <p:nvPr userDrawn="1"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0" y="21336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" name="Picture 39" descr="person_black.png"/>
          <p:cNvPicPr>
            <a:picLocks noChangeAspect="1"/>
          </p:cNvPicPr>
          <p:nvPr userDrawn="1"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21336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" name="Picture 40" descr="iphone_black.png"/>
          <p:cNvPicPr>
            <a:picLocks noChangeAspect="1"/>
          </p:cNvPicPr>
          <p:nvPr userDrawn="1"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4600" y="21336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" name="Picture 41" descr="monitor_black.png"/>
          <p:cNvPicPr>
            <a:picLocks noChangeAspect="1"/>
          </p:cNvPicPr>
          <p:nvPr userDrawn="1"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6600" y="21336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" name="Picture 42" descr="tv_black.png"/>
          <p:cNvPicPr>
            <a:picLocks noChangeAspect="1"/>
          </p:cNvPicPr>
          <p:nvPr userDrawn="1"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5600" y="21336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" name="Picture 43" descr="comment_black.png"/>
          <p:cNvPicPr>
            <a:picLocks noChangeAspect="1"/>
          </p:cNvPicPr>
          <p:nvPr userDrawn="1"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7600" y="21336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" name="Picture 44" descr="pin_black.png"/>
          <p:cNvPicPr>
            <a:picLocks noChangeAspect="1"/>
          </p:cNvPicPr>
          <p:nvPr userDrawn="1"/>
        </p:nvPicPr>
        <p:blipFill>
          <a:blip r:embed="rId2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2400" y="21336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" name="Picture 45" descr="calendar_black.png"/>
          <p:cNvPicPr>
            <a:picLocks noChangeAspect="1"/>
          </p:cNvPicPr>
          <p:nvPr userDrawn="1"/>
        </p:nvPicPr>
        <p:blipFill>
          <a:blip r:embed="rId2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7200" y="21336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" name="Picture 46" descr="heart_black.png"/>
          <p:cNvPicPr>
            <a:picLocks noChangeAspect="1"/>
          </p:cNvPicPr>
          <p:nvPr userDrawn="1"/>
        </p:nvPicPr>
        <p:blipFill>
          <a:blip r:embed="rId2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27563" y="21336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" name="Picture 47" descr="camera_black.png"/>
          <p:cNvPicPr>
            <a:picLocks noChangeAspect="1"/>
          </p:cNvPicPr>
          <p:nvPr userDrawn="1"/>
        </p:nvPicPr>
        <p:blipFill>
          <a:blip r:embed="rId2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0" y="21336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" name="Picture 48" descr="mail_black.png"/>
          <p:cNvPicPr>
            <a:picLocks noChangeAspect="1"/>
          </p:cNvPicPr>
          <p:nvPr userDrawn="1"/>
        </p:nvPicPr>
        <p:blipFill>
          <a:blip r:embed="rId2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0" y="21336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" name="Picture 49" descr="clock_black.png"/>
          <p:cNvPicPr>
            <a:picLocks noChangeAspect="1"/>
          </p:cNvPicPr>
          <p:nvPr userDrawn="1"/>
        </p:nvPicPr>
        <p:blipFill>
          <a:blip r:embed="rId3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0" y="21336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" name="Picture 50" descr="home_black.png"/>
          <p:cNvPicPr>
            <a:picLocks noChangeAspect="1"/>
          </p:cNvPicPr>
          <p:nvPr userDrawn="1"/>
        </p:nvPicPr>
        <p:blipFill>
          <a:blip r:embed="rId3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21336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75669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loud_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loud 2"/>
          <p:cNvSpPr/>
          <p:nvPr userDrawn="1"/>
        </p:nvSpPr>
        <p:spPr>
          <a:xfrm>
            <a:off x="2460625" y="1795477"/>
            <a:ext cx="1727200" cy="1081087"/>
          </a:xfrm>
          <a:prstGeom prst="cloud">
            <a:avLst/>
          </a:prstGeom>
          <a:solidFill>
            <a:srgbClr val="10101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bg-BG" dirty="0">
              <a:latin typeface="Calibri"/>
              <a:cs typeface="Calibri"/>
            </a:endParaRPr>
          </a:p>
        </p:txBody>
      </p:sp>
      <p:sp>
        <p:nvSpPr>
          <p:cNvPr id="4" name="Cloud 3"/>
          <p:cNvSpPr/>
          <p:nvPr userDrawn="1"/>
        </p:nvSpPr>
        <p:spPr>
          <a:xfrm flipH="1">
            <a:off x="4332291" y="2227264"/>
            <a:ext cx="1152525" cy="757237"/>
          </a:xfrm>
          <a:prstGeom prst="cloud">
            <a:avLst/>
          </a:prstGeom>
          <a:solidFill>
            <a:srgbClr val="10101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bg-BG" dirty="0">
              <a:latin typeface="Calibri"/>
              <a:cs typeface="Calibri"/>
            </a:endParaRPr>
          </a:p>
        </p:txBody>
      </p:sp>
      <p:sp>
        <p:nvSpPr>
          <p:cNvPr id="5" name="Cloud 4"/>
          <p:cNvSpPr/>
          <p:nvPr userDrawn="1"/>
        </p:nvSpPr>
        <p:spPr>
          <a:xfrm>
            <a:off x="5556263" y="1763726"/>
            <a:ext cx="1152525" cy="896937"/>
          </a:xfrm>
          <a:prstGeom prst="cloud">
            <a:avLst/>
          </a:prstGeom>
          <a:solidFill>
            <a:srgbClr val="10101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bg-BG" dirty="0">
              <a:latin typeface="Calibri"/>
              <a:cs typeface="Calibri"/>
            </a:endParaRPr>
          </a:p>
        </p:txBody>
      </p:sp>
      <p:sp>
        <p:nvSpPr>
          <p:cNvPr id="6" name="TextBox 16"/>
          <p:cNvSpPr txBox="1">
            <a:spLocks noChangeArrowheads="1"/>
          </p:cNvSpPr>
          <p:nvPr userDrawn="1"/>
        </p:nvSpPr>
        <p:spPr bwMode="auto">
          <a:xfrm>
            <a:off x="930295" y="4305301"/>
            <a:ext cx="2397125" cy="11079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algn="just" eaLnBrk="1" hangingPunct="1">
              <a:defRPr/>
            </a:pPr>
            <a:r>
              <a:rPr lang="en-US" sz="1100" b="0" i="0" dirty="0" err="1" smtClean="0">
                <a:solidFill>
                  <a:srgbClr val="9B9B9B"/>
                </a:solidFill>
                <a:latin typeface="Calibri"/>
                <a:ea typeface="Calibri"/>
                <a:cs typeface="Calibri"/>
              </a:rPr>
              <a:t>Raperiam</a:t>
            </a:r>
            <a:r>
              <a:rPr lang="en-US" sz="1100" b="0" i="0" dirty="0" smtClean="0">
                <a:solidFill>
                  <a:srgbClr val="9B9B9B"/>
                </a:solidFill>
                <a:latin typeface="Calibri"/>
                <a:ea typeface="Calibri"/>
                <a:cs typeface="Calibri"/>
              </a:rPr>
              <a:t>, </a:t>
            </a:r>
            <a:r>
              <a:rPr lang="en-US" sz="1100" b="0" i="0" dirty="0" err="1" smtClean="0">
                <a:solidFill>
                  <a:srgbClr val="9B9B9B"/>
                </a:solidFill>
                <a:latin typeface="Calibri"/>
                <a:ea typeface="Calibri"/>
                <a:cs typeface="Calibri"/>
              </a:rPr>
              <a:t>eaque</a:t>
            </a:r>
            <a:r>
              <a:rPr lang="en-US" sz="1100" b="0" i="0" dirty="0" smtClean="0">
                <a:solidFill>
                  <a:srgbClr val="9B9B9B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sz="1100" b="0" i="0" dirty="0" err="1" smtClean="0">
                <a:solidFill>
                  <a:srgbClr val="9B9B9B"/>
                </a:solidFill>
                <a:latin typeface="Calibri"/>
                <a:ea typeface="Calibri"/>
                <a:cs typeface="Calibri"/>
              </a:rPr>
              <a:t>ipsa</a:t>
            </a:r>
            <a:r>
              <a:rPr lang="en-US" sz="1100" b="0" i="0" dirty="0" smtClean="0">
                <a:solidFill>
                  <a:srgbClr val="9B9B9B"/>
                </a:solidFill>
                <a:latin typeface="Calibri"/>
                <a:ea typeface="Calibri"/>
                <a:cs typeface="Calibri"/>
              </a:rPr>
              <a:t> quae </a:t>
            </a:r>
            <a:r>
              <a:rPr lang="en-US" sz="1100" b="0" i="0" dirty="0" err="1" smtClean="0">
                <a:solidFill>
                  <a:srgbClr val="9B9B9B"/>
                </a:solidFill>
                <a:latin typeface="Calibri"/>
                <a:ea typeface="Calibri"/>
                <a:cs typeface="Calibri"/>
              </a:rPr>
              <a:t>ab</a:t>
            </a:r>
            <a:r>
              <a:rPr lang="en-US" sz="1100" b="0" i="0" dirty="0" smtClean="0">
                <a:solidFill>
                  <a:srgbClr val="9B9B9B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sz="1100" b="0" i="0" dirty="0" err="1" smtClean="0">
                <a:solidFill>
                  <a:srgbClr val="9B9B9B"/>
                </a:solidFill>
                <a:latin typeface="Calibri"/>
                <a:ea typeface="Calibri"/>
                <a:cs typeface="Calibri"/>
              </a:rPr>
              <a:t>illo</a:t>
            </a:r>
            <a:r>
              <a:rPr lang="en-US" sz="1100" b="0" i="0" dirty="0" smtClean="0">
                <a:solidFill>
                  <a:srgbClr val="9B9B9B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sz="1100" b="0" i="0" dirty="0" err="1" smtClean="0">
                <a:solidFill>
                  <a:srgbClr val="9B9B9B"/>
                </a:solidFill>
                <a:latin typeface="Calibri"/>
                <a:ea typeface="Calibri"/>
                <a:cs typeface="Calibri"/>
              </a:rPr>
              <a:t>inventore</a:t>
            </a:r>
            <a:r>
              <a:rPr lang="en-US" sz="1100" b="0" i="0" dirty="0" smtClean="0">
                <a:solidFill>
                  <a:srgbClr val="9B9B9B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sz="1100" b="0" i="0" dirty="0" err="1" smtClean="0">
                <a:solidFill>
                  <a:srgbClr val="9B9B9B"/>
                </a:solidFill>
                <a:latin typeface="Calibri"/>
                <a:ea typeface="Calibri"/>
                <a:cs typeface="Calibri"/>
              </a:rPr>
              <a:t>veritatis</a:t>
            </a:r>
            <a:r>
              <a:rPr lang="en-US" sz="1100" b="0" i="0" dirty="0" smtClean="0">
                <a:solidFill>
                  <a:srgbClr val="9B9B9B"/>
                </a:solidFill>
                <a:latin typeface="Calibri"/>
                <a:ea typeface="Calibri"/>
                <a:cs typeface="Calibri"/>
              </a:rPr>
              <a:t> et quasi </a:t>
            </a:r>
            <a:r>
              <a:rPr lang="en-US" sz="1100" b="0" i="0" dirty="0" err="1" smtClean="0">
                <a:solidFill>
                  <a:srgbClr val="9B9B9B"/>
                </a:solidFill>
                <a:latin typeface="Calibri"/>
                <a:ea typeface="Calibri"/>
                <a:cs typeface="Calibri"/>
              </a:rPr>
              <a:t>architecto</a:t>
            </a:r>
            <a:r>
              <a:rPr lang="en-US" sz="1100" b="0" i="0" dirty="0" smtClean="0">
                <a:solidFill>
                  <a:srgbClr val="9B9B9B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sz="1100" b="0" i="0" dirty="0" err="1" smtClean="0">
                <a:solidFill>
                  <a:srgbClr val="9B9B9B"/>
                </a:solidFill>
                <a:latin typeface="Calibri"/>
                <a:ea typeface="Calibri"/>
                <a:cs typeface="Calibri"/>
              </a:rPr>
              <a:t>beatae</a:t>
            </a:r>
            <a:r>
              <a:rPr lang="en-US" sz="1100" b="0" i="0" dirty="0" smtClean="0">
                <a:solidFill>
                  <a:srgbClr val="9B9B9B"/>
                </a:solidFill>
                <a:latin typeface="Calibri"/>
                <a:ea typeface="Calibri"/>
                <a:cs typeface="Calibri"/>
              </a:rPr>
              <a:t> vitae dicta </a:t>
            </a:r>
            <a:r>
              <a:rPr lang="en-US" sz="1100" b="0" i="0" dirty="0" err="1" smtClean="0">
                <a:solidFill>
                  <a:srgbClr val="9B9B9B"/>
                </a:solidFill>
                <a:latin typeface="Calibri"/>
                <a:ea typeface="Calibri"/>
                <a:cs typeface="Calibri"/>
              </a:rPr>
              <a:t>sunt</a:t>
            </a:r>
            <a:r>
              <a:rPr lang="en-US" sz="1100" b="0" i="0" dirty="0" smtClean="0">
                <a:solidFill>
                  <a:srgbClr val="9B9B9B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sz="1100" b="0" i="0" dirty="0" err="1" smtClean="0">
                <a:solidFill>
                  <a:srgbClr val="9B9B9B"/>
                </a:solidFill>
                <a:latin typeface="Calibri"/>
                <a:ea typeface="Calibri"/>
                <a:cs typeface="Calibri"/>
              </a:rPr>
              <a:t>explicabo</a:t>
            </a:r>
            <a:r>
              <a:rPr lang="en-US" sz="1100" b="0" i="0" dirty="0" smtClean="0">
                <a:solidFill>
                  <a:srgbClr val="9B9B9B"/>
                </a:solidFill>
                <a:latin typeface="Calibri"/>
                <a:ea typeface="Calibri"/>
                <a:cs typeface="Calibri"/>
              </a:rPr>
              <a:t>. </a:t>
            </a:r>
            <a:r>
              <a:rPr lang="en-US" sz="1100" b="0" i="0" dirty="0" err="1" smtClean="0">
                <a:solidFill>
                  <a:srgbClr val="9B9B9B"/>
                </a:solidFill>
                <a:latin typeface="Calibri"/>
                <a:ea typeface="Calibri"/>
                <a:cs typeface="Calibri"/>
              </a:rPr>
              <a:t>Nemo</a:t>
            </a:r>
            <a:r>
              <a:rPr lang="en-US" sz="1100" b="0" i="0" dirty="0" smtClean="0">
                <a:solidFill>
                  <a:srgbClr val="9B9B9B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sz="1100" b="0" i="0" dirty="0" err="1" smtClean="0">
                <a:solidFill>
                  <a:srgbClr val="9B9B9B"/>
                </a:solidFill>
                <a:latin typeface="Calibri"/>
                <a:ea typeface="Calibri"/>
                <a:cs typeface="Calibri"/>
              </a:rPr>
              <a:t>enim</a:t>
            </a:r>
            <a:r>
              <a:rPr lang="en-US" sz="1100" b="0" i="0" dirty="0" smtClean="0">
                <a:solidFill>
                  <a:srgbClr val="9B9B9B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sz="1100" b="0" i="0" dirty="0" err="1" smtClean="0">
                <a:solidFill>
                  <a:srgbClr val="9B9B9B"/>
                </a:solidFill>
                <a:latin typeface="Calibri"/>
                <a:ea typeface="Calibri"/>
                <a:cs typeface="Calibri"/>
              </a:rPr>
              <a:t>ipsam</a:t>
            </a:r>
            <a:r>
              <a:rPr lang="en-US" sz="1100" b="0" i="0" dirty="0" smtClean="0">
                <a:solidFill>
                  <a:srgbClr val="9B9B9B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sz="1100" b="0" i="0" dirty="0" err="1" smtClean="0">
                <a:solidFill>
                  <a:srgbClr val="9B9B9B"/>
                </a:solidFill>
                <a:latin typeface="Calibri"/>
                <a:ea typeface="Calibri"/>
                <a:cs typeface="Calibri"/>
              </a:rPr>
              <a:t>voluptatem</a:t>
            </a:r>
            <a:r>
              <a:rPr lang="en-US" sz="1100" b="0" i="0" dirty="0" smtClean="0">
                <a:solidFill>
                  <a:srgbClr val="9B9B9B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sz="1100" b="0" i="0" dirty="0" err="1" smtClean="0">
                <a:solidFill>
                  <a:srgbClr val="9B9B9B"/>
                </a:solidFill>
                <a:latin typeface="Calibri"/>
                <a:ea typeface="Calibri"/>
                <a:cs typeface="Calibri"/>
              </a:rPr>
              <a:t>quia</a:t>
            </a:r>
            <a:r>
              <a:rPr lang="en-US" sz="1100" b="0" i="0" dirty="0" smtClean="0">
                <a:solidFill>
                  <a:srgbClr val="9B9B9B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sz="1100" b="0" i="0" dirty="0" err="1" smtClean="0">
                <a:solidFill>
                  <a:srgbClr val="9B9B9B"/>
                </a:solidFill>
                <a:latin typeface="Calibri"/>
                <a:ea typeface="Calibri"/>
                <a:cs typeface="Calibri"/>
              </a:rPr>
              <a:t>voluptas</a:t>
            </a:r>
            <a:r>
              <a:rPr lang="en-US" sz="1100" b="0" i="0" dirty="0" smtClean="0">
                <a:solidFill>
                  <a:srgbClr val="9B9B9B"/>
                </a:solidFill>
                <a:latin typeface="Calibri"/>
                <a:ea typeface="Calibri"/>
                <a:cs typeface="Calibri"/>
              </a:rPr>
              <a:t> sit </a:t>
            </a:r>
            <a:r>
              <a:rPr lang="en-US" sz="1100" b="0" i="0" dirty="0" err="1" smtClean="0">
                <a:solidFill>
                  <a:srgbClr val="9B9B9B"/>
                </a:solidFill>
                <a:latin typeface="Calibri"/>
                <a:ea typeface="Calibri"/>
                <a:cs typeface="Calibri"/>
              </a:rPr>
              <a:t>aspernatur</a:t>
            </a:r>
            <a:r>
              <a:rPr lang="en-US" sz="1100" b="0" i="0" dirty="0" smtClean="0">
                <a:solidFill>
                  <a:srgbClr val="9B9B9B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sz="1100" b="0" i="0" dirty="0" err="1" smtClean="0">
                <a:solidFill>
                  <a:srgbClr val="9B9B9B"/>
                </a:solidFill>
                <a:latin typeface="Calibri"/>
                <a:ea typeface="Calibri"/>
                <a:cs typeface="Calibri"/>
              </a:rPr>
              <a:t>aut</a:t>
            </a:r>
            <a:r>
              <a:rPr lang="en-US" sz="1100" b="0" i="0" dirty="0" smtClean="0">
                <a:solidFill>
                  <a:srgbClr val="9B9B9B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sz="1100" b="0" i="0" dirty="0" err="1" smtClean="0">
                <a:solidFill>
                  <a:srgbClr val="9B9B9B"/>
                </a:solidFill>
                <a:latin typeface="Calibri"/>
                <a:ea typeface="Calibri"/>
                <a:cs typeface="Calibri"/>
              </a:rPr>
              <a:t>odit</a:t>
            </a:r>
            <a:r>
              <a:rPr lang="en-US" sz="1100" b="0" i="0" dirty="0" smtClean="0">
                <a:solidFill>
                  <a:srgbClr val="9B9B9B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sz="1100" b="0" i="0" dirty="0" err="1" smtClean="0">
                <a:solidFill>
                  <a:srgbClr val="9B9B9B"/>
                </a:solidFill>
                <a:latin typeface="Calibri"/>
                <a:ea typeface="Calibri"/>
                <a:cs typeface="Calibri"/>
              </a:rPr>
              <a:t>aut</a:t>
            </a:r>
            <a:r>
              <a:rPr lang="en-US" sz="1100" b="0" i="0" dirty="0" smtClean="0">
                <a:solidFill>
                  <a:srgbClr val="9B9B9B"/>
                </a:solidFill>
                <a:latin typeface="Calibri"/>
                <a:ea typeface="Calibri"/>
                <a:cs typeface="Calibri"/>
              </a:rPr>
              <a:t> fugit, </a:t>
            </a:r>
            <a:r>
              <a:rPr lang="en-US" sz="1100" b="0" i="0" dirty="0" err="1" smtClean="0">
                <a:solidFill>
                  <a:srgbClr val="9B9B9B"/>
                </a:solidFill>
                <a:latin typeface="Calibri"/>
                <a:ea typeface="Calibri"/>
                <a:cs typeface="Calibri"/>
              </a:rPr>
              <a:t>sed</a:t>
            </a:r>
            <a:r>
              <a:rPr lang="en-US" sz="1100" b="0" i="0" dirty="0" smtClean="0">
                <a:solidFill>
                  <a:srgbClr val="9B9B9B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sz="1100" b="0" i="0" dirty="0" err="1" smtClean="0">
                <a:solidFill>
                  <a:srgbClr val="9B9B9B"/>
                </a:solidFill>
                <a:latin typeface="Calibri"/>
                <a:ea typeface="Calibri"/>
                <a:cs typeface="Calibri"/>
              </a:rPr>
              <a:t>quia</a:t>
            </a:r>
            <a:r>
              <a:rPr lang="en-US" sz="1100" b="0" i="0" dirty="0" smtClean="0">
                <a:solidFill>
                  <a:srgbClr val="9B9B9B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sz="1100" b="0" i="0" dirty="0" err="1" smtClean="0">
                <a:solidFill>
                  <a:srgbClr val="9B9B9B"/>
                </a:solidFill>
                <a:latin typeface="Calibri"/>
                <a:ea typeface="Calibri"/>
                <a:cs typeface="Calibri"/>
              </a:rPr>
              <a:t>consequuntur</a:t>
            </a:r>
            <a:r>
              <a:rPr lang="en-US" sz="1100" b="0" i="0" dirty="0" smtClean="0">
                <a:solidFill>
                  <a:srgbClr val="9B9B9B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sz="1100" b="0" i="0" dirty="0" err="1" smtClean="0">
                <a:solidFill>
                  <a:srgbClr val="9B9B9B"/>
                </a:solidFill>
                <a:latin typeface="Calibri"/>
                <a:ea typeface="Calibri"/>
                <a:cs typeface="Calibri"/>
              </a:rPr>
              <a:t>magni</a:t>
            </a:r>
            <a:r>
              <a:rPr lang="en-US" sz="1100" b="0" i="0" dirty="0" smtClean="0">
                <a:solidFill>
                  <a:srgbClr val="9B9B9B"/>
                </a:solidFill>
                <a:latin typeface="Calibri"/>
                <a:ea typeface="Calibri"/>
                <a:cs typeface="Calibri"/>
              </a:rPr>
              <a:t>.</a:t>
            </a:r>
            <a:endParaRPr lang="bg-BG" sz="1100" b="0" i="0" dirty="0" smtClean="0">
              <a:solidFill>
                <a:srgbClr val="9B9B9B"/>
              </a:solidFill>
              <a:latin typeface="Calibri"/>
              <a:ea typeface="Calibri"/>
              <a:cs typeface="Calibri"/>
            </a:endParaRPr>
          </a:p>
        </p:txBody>
      </p:sp>
      <p:sp>
        <p:nvSpPr>
          <p:cNvPr id="7" name="TextBox 6"/>
          <p:cNvSpPr txBox="1"/>
          <p:nvPr userDrawn="1"/>
        </p:nvSpPr>
        <p:spPr>
          <a:xfrm>
            <a:off x="3389324" y="3890963"/>
            <a:ext cx="2397125" cy="1785104"/>
          </a:xfrm>
          <a:prstGeom prst="rect">
            <a:avLst/>
          </a:prstGeom>
          <a:noFill/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algn="just">
              <a:defRPr/>
            </a:pPr>
            <a:r>
              <a:rPr lang="en-US" sz="1100" b="0" i="0" dirty="0" smtClean="0">
                <a:solidFill>
                  <a:srgbClr val="7F7F7F"/>
                </a:solidFill>
                <a:latin typeface="Calibri"/>
                <a:cs typeface="Calibri"/>
              </a:rPr>
              <a:t>But </a:t>
            </a:r>
            <a:r>
              <a:rPr lang="en-US" sz="1100" b="0" i="0" dirty="0" err="1" smtClean="0">
                <a:solidFill>
                  <a:srgbClr val="7F7F7F"/>
                </a:solidFill>
                <a:latin typeface="Calibri"/>
                <a:cs typeface="Calibri"/>
              </a:rPr>
              <a:t>perspiciatis</a:t>
            </a:r>
            <a:r>
              <a:rPr lang="en-US" sz="1100" b="0" i="0" dirty="0" smtClean="0">
                <a:solidFill>
                  <a:srgbClr val="7F7F7F"/>
                </a:solidFill>
                <a:latin typeface="Calibri"/>
                <a:cs typeface="Calibri"/>
              </a:rPr>
              <a:t> </a:t>
            </a:r>
            <a:r>
              <a:rPr lang="en-US" sz="1100" b="0" i="0" dirty="0" err="1" smtClean="0">
                <a:solidFill>
                  <a:srgbClr val="7F7F7F"/>
                </a:solidFill>
                <a:latin typeface="Calibri"/>
                <a:cs typeface="Calibri"/>
              </a:rPr>
              <a:t>unde</a:t>
            </a:r>
            <a:r>
              <a:rPr lang="en-US" sz="1100" b="0" i="0" dirty="0" smtClean="0">
                <a:solidFill>
                  <a:srgbClr val="7F7F7F"/>
                </a:solidFill>
                <a:latin typeface="Calibri"/>
                <a:cs typeface="Calibri"/>
              </a:rPr>
              <a:t> </a:t>
            </a:r>
            <a:r>
              <a:rPr lang="en-US" sz="1100" b="0" i="0" dirty="0" err="1" smtClean="0">
                <a:solidFill>
                  <a:srgbClr val="7F7F7F"/>
                </a:solidFill>
                <a:latin typeface="Calibri"/>
                <a:cs typeface="Calibri"/>
              </a:rPr>
              <a:t>omnis</a:t>
            </a:r>
            <a:r>
              <a:rPr lang="en-US" sz="1100" b="0" i="0" dirty="0" smtClean="0">
                <a:solidFill>
                  <a:srgbClr val="7F7F7F"/>
                </a:solidFill>
                <a:latin typeface="Calibri"/>
                <a:cs typeface="Calibri"/>
              </a:rPr>
              <a:t> </a:t>
            </a:r>
            <a:r>
              <a:rPr lang="en-US" sz="1100" b="0" i="0" dirty="0" err="1" smtClean="0">
                <a:solidFill>
                  <a:srgbClr val="7F7F7F"/>
                </a:solidFill>
                <a:latin typeface="Calibri"/>
                <a:cs typeface="Calibri"/>
              </a:rPr>
              <a:t>iste</a:t>
            </a:r>
            <a:r>
              <a:rPr lang="en-US" sz="1100" b="0" i="0" dirty="0" smtClean="0">
                <a:solidFill>
                  <a:srgbClr val="7F7F7F"/>
                </a:solidFill>
                <a:latin typeface="Calibri"/>
                <a:cs typeface="Calibri"/>
              </a:rPr>
              <a:t> </a:t>
            </a:r>
            <a:r>
              <a:rPr lang="en-US" sz="1100" b="0" i="0" dirty="0" err="1" smtClean="0">
                <a:solidFill>
                  <a:srgbClr val="7F7F7F"/>
                </a:solidFill>
                <a:latin typeface="Calibri"/>
                <a:cs typeface="Calibri"/>
              </a:rPr>
              <a:t>natus</a:t>
            </a:r>
            <a:r>
              <a:rPr lang="en-US" sz="1100" b="0" i="0" dirty="0" smtClean="0">
                <a:solidFill>
                  <a:srgbClr val="7F7F7F"/>
                </a:solidFill>
                <a:latin typeface="Calibri"/>
                <a:cs typeface="Calibri"/>
              </a:rPr>
              <a:t> error sit </a:t>
            </a:r>
            <a:r>
              <a:rPr lang="en-US" sz="1100" b="0" i="0" dirty="0" err="1" smtClean="0">
                <a:solidFill>
                  <a:srgbClr val="7F7F7F"/>
                </a:solidFill>
                <a:latin typeface="Calibri"/>
                <a:cs typeface="Calibri"/>
              </a:rPr>
              <a:t>voluptatem</a:t>
            </a:r>
            <a:r>
              <a:rPr lang="en-US" sz="1100" b="0" i="0" dirty="0" smtClean="0">
                <a:solidFill>
                  <a:srgbClr val="7F7F7F"/>
                </a:solidFill>
                <a:latin typeface="Calibri"/>
                <a:cs typeface="Calibri"/>
              </a:rPr>
              <a:t> </a:t>
            </a:r>
            <a:r>
              <a:rPr lang="en-US" sz="1100" b="0" i="0" dirty="0" err="1" smtClean="0">
                <a:solidFill>
                  <a:srgbClr val="7F7F7F"/>
                </a:solidFill>
                <a:latin typeface="Calibri"/>
                <a:cs typeface="Calibri"/>
              </a:rPr>
              <a:t>accusantium</a:t>
            </a:r>
            <a:r>
              <a:rPr lang="en-US" sz="1100" b="0" i="0" dirty="0" smtClean="0">
                <a:solidFill>
                  <a:srgbClr val="7F7F7F"/>
                </a:solidFill>
                <a:latin typeface="Calibri"/>
                <a:cs typeface="Calibri"/>
              </a:rPr>
              <a:t> </a:t>
            </a:r>
            <a:r>
              <a:rPr lang="en-US" sz="1100" b="0" i="0" dirty="0" err="1" smtClean="0">
                <a:solidFill>
                  <a:srgbClr val="7F7F7F"/>
                </a:solidFill>
                <a:latin typeface="Calibri"/>
                <a:cs typeface="Calibri"/>
              </a:rPr>
              <a:t>doloremque</a:t>
            </a:r>
            <a:r>
              <a:rPr lang="en-US" sz="1100" b="0" i="0" dirty="0" smtClean="0">
                <a:solidFill>
                  <a:srgbClr val="7F7F7F"/>
                </a:solidFill>
                <a:latin typeface="Calibri"/>
                <a:cs typeface="Calibri"/>
              </a:rPr>
              <a:t> </a:t>
            </a:r>
            <a:r>
              <a:rPr lang="en-US" sz="1100" b="0" i="0" dirty="0" err="1" smtClean="0">
                <a:solidFill>
                  <a:srgbClr val="7F7F7F"/>
                </a:solidFill>
                <a:latin typeface="Calibri"/>
                <a:cs typeface="Calibri"/>
              </a:rPr>
              <a:t>laudantium</a:t>
            </a:r>
            <a:r>
              <a:rPr lang="en-US" sz="1100" b="0" i="0" dirty="0" smtClean="0">
                <a:solidFill>
                  <a:srgbClr val="7F7F7F"/>
                </a:solidFill>
                <a:latin typeface="Calibri"/>
                <a:cs typeface="Calibri"/>
              </a:rPr>
              <a:t>, </a:t>
            </a:r>
            <a:r>
              <a:rPr lang="en-US" sz="1100" b="0" i="0" dirty="0" err="1" smtClean="0">
                <a:solidFill>
                  <a:srgbClr val="7F7F7F"/>
                </a:solidFill>
                <a:latin typeface="Calibri"/>
                <a:cs typeface="Calibri"/>
              </a:rPr>
              <a:t>totam</a:t>
            </a:r>
            <a:r>
              <a:rPr lang="en-US" sz="1100" b="0" i="0" dirty="0" smtClean="0">
                <a:solidFill>
                  <a:srgbClr val="7F7F7F"/>
                </a:solidFill>
                <a:latin typeface="Calibri"/>
                <a:cs typeface="Calibri"/>
              </a:rPr>
              <a:t> rem </a:t>
            </a:r>
            <a:r>
              <a:rPr lang="en-US" sz="1100" b="0" i="0" dirty="0" err="1" smtClean="0">
                <a:solidFill>
                  <a:srgbClr val="7F7F7F"/>
                </a:solidFill>
                <a:latin typeface="Calibri"/>
                <a:cs typeface="Calibri"/>
              </a:rPr>
              <a:t>aperiam</a:t>
            </a:r>
            <a:r>
              <a:rPr lang="en-US" sz="1100" b="0" i="0" dirty="0" smtClean="0">
                <a:solidFill>
                  <a:srgbClr val="7F7F7F"/>
                </a:solidFill>
                <a:latin typeface="Calibri"/>
                <a:cs typeface="Calibri"/>
              </a:rPr>
              <a:t>, </a:t>
            </a:r>
            <a:r>
              <a:rPr lang="en-US" sz="1100" b="0" i="0" dirty="0" err="1" smtClean="0">
                <a:solidFill>
                  <a:srgbClr val="7F7F7F"/>
                </a:solidFill>
                <a:latin typeface="Calibri"/>
                <a:cs typeface="Calibri"/>
              </a:rPr>
              <a:t>eaque</a:t>
            </a:r>
            <a:r>
              <a:rPr lang="en-US" sz="1100" b="0" i="0" dirty="0" smtClean="0">
                <a:solidFill>
                  <a:srgbClr val="7F7F7F"/>
                </a:solidFill>
                <a:latin typeface="Calibri"/>
                <a:cs typeface="Calibri"/>
              </a:rPr>
              <a:t> </a:t>
            </a:r>
            <a:r>
              <a:rPr lang="en-US" sz="1100" b="0" i="0" dirty="0" err="1" smtClean="0">
                <a:solidFill>
                  <a:srgbClr val="7F7F7F"/>
                </a:solidFill>
                <a:latin typeface="Calibri"/>
                <a:cs typeface="Calibri"/>
              </a:rPr>
              <a:t>ipsa</a:t>
            </a:r>
            <a:r>
              <a:rPr lang="en-US" sz="1100" b="0" i="0" dirty="0" smtClean="0">
                <a:solidFill>
                  <a:srgbClr val="7F7F7F"/>
                </a:solidFill>
                <a:latin typeface="Calibri"/>
                <a:cs typeface="Calibri"/>
              </a:rPr>
              <a:t> quae </a:t>
            </a:r>
            <a:r>
              <a:rPr lang="en-US" sz="1100" b="0" i="0" dirty="0" err="1" smtClean="0">
                <a:solidFill>
                  <a:srgbClr val="7F7F7F"/>
                </a:solidFill>
                <a:latin typeface="Calibri"/>
                <a:cs typeface="Calibri"/>
              </a:rPr>
              <a:t>ab</a:t>
            </a:r>
            <a:r>
              <a:rPr lang="en-US" sz="1100" b="0" i="0" dirty="0" smtClean="0">
                <a:solidFill>
                  <a:srgbClr val="7F7F7F"/>
                </a:solidFill>
                <a:latin typeface="Calibri"/>
                <a:cs typeface="Calibri"/>
              </a:rPr>
              <a:t> </a:t>
            </a:r>
            <a:r>
              <a:rPr lang="en-US" sz="1100" b="0" i="0" dirty="0" err="1" smtClean="0">
                <a:solidFill>
                  <a:srgbClr val="7F7F7F"/>
                </a:solidFill>
                <a:latin typeface="Calibri"/>
                <a:cs typeface="Calibri"/>
              </a:rPr>
              <a:t>illo</a:t>
            </a:r>
            <a:r>
              <a:rPr lang="en-US" sz="1100" b="0" i="0" dirty="0" smtClean="0">
                <a:solidFill>
                  <a:srgbClr val="7F7F7F"/>
                </a:solidFill>
                <a:latin typeface="Calibri"/>
                <a:cs typeface="Calibri"/>
              </a:rPr>
              <a:t> </a:t>
            </a:r>
            <a:r>
              <a:rPr lang="en-US" sz="1100" b="0" i="0" dirty="0" err="1" smtClean="0">
                <a:solidFill>
                  <a:srgbClr val="7F7F7F"/>
                </a:solidFill>
                <a:latin typeface="Calibri"/>
                <a:cs typeface="Calibri"/>
              </a:rPr>
              <a:t>inventore</a:t>
            </a:r>
            <a:r>
              <a:rPr lang="en-US" sz="1100" b="0" i="0" dirty="0" smtClean="0">
                <a:solidFill>
                  <a:srgbClr val="7F7F7F"/>
                </a:solidFill>
                <a:latin typeface="Calibri"/>
                <a:cs typeface="Calibri"/>
              </a:rPr>
              <a:t> </a:t>
            </a:r>
            <a:r>
              <a:rPr lang="en-US" sz="1100" b="0" i="0" dirty="0" err="1" smtClean="0">
                <a:solidFill>
                  <a:srgbClr val="7F7F7F"/>
                </a:solidFill>
                <a:latin typeface="Calibri"/>
                <a:cs typeface="Calibri"/>
              </a:rPr>
              <a:t>veritatis</a:t>
            </a:r>
            <a:r>
              <a:rPr lang="en-US" sz="1100" b="0" i="0" dirty="0" smtClean="0">
                <a:solidFill>
                  <a:srgbClr val="7F7F7F"/>
                </a:solidFill>
                <a:latin typeface="Calibri"/>
                <a:cs typeface="Calibri"/>
              </a:rPr>
              <a:t> et quasi </a:t>
            </a:r>
            <a:r>
              <a:rPr lang="en-US" sz="1100" b="0" i="0" dirty="0" err="1" smtClean="0">
                <a:solidFill>
                  <a:srgbClr val="7F7F7F"/>
                </a:solidFill>
                <a:latin typeface="Calibri"/>
                <a:cs typeface="Calibri"/>
              </a:rPr>
              <a:t>architecto</a:t>
            </a:r>
            <a:r>
              <a:rPr lang="en-US" sz="1100" b="0" i="0" dirty="0" smtClean="0">
                <a:solidFill>
                  <a:srgbClr val="7F7F7F"/>
                </a:solidFill>
                <a:latin typeface="Calibri"/>
                <a:cs typeface="Calibri"/>
              </a:rPr>
              <a:t> </a:t>
            </a:r>
            <a:r>
              <a:rPr lang="en-US" sz="1100" b="0" i="0" dirty="0" err="1" smtClean="0">
                <a:solidFill>
                  <a:srgbClr val="7F7F7F"/>
                </a:solidFill>
                <a:latin typeface="Calibri"/>
                <a:cs typeface="Calibri"/>
              </a:rPr>
              <a:t>beatae</a:t>
            </a:r>
            <a:r>
              <a:rPr lang="en-US" sz="1100" b="0" i="0" dirty="0" smtClean="0">
                <a:solidFill>
                  <a:srgbClr val="7F7F7F"/>
                </a:solidFill>
                <a:latin typeface="Calibri"/>
                <a:cs typeface="Calibri"/>
              </a:rPr>
              <a:t> vitae dicta </a:t>
            </a:r>
            <a:r>
              <a:rPr lang="en-US" sz="1100" b="0" i="0" dirty="0" err="1" smtClean="0">
                <a:solidFill>
                  <a:srgbClr val="7F7F7F"/>
                </a:solidFill>
                <a:latin typeface="Calibri"/>
                <a:cs typeface="Calibri"/>
              </a:rPr>
              <a:t>sunt</a:t>
            </a:r>
            <a:r>
              <a:rPr lang="en-US" sz="1100" b="0" i="0" dirty="0" smtClean="0">
                <a:solidFill>
                  <a:srgbClr val="7F7F7F"/>
                </a:solidFill>
                <a:latin typeface="Calibri"/>
                <a:cs typeface="Calibri"/>
              </a:rPr>
              <a:t> </a:t>
            </a:r>
            <a:r>
              <a:rPr lang="en-US" sz="1100" b="0" i="0" dirty="0" err="1" smtClean="0">
                <a:solidFill>
                  <a:srgbClr val="7F7F7F"/>
                </a:solidFill>
                <a:latin typeface="Calibri"/>
                <a:cs typeface="Calibri"/>
              </a:rPr>
              <a:t>explicabo</a:t>
            </a:r>
            <a:r>
              <a:rPr lang="en-US" sz="1100" b="0" i="0" dirty="0" smtClean="0">
                <a:solidFill>
                  <a:srgbClr val="7F7F7F"/>
                </a:solidFill>
                <a:latin typeface="Calibri"/>
                <a:cs typeface="Calibri"/>
              </a:rPr>
              <a:t>. </a:t>
            </a:r>
            <a:r>
              <a:rPr lang="en-US" sz="1100" b="0" i="0" dirty="0" err="1" smtClean="0">
                <a:solidFill>
                  <a:srgbClr val="7F7F7F"/>
                </a:solidFill>
                <a:latin typeface="Calibri"/>
                <a:cs typeface="Calibri"/>
              </a:rPr>
              <a:t>Nemo</a:t>
            </a:r>
            <a:r>
              <a:rPr lang="en-US" sz="1100" b="0" i="0" dirty="0" smtClean="0">
                <a:solidFill>
                  <a:srgbClr val="7F7F7F"/>
                </a:solidFill>
                <a:latin typeface="Calibri"/>
                <a:cs typeface="Calibri"/>
              </a:rPr>
              <a:t> </a:t>
            </a:r>
            <a:r>
              <a:rPr lang="en-US" sz="1100" b="0" i="0" dirty="0" err="1" smtClean="0">
                <a:solidFill>
                  <a:srgbClr val="7F7F7F"/>
                </a:solidFill>
                <a:latin typeface="Calibri"/>
                <a:cs typeface="Calibri"/>
              </a:rPr>
              <a:t>enim</a:t>
            </a:r>
            <a:r>
              <a:rPr lang="en-US" sz="1100" b="0" i="0" dirty="0" smtClean="0">
                <a:solidFill>
                  <a:srgbClr val="7F7F7F"/>
                </a:solidFill>
                <a:latin typeface="Calibri"/>
                <a:cs typeface="Calibri"/>
              </a:rPr>
              <a:t> </a:t>
            </a:r>
            <a:r>
              <a:rPr lang="en-US" sz="1100" b="0" i="0" dirty="0" err="1" smtClean="0">
                <a:solidFill>
                  <a:srgbClr val="7F7F7F"/>
                </a:solidFill>
                <a:latin typeface="Calibri"/>
                <a:cs typeface="Calibri"/>
              </a:rPr>
              <a:t>ipsam</a:t>
            </a:r>
            <a:r>
              <a:rPr lang="en-US" sz="1100" b="0" i="0" dirty="0" smtClean="0">
                <a:solidFill>
                  <a:srgbClr val="7F7F7F"/>
                </a:solidFill>
                <a:latin typeface="Calibri"/>
                <a:cs typeface="Calibri"/>
              </a:rPr>
              <a:t> </a:t>
            </a:r>
            <a:r>
              <a:rPr lang="en-US" sz="1100" b="0" i="0" dirty="0" err="1" smtClean="0">
                <a:solidFill>
                  <a:srgbClr val="7F7F7F"/>
                </a:solidFill>
                <a:latin typeface="Calibri"/>
                <a:cs typeface="Calibri"/>
              </a:rPr>
              <a:t>voluptatem</a:t>
            </a:r>
            <a:r>
              <a:rPr lang="en-US" sz="1100" b="0" i="0" dirty="0" smtClean="0">
                <a:solidFill>
                  <a:srgbClr val="7F7F7F"/>
                </a:solidFill>
                <a:latin typeface="Calibri"/>
                <a:cs typeface="Calibri"/>
              </a:rPr>
              <a:t> </a:t>
            </a:r>
            <a:r>
              <a:rPr lang="en-US" sz="1100" b="0" i="0" dirty="0" err="1" smtClean="0">
                <a:solidFill>
                  <a:srgbClr val="7F7F7F"/>
                </a:solidFill>
                <a:latin typeface="Calibri"/>
                <a:cs typeface="Calibri"/>
              </a:rPr>
              <a:t>quia</a:t>
            </a:r>
            <a:r>
              <a:rPr lang="en-US" sz="1100" b="0" i="0" dirty="0" smtClean="0">
                <a:solidFill>
                  <a:srgbClr val="7F7F7F"/>
                </a:solidFill>
                <a:latin typeface="Calibri"/>
                <a:cs typeface="Calibri"/>
              </a:rPr>
              <a:t> </a:t>
            </a:r>
            <a:r>
              <a:rPr lang="en-US" sz="1100" b="0" i="0" dirty="0" err="1" smtClean="0">
                <a:solidFill>
                  <a:srgbClr val="7F7F7F"/>
                </a:solidFill>
                <a:latin typeface="Calibri"/>
                <a:cs typeface="Calibri"/>
              </a:rPr>
              <a:t>voluptas</a:t>
            </a:r>
            <a:r>
              <a:rPr lang="en-US" sz="1100" b="0" i="0" dirty="0" smtClean="0">
                <a:solidFill>
                  <a:srgbClr val="7F7F7F"/>
                </a:solidFill>
                <a:latin typeface="Calibri"/>
                <a:cs typeface="Calibri"/>
              </a:rPr>
              <a:t> sit </a:t>
            </a:r>
            <a:r>
              <a:rPr lang="en-US" sz="1100" b="0" i="0" dirty="0" err="1" smtClean="0">
                <a:solidFill>
                  <a:srgbClr val="7F7F7F"/>
                </a:solidFill>
                <a:latin typeface="Calibri"/>
                <a:cs typeface="Calibri"/>
              </a:rPr>
              <a:t>aspernatur</a:t>
            </a:r>
            <a:r>
              <a:rPr lang="en-US" sz="1100" b="0" i="0" dirty="0" smtClean="0">
                <a:solidFill>
                  <a:srgbClr val="7F7F7F"/>
                </a:solidFill>
                <a:latin typeface="Calibri"/>
                <a:cs typeface="Calibri"/>
              </a:rPr>
              <a:t> </a:t>
            </a:r>
            <a:r>
              <a:rPr lang="en-US" sz="1100" b="0" i="0" dirty="0" err="1" smtClean="0">
                <a:solidFill>
                  <a:srgbClr val="7F7F7F"/>
                </a:solidFill>
                <a:latin typeface="Calibri"/>
                <a:cs typeface="Calibri"/>
              </a:rPr>
              <a:t>aut</a:t>
            </a:r>
            <a:r>
              <a:rPr lang="en-US" sz="1100" b="0" i="0" dirty="0" smtClean="0">
                <a:solidFill>
                  <a:srgbClr val="7F7F7F"/>
                </a:solidFill>
                <a:latin typeface="Calibri"/>
                <a:cs typeface="Calibri"/>
              </a:rPr>
              <a:t> </a:t>
            </a:r>
            <a:r>
              <a:rPr lang="en-US" sz="1100" b="0" i="0" dirty="0" err="1" smtClean="0">
                <a:solidFill>
                  <a:srgbClr val="7F7F7F"/>
                </a:solidFill>
                <a:latin typeface="Calibri"/>
                <a:cs typeface="Calibri"/>
              </a:rPr>
              <a:t>odsed</a:t>
            </a:r>
            <a:r>
              <a:rPr lang="en-US" sz="1100" b="0" i="0" dirty="0" smtClean="0">
                <a:solidFill>
                  <a:srgbClr val="7F7F7F"/>
                </a:solidFill>
                <a:latin typeface="Calibri"/>
                <a:cs typeface="Calibri"/>
              </a:rPr>
              <a:t> </a:t>
            </a:r>
            <a:r>
              <a:rPr lang="en-US" sz="1100" b="0" i="0" dirty="0" err="1" smtClean="0">
                <a:solidFill>
                  <a:srgbClr val="7F7F7F"/>
                </a:solidFill>
                <a:latin typeface="Calibri"/>
                <a:cs typeface="Calibri"/>
              </a:rPr>
              <a:t>quia</a:t>
            </a:r>
            <a:r>
              <a:rPr lang="en-US" sz="1100" b="0" i="0" dirty="0" smtClean="0">
                <a:solidFill>
                  <a:srgbClr val="7F7F7F"/>
                </a:solidFill>
                <a:latin typeface="Calibri"/>
                <a:cs typeface="Calibri"/>
              </a:rPr>
              <a:t> </a:t>
            </a:r>
            <a:r>
              <a:rPr lang="en-US" sz="1100" b="0" i="0" dirty="0" err="1" smtClean="0">
                <a:solidFill>
                  <a:srgbClr val="7F7F7F"/>
                </a:solidFill>
                <a:latin typeface="Calibri"/>
                <a:cs typeface="Calibri"/>
              </a:rPr>
              <a:t>consequuntur</a:t>
            </a:r>
            <a:r>
              <a:rPr lang="en-US" sz="1100" b="0" i="0" dirty="0" smtClean="0">
                <a:solidFill>
                  <a:srgbClr val="7F7F7F"/>
                </a:solidFill>
                <a:latin typeface="Calibri"/>
                <a:cs typeface="Calibri"/>
              </a:rPr>
              <a:t> </a:t>
            </a:r>
            <a:r>
              <a:rPr lang="en-US" sz="1100" b="0" i="0" dirty="0" err="1" smtClean="0">
                <a:solidFill>
                  <a:srgbClr val="7F7F7F"/>
                </a:solidFill>
                <a:latin typeface="Calibri"/>
                <a:cs typeface="Calibri"/>
              </a:rPr>
              <a:t>magni</a:t>
            </a:r>
            <a:r>
              <a:rPr lang="en-US" sz="1100" b="0" i="0" dirty="0" smtClean="0">
                <a:solidFill>
                  <a:srgbClr val="7F7F7F"/>
                </a:solidFill>
                <a:latin typeface="Calibri"/>
                <a:cs typeface="Calibri"/>
              </a:rPr>
              <a:t> </a:t>
            </a:r>
            <a:r>
              <a:rPr lang="en-US" sz="1100" b="0" i="0" dirty="0" err="1" smtClean="0">
                <a:solidFill>
                  <a:srgbClr val="7F7F7F"/>
                </a:solidFill>
                <a:latin typeface="Calibri"/>
                <a:cs typeface="Calibri"/>
              </a:rPr>
              <a:t>dolores</a:t>
            </a:r>
            <a:r>
              <a:rPr lang="en-US" sz="1100" b="0" i="0" dirty="0" smtClean="0">
                <a:solidFill>
                  <a:srgbClr val="7F7F7F"/>
                </a:solidFill>
                <a:latin typeface="Calibri"/>
                <a:cs typeface="Calibri"/>
              </a:rPr>
              <a:t> </a:t>
            </a:r>
            <a:r>
              <a:rPr lang="en-US" sz="1100" b="0" i="0" dirty="0" err="1" smtClean="0">
                <a:solidFill>
                  <a:srgbClr val="7F7F7F"/>
                </a:solidFill>
                <a:latin typeface="Calibri"/>
                <a:cs typeface="Calibri"/>
              </a:rPr>
              <a:t>eos</a:t>
            </a:r>
            <a:r>
              <a:rPr lang="en-US" sz="1100" b="0" i="0" dirty="0" smtClean="0">
                <a:solidFill>
                  <a:srgbClr val="7F7F7F"/>
                </a:solidFill>
                <a:latin typeface="Calibri"/>
                <a:cs typeface="Calibri"/>
              </a:rPr>
              <a:t> qui </a:t>
            </a:r>
            <a:r>
              <a:rPr lang="en-US" sz="1100" b="0" i="0" dirty="0" err="1" smtClean="0">
                <a:solidFill>
                  <a:srgbClr val="7F7F7F"/>
                </a:solidFill>
                <a:latin typeface="Calibri"/>
                <a:cs typeface="Calibri"/>
              </a:rPr>
              <a:t>ratione</a:t>
            </a:r>
            <a:r>
              <a:rPr lang="en-US" sz="1100" b="0" i="0" dirty="0" smtClean="0">
                <a:solidFill>
                  <a:srgbClr val="7F7F7F"/>
                </a:solidFill>
                <a:latin typeface="Calibri"/>
                <a:cs typeface="Calibri"/>
              </a:rPr>
              <a:t> </a:t>
            </a:r>
            <a:r>
              <a:rPr lang="en-US" sz="1100" b="0" i="0" dirty="0" err="1" smtClean="0">
                <a:solidFill>
                  <a:srgbClr val="7F7F7F"/>
                </a:solidFill>
                <a:latin typeface="Calibri"/>
                <a:cs typeface="Calibri"/>
              </a:rPr>
              <a:t>voluptatem</a:t>
            </a:r>
            <a:r>
              <a:rPr lang="en-US" sz="1100" b="0" i="0" dirty="0" smtClean="0">
                <a:solidFill>
                  <a:srgbClr val="7F7F7F"/>
                </a:solidFill>
                <a:latin typeface="Calibri"/>
                <a:cs typeface="Calibri"/>
              </a:rPr>
              <a:t> </a:t>
            </a:r>
            <a:r>
              <a:rPr lang="en-US" sz="1100" b="0" i="0" dirty="0" err="1" smtClean="0">
                <a:solidFill>
                  <a:srgbClr val="7F7F7F"/>
                </a:solidFill>
                <a:latin typeface="Calibri"/>
                <a:cs typeface="Calibri"/>
              </a:rPr>
              <a:t>sequi</a:t>
            </a:r>
            <a:r>
              <a:rPr lang="en-US" sz="1100" b="0" i="0" dirty="0" smtClean="0">
                <a:solidFill>
                  <a:srgbClr val="7F7F7F"/>
                </a:solidFill>
                <a:latin typeface="Calibri"/>
                <a:cs typeface="Calibri"/>
              </a:rPr>
              <a:t> </a:t>
            </a:r>
            <a:r>
              <a:rPr lang="en-US" sz="1100" b="0" i="0" dirty="0" err="1" smtClean="0">
                <a:solidFill>
                  <a:srgbClr val="7F7F7F"/>
                </a:solidFill>
                <a:latin typeface="Calibri"/>
                <a:cs typeface="Calibri"/>
              </a:rPr>
              <a:t>nesciu</a:t>
            </a:r>
            <a:r>
              <a:rPr lang="en-US" sz="1100" b="0" i="0" dirty="0" smtClean="0">
                <a:solidFill>
                  <a:srgbClr val="7F7F7F"/>
                </a:solidFill>
                <a:latin typeface="Calibri"/>
                <a:cs typeface="Calibri"/>
              </a:rPr>
              <a:t>.</a:t>
            </a:r>
            <a:endParaRPr lang="bg-BG" sz="1100" b="0" i="0" dirty="0" smtClean="0">
              <a:solidFill>
                <a:srgbClr val="7F7F7F"/>
              </a:solidFill>
              <a:latin typeface="Calibri"/>
              <a:cs typeface="Calibri"/>
            </a:endParaRPr>
          </a:p>
        </p:txBody>
      </p:sp>
      <p:sp>
        <p:nvSpPr>
          <p:cNvPr id="8" name="TextBox 7"/>
          <p:cNvSpPr txBox="1"/>
          <p:nvPr userDrawn="1"/>
        </p:nvSpPr>
        <p:spPr>
          <a:xfrm>
            <a:off x="5848350" y="3890963"/>
            <a:ext cx="2395538" cy="1785104"/>
          </a:xfrm>
          <a:prstGeom prst="rect">
            <a:avLst/>
          </a:prstGeom>
          <a:noFill/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algn="just">
              <a:defRPr/>
            </a:pPr>
            <a:r>
              <a:rPr lang="en-US" sz="1100" b="0" i="0" dirty="0" err="1" smtClean="0">
                <a:solidFill>
                  <a:srgbClr val="7F7F7F"/>
                </a:solidFill>
                <a:latin typeface="Calibri"/>
                <a:cs typeface="Calibri"/>
              </a:rPr>
              <a:t>Oiste</a:t>
            </a:r>
            <a:r>
              <a:rPr lang="en-US" sz="1100" b="0" i="0" dirty="0" smtClean="0">
                <a:solidFill>
                  <a:srgbClr val="7F7F7F"/>
                </a:solidFill>
                <a:latin typeface="Calibri"/>
                <a:cs typeface="Calibri"/>
              </a:rPr>
              <a:t> </a:t>
            </a:r>
            <a:r>
              <a:rPr lang="en-US" sz="1100" b="0" i="0" dirty="0" err="1" smtClean="0">
                <a:solidFill>
                  <a:srgbClr val="7F7F7F"/>
                </a:solidFill>
                <a:latin typeface="Calibri"/>
                <a:cs typeface="Calibri"/>
              </a:rPr>
              <a:t>natus</a:t>
            </a:r>
            <a:r>
              <a:rPr lang="en-US" sz="1100" b="0" i="0" dirty="0" smtClean="0">
                <a:solidFill>
                  <a:srgbClr val="7F7F7F"/>
                </a:solidFill>
                <a:latin typeface="Calibri"/>
                <a:cs typeface="Calibri"/>
              </a:rPr>
              <a:t> error sit </a:t>
            </a:r>
            <a:r>
              <a:rPr lang="en-US" sz="1100" b="0" i="0" dirty="0" err="1" smtClean="0">
                <a:solidFill>
                  <a:srgbClr val="7F7F7F"/>
                </a:solidFill>
                <a:latin typeface="Calibri"/>
                <a:cs typeface="Calibri"/>
              </a:rPr>
              <a:t>voluptatem</a:t>
            </a:r>
            <a:r>
              <a:rPr lang="en-US" sz="1100" b="0" i="0" dirty="0" smtClean="0">
                <a:solidFill>
                  <a:srgbClr val="7F7F7F"/>
                </a:solidFill>
                <a:latin typeface="Calibri"/>
                <a:cs typeface="Calibri"/>
              </a:rPr>
              <a:t> </a:t>
            </a:r>
            <a:r>
              <a:rPr lang="en-US" sz="1100" b="0" i="0" dirty="0" err="1" smtClean="0">
                <a:solidFill>
                  <a:srgbClr val="7F7F7F"/>
                </a:solidFill>
                <a:latin typeface="Calibri"/>
                <a:cs typeface="Calibri"/>
              </a:rPr>
              <a:t>accusantium</a:t>
            </a:r>
            <a:r>
              <a:rPr lang="en-US" sz="1100" b="0" i="0" dirty="0" smtClean="0">
                <a:solidFill>
                  <a:srgbClr val="7F7F7F"/>
                </a:solidFill>
                <a:latin typeface="Calibri"/>
                <a:cs typeface="Calibri"/>
              </a:rPr>
              <a:t> </a:t>
            </a:r>
            <a:r>
              <a:rPr lang="en-US" sz="1100" b="0" i="0" dirty="0" err="1" smtClean="0">
                <a:solidFill>
                  <a:srgbClr val="7F7F7F"/>
                </a:solidFill>
                <a:latin typeface="Calibri"/>
                <a:cs typeface="Calibri"/>
              </a:rPr>
              <a:t>doloremque</a:t>
            </a:r>
            <a:r>
              <a:rPr lang="en-US" sz="1100" b="0" i="0" dirty="0" smtClean="0">
                <a:solidFill>
                  <a:srgbClr val="7F7F7F"/>
                </a:solidFill>
                <a:latin typeface="Calibri"/>
                <a:cs typeface="Calibri"/>
              </a:rPr>
              <a:t> </a:t>
            </a:r>
            <a:r>
              <a:rPr lang="en-US" sz="1100" b="0" i="0" dirty="0" err="1" smtClean="0">
                <a:solidFill>
                  <a:srgbClr val="7F7F7F"/>
                </a:solidFill>
                <a:latin typeface="Calibri"/>
                <a:cs typeface="Calibri"/>
              </a:rPr>
              <a:t>laudantium</a:t>
            </a:r>
            <a:r>
              <a:rPr lang="en-US" sz="1100" b="0" i="0" dirty="0" smtClean="0">
                <a:solidFill>
                  <a:srgbClr val="7F7F7F"/>
                </a:solidFill>
                <a:latin typeface="Calibri"/>
                <a:cs typeface="Calibri"/>
              </a:rPr>
              <a:t>, </a:t>
            </a:r>
            <a:r>
              <a:rPr lang="en-US" sz="1100" b="0" i="0" dirty="0" err="1" smtClean="0">
                <a:solidFill>
                  <a:srgbClr val="7F7F7F"/>
                </a:solidFill>
                <a:latin typeface="Calibri"/>
                <a:cs typeface="Calibri"/>
              </a:rPr>
              <a:t>totam</a:t>
            </a:r>
            <a:r>
              <a:rPr lang="en-US" sz="1100" b="0" i="0" dirty="0" smtClean="0">
                <a:solidFill>
                  <a:srgbClr val="7F7F7F"/>
                </a:solidFill>
                <a:latin typeface="Calibri"/>
                <a:cs typeface="Calibri"/>
              </a:rPr>
              <a:t> rem </a:t>
            </a:r>
            <a:r>
              <a:rPr lang="en-US" sz="1100" b="0" i="0" dirty="0" err="1" smtClean="0">
                <a:solidFill>
                  <a:srgbClr val="7F7F7F"/>
                </a:solidFill>
                <a:latin typeface="Calibri"/>
                <a:cs typeface="Calibri"/>
              </a:rPr>
              <a:t>aperiam</a:t>
            </a:r>
            <a:r>
              <a:rPr lang="en-US" sz="1100" b="0" i="0" dirty="0" smtClean="0">
                <a:solidFill>
                  <a:srgbClr val="7F7F7F"/>
                </a:solidFill>
                <a:latin typeface="Calibri"/>
                <a:cs typeface="Calibri"/>
              </a:rPr>
              <a:t>, </a:t>
            </a:r>
            <a:r>
              <a:rPr lang="en-US" sz="1100" b="0" i="0" dirty="0" err="1" smtClean="0">
                <a:solidFill>
                  <a:srgbClr val="7F7F7F"/>
                </a:solidFill>
                <a:latin typeface="Calibri"/>
                <a:cs typeface="Calibri"/>
              </a:rPr>
              <a:t>eaque</a:t>
            </a:r>
            <a:r>
              <a:rPr lang="en-US" sz="1100" b="0" i="0" dirty="0" smtClean="0">
                <a:solidFill>
                  <a:srgbClr val="7F7F7F"/>
                </a:solidFill>
                <a:latin typeface="Calibri"/>
                <a:cs typeface="Calibri"/>
              </a:rPr>
              <a:t> </a:t>
            </a:r>
            <a:r>
              <a:rPr lang="en-US" sz="1100" b="0" i="0" dirty="0" err="1" smtClean="0">
                <a:solidFill>
                  <a:srgbClr val="7F7F7F"/>
                </a:solidFill>
                <a:latin typeface="Calibri"/>
                <a:cs typeface="Calibri"/>
              </a:rPr>
              <a:t>ipsa</a:t>
            </a:r>
            <a:r>
              <a:rPr lang="en-US" sz="1100" b="0" i="0" dirty="0" smtClean="0">
                <a:solidFill>
                  <a:srgbClr val="7F7F7F"/>
                </a:solidFill>
                <a:latin typeface="Calibri"/>
                <a:cs typeface="Calibri"/>
              </a:rPr>
              <a:t> quae </a:t>
            </a:r>
            <a:r>
              <a:rPr lang="en-US" sz="1100" b="0" i="0" dirty="0" err="1" smtClean="0">
                <a:solidFill>
                  <a:srgbClr val="7F7F7F"/>
                </a:solidFill>
                <a:latin typeface="Calibri"/>
                <a:cs typeface="Calibri"/>
              </a:rPr>
              <a:t>ab</a:t>
            </a:r>
            <a:r>
              <a:rPr lang="en-US" sz="1100" b="0" i="0" dirty="0" smtClean="0">
                <a:solidFill>
                  <a:srgbClr val="7F7F7F"/>
                </a:solidFill>
                <a:latin typeface="Calibri"/>
                <a:cs typeface="Calibri"/>
              </a:rPr>
              <a:t> </a:t>
            </a:r>
            <a:r>
              <a:rPr lang="en-US" sz="1100" b="0" i="0" dirty="0" err="1" smtClean="0">
                <a:solidFill>
                  <a:srgbClr val="7F7F7F"/>
                </a:solidFill>
                <a:latin typeface="Calibri"/>
                <a:cs typeface="Calibri"/>
              </a:rPr>
              <a:t>illo</a:t>
            </a:r>
            <a:r>
              <a:rPr lang="en-US" sz="1100" b="0" i="0" dirty="0" smtClean="0">
                <a:solidFill>
                  <a:srgbClr val="7F7F7F"/>
                </a:solidFill>
                <a:latin typeface="Calibri"/>
                <a:cs typeface="Calibri"/>
              </a:rPr>
              <a:t> </a:t>
            </a:r>
            <a:r>
              <a:rPr lang="en-US" sz="1100" b="0" i="0" dirty="0" err="1" smtClean="0">
                <a:solidFill>
                  <a:srgbClr val="7F7F7F"/>
                </a:solidFill>
                <a:latin typeface="Calibri"/>
                <a:cs typeface="Calibri"/>
              </a:rPr>
              <a:t>inventore</a:t>
            </a:r>
            <a:r>
              <a:rPr lang="en-US" sz="1100" b="0" i="0" dirty="0" smtClean="0">
                <a:solidFill>
                  <a:srgbClr val="7F7F7F"/>
                </a:solidFill>
                <a:latin typeface="Calibri"/>
                <a:cs typeface="Calibri"/>
              </a:rPr>
              <a:t> </a:t>
            </a:r>
            <a:r>
              <a:rPr lang="en-US" sz="1100" b="0" i="0" dirty="0" err="1" smtClean="0">
                <a:solidFill>
                  <a:srgbClr val="7F7F7F"/>
                </a:solidFill>
                <a:latin typeface="Calibri"/>
                <a:cs typeface="Calibri"/>
              </a:rPr>
              <a:t>veritatis</a:t>
            </a:r>
            <a:r>
              <a:rPr lang="en-US" sz="1100" b="0" i="0" dirty="0" smtClean="0">
                <a:solidFill>
                  <a:srgbClr val="7F7F7F"/>
                </a:solidFill>
                <a:latin typeface="Calibri"/>
                <a:cs typeface="Calibri"/>
              </a:rPr>
              <a:t> et quasi </a:t>
            </a:r>
            <a:r>
              <a:rPr lang="en-US" sz="1100" b="0" i="0" dirty="0" err="1" smtClean="0">
                <a:solidFill>
                  <a:srgbClr val="7F7F7F"/>
                </a:solidFill>
                <a:latin typeface="Calibri"/>
                <a:cs typeface="Calibri"/>
              </a:rPr>
              <a:t>architecto</a:t>
            </a:r>
            <a:r>
              <a:rPr lang="en-US" sz="1100" b="0" i="0" dirty="0" smtClean="0">
                <a:solidFill>
                  <a:srgbClr val="7F7F7F"/>
                </a:solidFill>
                <a:latin typeface="Calibri"/>
                <a:cs typeface="Calibri"/>
              </a:rPr>
              <a:t> </a:t>
            </a:r>
            <a:r>
              <a:rPr lang="en-US" sz="1100" b="0" i="0" dirty="0" err="1" smtClean="0">
                <a:solidFill>
                  <a:srgbClr val="7F7F7F"/>
                </a:solidFill>
                <a:latin typeface="Calibri"/>
                <a:cs typeface="Calibri"/>
              </a:rPr>
              <a:t>beatae</a:t>
            </a:r>
            <a:r>
              <a:rPr lang="en-US" sz="1100" b="0" i="0" dirty="0" smtClean="0">
                <a:solidFill>
                  <a:srgbClr val="7F7F7F"/>
                </a:solidFill>
                <a:latin typeface="Calibri"/>
                <a:cs typeface="Calibri"/>
              </a:rPr>
              <a:t> vitae dicta </a:t>
            </a:r>
            <a:r>
              <a:rPr lang="en-US" sz="1100" b="0" i="0" dirty="0" err="1" smtClean="0">
                <a:solidFill>
                  <a:srgbClr val="7F7F7F"/>
                </a:solidFill>
                <a:latin typeface="Calibri"/>
                <a:cs typeface="Calibri"/>
              </a:rPr>
              <a:t>sunt</a:t>
            </a:r>
            <a:r>
              <a:rPr lang="en-US" sz="1100" b="0" i="0" dirty="0" smtClean="0">
                <a:solidFill>
                  <a:srgbClr val="7F7F7F"/>
                </a:solidFill>
                <a:latin typeface="Calibri"/>
                <a:cs typeface="Calibri"/>
              </a:rPr>
              <a:t> </a:t>
            </a:r>
            <a:r>
              <a:rPr lang="en-US" sz="1100" b="0" i="0" dirty="0" err="1" smtClean="0">
                <a:solidFill>
                  <a:srgbClr val="7F7F7F"/>
                </a:solidFill>
                <a:latin typeface="Calibri"/>
                <a:cs typeface="Calibri"/>
              </a:rPr>
              <a:t>explicabo</a:t>
            </a:r>
            <a:r>
              <a:rPr lang="en-US" sz="1100" b="0" i="0" dirty="0" smtClean="0">
                <a:solidFill>
                  <a:srgbClr val="7F7F7F"/>
                </a:solidFill>
                <a:latin typeface="Calibri"/>
                <a:cs typeface="Calibri"/>
              </a:rPr>
              <a:t>. </a:t>
            </a:r>
            <a:r>
              <a:rPr lang="en-US" sz="1100" b="0" i="0" dirty="0" err="1" smtClean="0">
                <a:solidFill>
                  <a:srgbClr val="7F7F7F"/>
                </a:solidFill>
                <a:latin typeface="Calibri"/>
                <a:cs typeface="Calibri"/>
              </a:rPr>
              <a:t>Nemo</a:t>
            </a:r>
            <a:r>
              <a:rPr lang="en-US" sz="1100" b="0" i="0" dirty="0" smtClean="0">
                <a:solidFill>
                  <a:srgbClr val="7F7F7F"/>
                </a:solidFill>
                <a:latin typeface="Calibri"/>
                <a:cs typeface="Calibri"/>
              </a:rPr>
              <a:t> </a:t>
            </a:r>
            <a:r>
              <a:rPr lang="en-US" sz="1100" b="0" i="0" dirty="0" err="1" smtClean="0">
                <a:solidFill>
                  <a:srgbClr val="7F7F7F"/>
                </a:solidFill>
                <a:latin typeface="Calibri"/>
                <a:cs typeface="Calibri"/>
              </a:rPr>
              <a:t>enim</a:t>
            </a:r>
            <a:r>
              <a:rPr lang="en-US" sz="1100" b="0" i="0" dirty="0" smtClean="0">
                <a:solidFill>
                  <a:srgbClr val="7F7F7F"/>
                </a:solidFill>
                <a:latin typeface="Calibri"/>
                <a:cs typeface="Calibri"/>
              </a:rPr>
              <a:t> </a:t>
            </a:r>
            <a:r>
              <a:rPr lang="en-US" sz="1100" b="0" i="0" dirty="0" err="1" smtClean="0">
                <a:solidFill>
                  <a:srgbClr val="7F7F7F"/>
                </a:solidFill>
                <a:latin typeface="Calibri"/>
                <a:cs typeface="Calibri"/>
              </a:rPr>
              <a:t>ipsam</a:t>
            </a:r>
            <a:r>
              <a:rPr lang="en-US" sz="1100" b="0" i="0" dirty="0" smtClean="0">
                <a:solidFill>
                  <a:srgbClr val="7F7F7F"/>
                </a:solidFill>
                <a:latin typeface="Calibri"/>
                <a:cs typeface="Calibri"/>
              </a:rPr>
              <a:t> </a:t>
            </a:r>
            <a:r>
              <a:rPr lang="en-US" sz="1100" b="0" i="0" dirty="0" err="1" smtClean="0">
                <a:solidFill>
                  <a:srgbClr val="7F7F7F"/>
                </a:solidFill>
                <a:latin typeface="Calibri"/>
                <a:cs typeface="Calibri"/>
              </a:rPr>
              <a:t>voluptatem</a:t>
            </a:r>
            <a:r>
              <a:rPr lang="en-US" sz="1100" b="0" i="0" dirty="0" smtClean="0">
                <a:solidFill>
                  <a:srgbClr val="7F7F7F"/>
                </a:solidFill>
                <a:latin typeface="Calibri"/>
                <a:cs typeface="Calibri"/>
              </a:rPr>
              <a:t> </a:t>
            </a:r>
            <a:r>
              <a:rPr lang="en-US" sz="1100" b="0" i="0" dirty="0" err="1" smtClean="0">
                <a:solidFill>
                  <a:srgbClr val="7F7F7F"/>
                </a:solidFill>
                <a:latin typeface="Calibri"/>
                <a:cs typeface="Calibri"/>
              </a:rPr>
              <a:t>quia</a:t>
            </a:r>
            <a:r>
              <a:rPr lang="en-US" sz="1100" b="0" i="0" dirty="0" smtClean="0">
                <a:solidFill>
                  <a:srgbClr val="7F7F7F"/>
                </a:solidFill>
                <a:latin typeface="Calibri"/>
                <a:cs typeface="Calibri"/>
              </a:rPr>
              <a:t> </a:t>
            </a:r>
            <a:r>
              <a:rPr lang="en-US" sz="1100" b="0" i="0" dirty="0" err="1" smtClean="0">
                <a:solidFill>
                  <a:srgbClr val="7F7F7F"/>
                </a:solidFill>
                <a:latin typeface="Calibri"/>
                <a:cs typeface="Calibri"/>
              </a:rPr>
              <a:t>voluptas</a:t>
            </a:r>
            <a:r>
              <a:rPr lang="en-US" sz="1100" b="0" i="0" dirty="0" smtClean="0">
                <a:solidFill>
                  <a:srgbClr val="7F7F7F"/>
                </a:solidFill>
                <a:latin typeface="Calibri"/>
                <a:cs typeface="Calibri"/>
              </a:rPr>
              <a:t> sit </a:t>
            </a:r>
            <a:r>
              <a:rPr lang="en-US" sz="1100" b="0" i="0" dirty="0" err="1" smtClean="0">
                <a:solidFill>
                  <a:srgbClr val="7F7F7F"/>
                </a:solidFill>
                <a:latin typeface="Calibri"/>
                <a:cs typeface="Calibri"/>
              </a:rPr>
              <a:t>aspernatur</a:t>
            </a:r>
            <a:r>
              <a:rPr lang="en-US" sz="1100" b="0" i="0" dirty="0" smtClean="0">
                <a:solidFill>
                  <a:srgbClr val="7F7F7F"/>
                </a:solidFill>
                <a:latin typeface="Calibri"/>
                <a:cs typeface="Calibri"/>
              </a:rPr>
              <a:t> </a:t>
            </a:r>
            <a:r>
              <a:rPr lang="en-US" sz="1100" b="0" i="0" dirty="0" err="1" smtClean="0">
                <a:solidFill>
                  <a:srgbClr val="7F7F7F"/>
                </a:solidFill>
                <a:latin typeface="Calibri"/>
                <a:cs typeface="Calibri"/>
              </a:rPr>
              <a:t>aut</a:t>
            </a:r>
            <a:r>
              <a:rPr lang="en-US" sz="1100" b="0" i="0" dirty="0" smtClean="0">
                <a:solidFill>
                  <a:srgbClr val="7F7F7F"/>
                </a:solidFill>
                <a:latin typeface="Calibri"/>
                <a:cs typeface="Calibri"/>
              </a:rPr>
              <a:t> </a:t>
            </a:r>
            <a:r>
              <a:rPr lang="en-US" sz="1100" b="0" i="0" dirty="0" err="1" smtClean="0">
                <a:solidFill>
                  <a:srgbClr val="7F7F7F"/>
                </a:solidFill>
                <a:latin typeface="Calibri"/>
                <a:cs typeface="Calibri"/>
              </a:rPr>
              <a:t>odit</a:t>
            </a:r>
            <a:r>
              <a:rPr lang="en-US" sz="1100" b="0" i="0" dirty="0" smtClean="0">
                <a:solidFill>
                  <a:srgbClr val="7F7F7F"/>
                </a:solidFill>
                <a:latin typeface="Calibri"/>
                <a:cs typeface="Calibri"/>
              </a:rPr>
              <a:t> </a:t>
            </a:r>
            <a:r>
              <a:rPr lang="en-US" sz="1100" b="0" i="0" dirty="0" err="1" smtClean="0">
                <a:solidFill>
                  <a:srgbClr val="7F7F7F"/>
                </a:solidFill>
                <a:latin typeface="Calibri"/>
                <a:cs typeface="Calibri"/>
              </a:rPr>
              <a:t>aut</a:t>
            </a:r>
            <a:r>
              <a:rPr lang="en-US" sz="1100" b="0" i="0" dirty="0" smtClean="0">
                <a:solidFill>
                  <a:srgbClr val="7F7F7F"/>
                </a:solidFill>
                <a:latin typeface="Calibri"/>
                <a:cs typeface="Calibri"/>
              </a:rPr>
              <a:t> fugit, </a:t>
            </a:r>
            <a:r>
              <a:rPr lang="en-US" sz="1100" b="0" i="0" dirty="0" err="1" smtClean="0">
                <a:solidFill>
                  <a:srgbClr val="7F7F7F"/>
                </a:solidFill>
                <a:latin typeface="Calibri"/>
                <a:cs typeface="Calibri"/>
              </a:rPr>
              <a:t>sed</a:t>
            </a:r>
            <a:r>
              <a:rPr lang="en-US" sz="1100" b="0" i="0" dirty="0" smtClean="0">
                <a:solidFill>
                  <a:srgbClr val="7F7F7F"/>
                </a:solidFill>
                <a:latin typeface="Calibri"/>
                <a:cs typeface="Calibri"/>
              </a:rPr>
              <a:t> </a:t>
            </a:r>
            <a:r>
              <a:rPr lang="en-US" sz="1100" b="0" i="0" dirty="0" err="1" smtClean="0">
                <a:solidFill>
                  <a:srgbClr val="7F7F7F"/>
                </a:solidFill>
                <a:latin typeface="Calibri"/>
                <a:cs typeface="Calibri"/>
              </a:rPr>
              <a:t>quia</a:t>
            </a:r>
            <a:r>
              <a:rPr lang="en-US" sz="1100" b="0" i="0" dirty="0" smtClean="0">
                <a:solidFill>
                  <a:srgbClr val="7F7F7F"/>
                </a:solidFill>
                <a:latin typeface="Calibri"/>
                <a:cs typeface="Calibri"/>
              </a:rPr>
              <a:t> </a:t>
            </a:r>
            <a:r>
              <a:rPr lang="en-US" sz="1100" b="0" i="0" dirty="0" err="1" smtClean="0">
                <a:solidFill>
                  <a:srgbClr val="7F7F7F"/>
                </a:solidFill>
                <a:latin typeface="Calibri"/>
                <a:cs typeface="Calibri"/>
              </a:rPr>
              <a:t>consequuntur</a:t>
            </a:r>
            <a:r>
              <a:rPr lang="en-US" sz="1100" b="0" i="0" dirty="0" smtClean="0">
                <a:solidFill>
                  <a:srgbClr val="7F7F7F"/>
                </a:solidFill>
                <a:latin typeface="Calibri"/>
                <a:cs typeface="Calibri"/>
              </a:rPr>
              <a:t> </a:t>
            </a:r>
            <a:r>
              <a:rPr lang="en-US" sz="1100" b="0" i="0" dirty="0" err="1" smtClean="0">
                <a:solidFill>
                  <a:srgbClr val="7F7F7F"/>
                </a:solidFill>
                <a:latin typeface="Calibri"/>
                <a:cs typeface="Calibri"/>
              </a:rPr>
              <a:t>magni</a:t>
            </a:r>
            <a:r>
              <a:rPr lang="en-US" sz="1100" b="0" i="0" dirty="0" smtClean="0">
                <a:solidFill>
                  <a:srgbClr val="7F7F7F"/>
                </a:solidFill>
                <a:latin typeface="Calibri"/>
                <a:cs typeface="Calibri"/>
              </a:rPr>
              <a:t> </a:t>
            </a:r>
            <a:r>
              <a:rPr lang="en-US" sz="1100" b="0" i="0" dirty="0" err="1" smtClean="0">
                <a:solidFill>
                  <a:srgbClr val="7F7F7F"/>
                </a:solidFill>
                <a:latin typeface="Calibri"/>
                <a:cs typeface="Calibri"/>
              </a:rPr>
              <a:t>dolores</a:t>
            </a:r>
            <a:r>
              <a:rPr lang="en-US" sz="1100" b="0" i="0" dirty="0" smtClean="0">
                <a:solidFill>
                  <a:srgbClr val="7F7F7F"/>
                </a:solidFill>
                <a:latin typeface="Calibri"/>
                <a:cs typeface="Calibri"/>
              </a:rPr>
              <a:t> </a:t>
            </a:r>
            <a:r>
              <a:rPr lang="en-US" sz="1100" b="0" i="0" dirty="0" err="1" smtClean="0">
                <a:solidFill>
                  <a:srgbClr val="7F7F7F"/>
                </a:solidFill>
                <a:latin typeface="Calibri"/>
                <a:cs typeface="Calibri"/>
              </a:rPr>
              <a:t>eos</a:t>
            </a:r>
            <a:r>
              <a:rPr lang="en-US" sz="1100" b="0" i="0" dirty="0" smtClean="0">
                <a:solidFill>
                  <a:srgbClr val="7F7F7F"/>
                </a:solidFill>
                <a:latin typeface="Calibri"/>
                <a:cs typeface="Calibri"/>
              </a:rPr>
              <a:t> qui </a:t>
            </a:r>
            <a:r>
              <a:rPr lang="en-US" sz="1100" b="0" i="0" dirty="0" err="1" smtClean="0">
                <a:solidFill>
                  <a:srgbClr val="7F7F7F"/>
                </a:solidFill>
                <a:latin typeface="Calibri"/>
                <a:cs typeface="Calibri"/>
              </a:rPr>
              <a:t>ratione</a:t>
            </a:r>
            <a:r>
              <a:rPr lang="en-US" sz="1100" b="0" i="0" dirty="0" smtClean="0">
                <a:solidFill>
                  <a:srgbClr val="7F7F7F"/>
                </a:solidFill>
                <a:latin typeface="Calibri"/>
                <a:cs typeface="Calibri"/>
              </a:rPr>
              <a:t> </a:t>
            </a:r>
            <a:r>
              <a:rPr lang="en-US" sz="1100" b="0" i="0" dirty="0" err="1" smtClean="0">
                <a:solidFill>
                  <a:srgbClr val="7F7F7F"/>
                </a:solidFill>
                <a:latin typeface="Calibri"/>
                <a:cs typeface="Calibri"/>
              </a:rPr>
              <a:t>voluptatem</a:t>
            </a:r>
            <a:r>
              <a:rPr lang="en-US" sz="1100" b="0" i="0" dirty="0" smtClean="0">
                <a:solidFill>
                  <a:srgbClr val="7F7F7F"/>
                </a:solidFill>
                <a:latin typeface="Calibri"/>
                <a:cs typeface="Calibri"/>
              </a:rPr>
              <a:t> </a:t>
            </a:r>
            <a:r>
              <a:rPr lang="en-US" sz="1100" b="0" i="0" dirty="0" err="1" smtClean="0">
                <a:solidFill>
                  <a:srgbClr val="7F7F7F"/>
                </a:solidFill>
                <a:latin typeface="Calibri"/>
                <a:cs typeface="Calibri"/>
              </a:rPr>
              <a:t>sequi</a:t>
            </a:r>
            <a:r>
              <a:rPr lang="en-US" sz="1100" b="0" i="0" dirty="0" smtClean="0">
                <a:solidFill>
                  <a:srgbClr val="7F7F7F"/>
                </a:solidFill>
                <a:latin typeface="Calibri"/>
                <a:cs typeface="Calibri"/>
              </a:rPr>
              <a:t> </a:t>
            </a:r>
            <a:r>
              <a:rPr lang="en-US" sz="1100" b="0" i="0" dirty="0" err="1" smtClean="0">
                <a:solidFill>
                  <a:srgbClr val="7F7F7F"/>
                </a:solidFill>
                <a:latin typeface="Calibri"/>
                <a:cs typeface="Calibri"/>
              </a:rPr>
              <a:t>nesciunt</a:t>
            </a:r>
            <a:r>
              <a:rPr lang="en-US" sz="1100" b="0" i="0" dirty="0" smtClean="0">
                <a:solidFill>
                  <a:srgbClr val="7F7F7F"/>
                </a:solidFill>
                <a:latin typeface="Calibri"/>
                <a:cs typeface="Calibri"/>
              </a:rPr>
              <a:t>.</a:t>
            </a:r>
            <a:endParaRPr lang="bg-BG" sz="1100" b="0" i="0" dirty="0" smtClean="0">
              <a:solidFill>
                <a:srgbClr val="7F7F7F"/>
              </a:solidFill>
              <a:latin typeface="Calibri"/>
              <a:cs typeface="Calibri"/>
            </a:endParaRPr>
          </a:p>
        </p:txBody>
      </p:sp>
      <p:sp>
        <p:nvSpPr>
          <p:cNvPr id="9" name="Rectangle 22"/>
          <p:cNvSpPr>
            <a:spLocks noChangeArrowheads="1"/>
          </p:cNvSpPr>
          <p:nvPr userDrawn="1"/>
        </p:nvSpPr>
        <p:spPr bwMode="auto">
          <a:xfrm>
            <a:off x="2870878" y="2105038"/>
            <a:ext cx="905116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sz="2400" dirty="0">
                <a:solidFill>
                  <a:schemeClr val="bg1"/>
                </a:solidFill>
                <a:latin typeface="Calibri"/>
                <a:cs typeface="Calibri"/>
              </a:rPr>
              <a:t>Cloud</a:t>
            </a:r>
            <a:endParaRPr lang="bg-BG" sz="2400" dirty="0">
              <a:latin typeface="Calibri"/>
              <a:cs typeface="Calibri"/>
            </a:endParaRPr>
          </a:p>
        </p:txBody>
      </p:sp>
      <p:sp>
        <p:nvSpPr>
          <p:cNvPr id="10" name="Rectangle 23"/>
          <p:cNvSpPr>
            <a:spLocks noChangeArrowheads="1"/>
          </p:cNvSpPr>
          <p:nvPr userDrawn="1"/>
        </p:nvSpPr>
        <p:spPr bwMode="auto">
          <a:xfrm>
            <a:off x="4636684" y="2436813"/>
            <a:ext cx="543739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  <a:latin typeface="Calibri"/>
                <a:cs typeface="Calibri"/>
              </a:rPr>
              <a:t>VPS</a:t>
            </a:r>
            <a:endParaRPr lang="bg-BG" dirty="0">
              <a:latin typeface="Calibri"/>
              <a:cs typeface="Calibri"/>
            </a:endParaRPr>
          </a:p>
        </p:txBody>
      </p:sp>
      <p:sp>
        <p:nvSpPr>
          <p:cNvPr id="11" name="Rectangle 24"/>
          <p:cNvSpPr>
            <a:spLocks noChangeArrowheads="1"/>
          </p:cNvSpPr>
          <p:nvPr userDrawn="1"/>
        </p:nvSpPr>
        <p:spPr bwMode="auto">
          <a:xfrm>
            <a:off x="5818785" y="2027237"/>
            <a:ext cx="625867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sz="2000" dirty="0">
                <a:solidFill>
                  <a:schemeClr val="bg1"/>
                </a:solidFill>
                <a:latin typeface="Calibri"/>
                <a:cs typeface="Calibri"/>
              </a:rPr>
              <a:t>DNS</a:t>
            </a:r>
            <a:endParaRPr lang="bg-BG" sz="2000" dirty="0">
              <a:latin typeface="Calibri"/>
              <a:cs typeface="Calibri"/>
            </a:endParaRPr>
          </a:p>
        </p:txBody>
      </p:sp>
      <p:sp>
        <p:nvSpPr>
          <p:cNvPr id="12" name="Freeform 11"/>
          <p:cNvSpPr/>
          <p:nvPr userDrawn="1"/>
        </p:nvSpPr>
        <p:spPr>
          <a:xfrm>
            <a:off x="4310063" y="1670049"/>
            <a:ext cx="1109662" cy="254000"/>
          </a:xfrm>
          <a:custGeom>
            <a:avLst/>
            <a:gdLst>
              <a:gd name="connsiteX0" fmla="*/ 0 w 1109134"/>
              <a:gd name="connsiteY0" fmla="*/ 254290 h 254290"/>
              <a:gd name="connsiteX1" fmla="*/ 558800 w 1109134"/>
              <a:gd name="connsiteY1" fmla="*/ 290 h 254290"/>
              <a:gd name="connsiteX2" fmla="*/ 1109134 w 1109134"/>
              <a:gd name="connsiteY2" fmla="*/ 203490 h 2542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109134" h="254290">
                <a:moveTo>
                  <a:pt x="0" y="254290"/>
                </a:moveTo>
                <a:cubicBezTo>
                  <a:pt x="186972" y="131523"/>
                  <a:pt x="373944" y="8757"/>
                  <a:pt x="558800" y="290"/>
                </a:cubicBezTo>
                <a:cubicBezTo>
                  <a:pt x="743656" y="-8177"/>
                  <a:pt x="1006123" y="171035"/>
                  <a:pt x="1109134" y="203490"/>
                </a:cubicBezTo>
              </a:path>
            </a:pathLst>
          </a:custGeom>
          <a:noFill/>
          <a:ln w="12700">
            <a:solidFill>
              <a:schemeClr val="accent3"/>
            </a:solidFill>
            <a:headEnd type="triangle"/>
            <a:tailEnd type="triangl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bg-BG" dirty="0">
              <a:latin typeface="Calibri"/>
              <a:cs typeface="Calibri"/>
            </a:endParaRPr>
          </a:p>
        </p:txBody>
      </p:sp>
      <p:sp>
        <p:nvSpPr>
          <p:cNvPr id="13" name="Freeform 12"/>
          <p:cNvSpPr/>
          <p:nvPr userDrawn="1"/>
        </p:nvSpPr>
        <p:spPr>
          <a:xfrm>
            <a:off x="3768745" y="2855916"/>
            <a:ext cx="638175" cy="96837"/>
          </a:xfrm>
          <a:custGeom>
            <a:avLst/>
            <a:gdLst>
              <a:gd name="connsiteX0" fmla="*/ 0 w 914400"/>
              <a:gd name="connsiteY0" fmla="*/ 0 h 194214"/>
              <a:gd name="connsiteX1" fmla="*/ 516466 w 914400"/>
              <a:gd name="connsiteY1" fmla="*/ 186267 h 194214"/>
              <a:gd name="connsiteX2" fmla="*/ 914400 w 914400"/>
              <a:gd name="connsiteY2" fmla="*/ 160867 h 1942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914400" h="194214">
                <a:moveTo>
                  <a:pt x="0" y="0"/>
                </a:moveTo>
                <a:cubicBezTo>
                  <a:pt x="182033" y="79728"/>
                  <a:pt x="364066" y="159456"/>
                  <a:pt x="516466" y="186267"/>
                </a:cubicBezTo>
                <a:cubicBezTo>
                  <a:pt x="668866" y="213078"/>
                  <a:pt x="872067" y="163689"/>
                  <a:pt x="914400" y="160867"/>
                </a:cubicBezTo>
              </a:path>
            </a:pathLst>
          </a:custGeom>
          <a:noFill/>
          <a:ln w="12700">
            <a:solidFill>
              <a:schemeClr val="accent3"/>
            </a:solidFill>
            <a:headEnd type="triangle"/>
            <a:tailEnd type="triangl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bg-BG" dirty="0">
              <a:latin typeface="Calibri"/>
              <a:cs typeface="Calibri"/>
            </a:endParaRPr>
          </a:p>
        </p:txBody>
      </p:sp>
      <p:sp>
        <p:nvSpPr>
          <p:cNvPr id="14" name="Freeform 13"/>
          <p:cNvSpPr/>
          <p:nvPr userDrawn="1"/>
        </p:nvSpPr>
        <p:spPr>
          <a:xfrm rot="19408626">
            <a:off x="5559442" y="2735277"/>
            <a:ext cx="379413" cy="115887"/>
          </a:xfrm>
          <a:custGeom>
            <a:avLst/>
            <a:gdLst>
              <a:gd name="connsiteX0" fmla="*/ 0 w 914400"/>
              <a:gd name="connsiteY0" fmla="*/ 0 h 194214"/>
              <a:gd name="connsiteX1" fmla="*/ 516466 w 914400"/>
              <a:gd name="connsiteY1" fmla="*/ 186267 h 194214"/>
              <a:gd name="connsiteX2" fmla="*/ 914400 w 914400"/>
              <a:gd name="connsiteY2" fmla="*/ 160867 h 1942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914400" h="194214">
                <a:moveTo>
                  <a:pt x="0" y="0"/>
                </a:moveTo>
                <a:cubicBezTo>
                  <a:pt x="182033" y="79728"/>
                  <a:pt x="364066" y="159456"/>
                  <a:pt x="516466" y="186267"/>
                </a:cubicBezTo>
                <a:cubicBezTo>
                  <a:pt x="668866" y="213078"/>
                  <a:pt x="872067" y="163689"/>
                  <a:pt x="914400" y="160867"/>
                </a:cubicBezTo>
              </a:path>
            </a:pathLst>
          </a:custGeom>
          <a:noFill/>
          <a:ln w="12700">
            <a:solidFill>
              <a:schemeClr val="accent3"/>
            </a:solidFill>
            <a:headEnd type="triangle"/>
            <a:tailEnd type="triangl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bg-BG" dirty="0">
              <a:latin typeface="Calibri"/>
              <a:cs typeface="Calibri"/>
            </a:endParaRPr>
          </a:p>
        </p:txBody>
      </p:sp>
      <p:sp>
        <p:nvSpPr>
          <p:cNvPr id="15" name="Rectangle 29"/>
          <p:cNvSpPr>
            <a:spLocks noChangeArrowheads="1"/>
          </p:cNvSpPr>
          <p:nvPr userDrawn="1"/>
        </p:nvSpPr>
        <p:spPr bwMode="auto">
          <a:xfrm>
            <a:off x="931864" y="3514725"/>
            <a:ext cx="2083824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2800" b="0" i="0" dirty="0" err="1">
                <a:solidFill>
                  <a:srgbClr val="F82B7D"/>
                </a:solidFill>
                <a:latin typeface="Calibri"/>
                <a:cs typeface="Calibri"/>
              </a:rPr>
              <a:t>Lorem</a:t>
            </a:r>
            <a:r>
              <a:rPr lang="en-US" sz="2800" b="0" i="0" dirty="0">
                <a:solidFill>
                  <a:srgbClr val="F82B7D"/>
                </a:solidFill>
                <a:latin typeface="Calibri"/>
                <a:cs typeface="Calibri"/>
              </a:rPr>
              <a:t> </a:t>
            </a:r>
            <a:r>
              <a:rPr lang="en-US" sz="2800" b="0" i="0" dirty="0" err="1">
                <a:solidFill>
                  <a:srgbClr val="F82B7D"/>
                </a:solidFill>
                <a:latin typeface="Calibri"/>
                <a:cs typeface="Calibri"/>
              </a:rPr>
              <a:t>ipsum</a:t>
            </a:r>
            <a:endParaRPr lang="bg-BG" sz="2800" b="0" i="0" dirty="0">
              <a:solidFill>
                <a:srgbClr val="F82B7D"/>
              </a:solidFill>
              <a:latin typeface="Calibri"/>
              <a:cs typeface="Calibri"/>
            </a:endParaRPr>
          </a:p>
        </p:txBody>
      </p:sp>
      <p:sp>
        <p:nvSpPr>
          <p:cNvPr id="16" name="Rectangle 30"/>
          <p:cNvSpPr>
            <a:spLocks noChangeArrowheads="1"/>
          </p:cNvSpPr>
          <p:nvPr userDrawn="1"/>
        </p:nvSpPr>
        <p:spPr bwMode="auto">
          <a:xfrm>
            <a:off x="941392" y="3962413"/>
            <a:ext cx="2176197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1200" b="0" i="0" dirty="0" err="1">
                <a:latin typeface="Calibri"/>
                <a:cs typeface="Calibri"/>
              </a:rPr>
              <a:t>beatae</a:t>
            </a:r>
            <a:r>
              <a:rPr lang="en-US" sz="1200" b="0" i="0" dirty="0">
                <a:latin typeface="Calibri"/>
                <a:cs typeface="Calibri"/>
              </a:rPr>
              <a:t> vitae dicta </a:t>
            </a:r>
            <a:r>
              <a:rPr lang="en-US" sz="1200" b="0" i="0" dirty="0" err="1">
                <a:latin typeface="Calibri"/>
                <a:cs typeface="Calibri"/>
              </a:rPr>
              <a:t>sunt</a:t>
            </a:r>
            <a:r>
              <a:rPr lang="en-US" sz="1200" b="0" i="0" dirty="0">
                <a:latin typeface="Calibri"/>
                <a:cs typeface="Calibri"/>
              </a:rPr>
              <a:t> et apace</a:t>
            </a:r>
            <a:endParaRPr lang="bg-BG" sz="1200" b="0" i="0" dirty="0">
              <a:latin typeface="Calibri"/>
              <a:cs typeface="Calibri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66385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val 6"/>
          <p:cNvSpPr/>
          <p:nvPr userDrawn="1"/>
        </p:nvSpPr>
        <p:spPr>
          <a:xfrm>
            <a:off x="755657" y="2852752"/>
            <a:ext cx="1800225" cy="1800225"/>
          </a:xfrm>
          <a:prstGeom prst="ellipse">
            <a:avLst/>
          </a:prstGeom>
          <a:solidFill>
            <a:srgbClr val="10101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bg-BG" dirty="0">
              <a:latin typeface="Calibri"/>
              <a:cs typeface="Calibri"/>
            </a:endParaRPr>
          </a:p>
        </p:txBody>
      </p:sp>
      <p:sp>
        <p:nvSpPr>
          <p:cNvPr id="8" name="Oval 7"/>
          <p:cNvSpPr/>
          <p:nvPr userDrawn="1"/>
        </p:nvSpPr>
        <p:spPr>
          <a:xfrm>
            <a:off x="2724170" y="2852752"/>
            <a:ext cx="1800225" cy="1800225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bg-BG" dirty="0">
              <a:latin typeface="Calibri"/>
              <a:cs typeface="Calibri"/>
            </a:endParaRPr>
          </a:p>
        </p:txBody>
      </p:sp>
      <p:sp>
        <p:nvSpPr>
          <p:cNvPr id="9" name="Oval 8"/>
          <p:cNvSpPr/>
          <p:nvPr userDrawn="1"/>
        </p:nvSpPr>
        <p:spPr>
          <a:xfrm>
            <a:off x="4692668" y="2852752"/>
            <a:ext cx="1800225" cy="1800225"/>
          </a:xfrm>
          <a:prstGeom prst="ellipse">
            <a:avLst/>
          </a:prstGeom>
          <a:solidFill>
            <a:srgbClr val="10101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bg-BG" dirty="0">
              <a:latin typeface="Calibri"/>
              <a:cs typeface="Calibri"/>
            </a:endParaRPr>
          </a:p>
        </p:txBody>
      </p:sp>
      <p:sp>
        <p:nvSpPr>
          <p:cNvPr id="10" name="Oval 9"/>
          <p:cNvSpPr/>
          <p:nvPr userDrawn="1"/>
        </p:nvSpPr>
        <p:spPr>
          <a:xfrm>
            <a:off x="6659582" y="2852752"/>
            <a:ext cx="1800225" cy="1800225"/>
          </a:xfrm>
          <a:prstGeom prst="ellipse">
            <a:avLst/>
          </a:prstGeom>
          <a:solidFill>
            <a:srgbClr val="10101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bg-BG" dirty="0">
              <a:latin typeface="Calibri"/>
              <a:cs typeface="Calibri"/>
            </a:endParaRPr>
          </a:p>
        </p:txBody>
      </p:sp>
      <p:grpSp>
        <p:nvGrpSpPr>
          <p:cNvPr id="11" name="Group 10"/>
          <p:cNvGrpSpPr>
            <a:grpSpLocks/>
          </p:cNvGrpSpPr>
          <p:nvPr userDrawn="1"/>
        </p:nvGrpSpPr>
        <p:grpSpPr bwMode="auto">
          <a:xfrm>
            <a:off x="3452825" y="2522550"/>
            <a:ext cx="388937" cy="474663"/>
            <a:chOff x="3605103" y="1665160"/>
            <a:chExt cx="388105" cy="474542"/>
          </a:xfrm>
          <a:solidFill>
            <a:schemeClr val="accent2"/>
          </a:solidFill>
        </p:grpSpPr>
        <p:sp>
          <p:nvSpPr>
            <p:cNvPr id="12" name="Oval 11"/>
            <p:cNvSpPr/>
            <p:nvPr/>
          </p:nvSpPr>
          <p:spPr>
            <a:xfrm>
              <a:off x="3841134" y="1795302"/>
              <a:ext cx="152074" cy="152361"/>
            </a:xfrm>
            <a:prstGeom prst="ellipse">
              <a:avLst/>
            </a:prstGeom>
            <a:grpFill/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bg-BG" dirty="0">
                <a:latin typeface="Calibri"/>
                <a:cs typeface="Calibri"/>
              </a:endParaRPr>
            </a:p>
          </p:txBody>
        </p:sp>
        <p:sp>
          <p:nvSpPr>
            <p:cNvPr id="13" name="Oval 12"/>
            <p:cNvSpPr/>
            <p:nvPr/>
          </p:nvSpPr>
          <p:spPr>
            <a:xfrm>
              <a:off x="3605103" y="1665160"/>
              <a:ext cx="152074" cy="152361"/>
            </a:xfrm>
            <a:prstGeom prst="ellipse">
              <a:avLst/>
            </a:prstGeom>
            <a:grpFill/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bg-BG" dirty="0">
                <a:latin typeface="Calibri"/>
                <a:cs typeface="Calibri"/>
              </a:endParaRPr>
            </a:p>
          </p:txBody>
        </p:sp>
        <p:cxnSp>
          <p:nvCxnSpPr>
            <p:cNvPr id="14" name="Straight Connector 13"/>
            <p:cNvCxnSpPr/>
            <p:nvPr/>
          </p:nvCxnSpPr>
          <p:spPr>
            <a:xfrm flipH="1">
              <a:off x="3837966" y="1890528"/>
              <a:ext cx="79205" cy="211084"/>
            </a:xfrm>
            <a:prstGeom prst="line">
              <a:avLst/>
            </a:prstGeom>
            <a:grpFill/>
            <a:ln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>
              <a:off x="3681140" y="1795302"/>
              <a:ext cx="76037" cy="344400"/>
            </a:xfrm>
            <a:prstGeom prst="line">
              <a:avLst/>
            </a:prstGeom>
            <a:grpFill/>
            <a:ln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Click to edit Master title style</a:t>
            </a:r>
            <a:endParaRPr lang="en-US"/>
          </a:p>
        </p:txBody>
      </p:sp>
      <p:sp>
        <p:nvSpPr>
          <p:cNvPr id="22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838200" y="3200400"/>
            <a:ext cx="1600200" cy="838200"/>
          </a:xfrm>
        </p:spPr>
        <p:txBody>
          <a:bodyPr>
            <a:normAutofit/>
          </a:bodyPr>
          <a:lstStyle>
            <a:lvl1pPr>
              <a:buNone/>
              <a:defRPr sz="1200" b="0" i="0">
                <a:solidFill>
                  <a:schemeClr val="bg1"/>
                </a:solidFill>
                <a:latin typeface="Calibri"/>
                <a:cs typeface="Calibri"/>
              </a:defRPr>
            </a:lvl1pPr>
          </a:lstStyle>
          <a:p>
            <a:pPr lvl="0"/>
            <a:endParaRPr lang="en-JM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819400" y="3200400"/>
            <a:ext cx="1600200" cy="838200"/>
          </a:xfrm>
        </p:spPr>
        <p:txBody>
          <a:bodyPr>
            <a:normAutofit/>
          </a:bodyPr>
          <a:lstStyle>
            <a:lvl1pPr>
              <a:buNone/>
              <a:defRPr sz="1200" b="0" i="0">
                <a:solidFill>
                  <a:schemeClr val="bg1"/>
                </a:solidFill>
                <a:latin typeface="Calibri"/>
                <a:cs typeface="Calibri"/>
              </a:defRPr>
            </a:lvl1pPr>
          </a:lstStyle>
          <a:p>
            <a:pPr lvl="0"/>
            <a:endParaRPr lang="en-JM" dirty="0"/>
          </a:p>
        </p:txBody>
      </p:sp>
      <p:sp>
        <p:nvSpPr>
          <p:cNvPr id="24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4800600" y="3200400"/>
            <a:ext cx="1600200" cy="838200"/>
          </a:xfrm>
        </p:spPr>
        <p:txBody>
          <a:bodyPr>
            <a:normAutofit/>
          </a:bodyPr>
          <a:lstStyle>
            <a:lvl1pPr>
              <a:buNone/>
              <a:defRPr sz="1200" b="0" i="0">
                <a:solidFill>
                  <a:schemeClr val="bg1"/>
                </a:solidFill>
                <a:latin typeface="Calibri"/>
                <a:cs typeface="Calibri"/>
              </a:defRPr>
            </a:lvl1pPr>
          </a:lstStyle>
          <a:p>
            <a:pPr lvl="0"/>
            <a:endParaRPr lang="en-JM" dirty="0"/>
          </a:p>
        </p:txBody>
      </p:sp>
      <p:sp>
        <p:nvSpPr>
          <p:cNvPr id="25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6781800" y="3200400"/>
            <a:ext cx="1600200" cy="838200"/>
          </a:xfrm>
        </p:spPr>
        <p:txBody>
          <a:bodyPr>
            <a:normAutofit/>
          </a:bodyPr>
          <a:lstStyle>
            <a:lvl1pPr>
              <a:buNone/>
              <a:defRPr sz="1200" b="0" i="0">
                <a:solidFill>
                  <a:schemeClr val="bg1"/>
                </a:solidFill>
                <a:latin typeface="Calibri"/>
                <a:cs typeface="Calibri"/>
              </a:defRPr>
            </a:lvl1pPr>
          </a:lstStyle>
          <a:p>
            <a:pPr lvl="0"/>
            <a:endParaRPr lang="en-JM" dirty="0"/>
          </a:p>
        </p:txBody>
      </p:sp>
    </p:spTree>
    <p:extLst>
      <p:ext uri="{BB962C8B-B14F-4D97-AF65-F5344CB8AC3E}">
        <p14:creationId xmlns:p14="http://schemas.microsoft.com/office/powerpoint/2010/main" val="14100826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 2"/>
          <p:cNvSpPr/>
          <p:nvPr userDrawn="1"/>
        </p:nvSpPr>
        <p:spPr>
          <a:xfrm rot="2601369">
            <a:off x="3381375" y="3117863"/>
            <a:ext cx="592138" cy="511175"/>
          </a:xfrm>
          <a:custGeom>
            <a:avLst/>
            <a:gdLst>
              <a:gd name="connsiteX0" fmla="*/ 0 w 837618"/>
              <a:gd name="connsiteY0" fmla="*/ 691035 h 691035"/>
              <a:gd name="connsiteX1" fmla="*/ 621233 w 837618"/>
              <a:gd name="connsiteY1" fmla="*/ 523512 h 691035"/>
              <a:gd name="connsiteX2" fmla="*/ 837618 w 837618"/>
              <a:gd name="connsiteY2" fmla="*/ 0 h 6910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837618" h="691035">
                <a:moveTo>
                  <a:pt x="0" y="691035"/>
                </a:moveTo>
                <a:cubicBezTo>
                  <a:pt x="240815" y="664860"/>
                  <a:pt x="481630" y="638685"/>
                  <a:pt x="621233" y="523512"/>
                </a:cubicBezTo>
                <a:cubicBezTo>
                  <a:pt x="760836" y="408339"/>
                  <a:pt x="795737" y="188464"/>
                  <a:pt x="837618" y="0"/>
                </a:cubicBezTo>
              </a:path>
            </a:pathLst>
          </a:custGeom>
          <a:noFill/>
          <a:ln>
            <a:solidFill>
              <a:srgbClr val="10101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bg-BG" dirty="0">
              <a:latin typeface="Calibri"/>
              <a:cs typeface="Calibri"/>
            </a:endParaRPr>
          </a:p>
        </p:txBody>
      </p:sp>
      <p:grpSp>
        <p:nvGrpSpPr>
          <p:cNvPr id="4" name="Group 14"/>
          <p:cNvGrpSpPr>
            <a:grpSpLocks/>
          </p:cNvGrpSpPr>
          <p:nvPr userDrawn="1"/>
        </p:nvGrpSpPr>
        <p:grpSpPr bwMode="auto">
          <a:xfrm>
            <a:off x="1820883" y="1893889"/>
            <a:ext cx="1728787" cy="1728787"/>
            <a:chOff x="1820753" y="2163316"/>
            <a:chExt cx="1728192" cy="1728192"/>
          </a:xfrm>
        </p:grpSpPr>
        <p:sp>
          <p:nvSpPr>
            <p:cNvPr id="5" name="Oval 4"/>
            <p:cNvSpPr/>
            <p:nvPr/>
          </p:nvSpPr>
          <p:spPr>
            <a:xfrm>
              <a:off x="1820753" y="2163316"/>
              <a:ext cx="1728192" cy="1728192"/>
            </a:xfrm>
            <a:prstGeom prst="ellipse">
              <a:avLst/>
            </a:prstGeom>
            <a:solidFill>
              <a:srgbClr val="E6E6E6"/>
            </a:solidFill>
            <a:ln w="76200">
              <a:solidFill>
                <a:srgbClr val="F82B7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bg-BG" dirty="0">
                <a:solidFill>
                  <a:srgbClr val="F82B7D"/>
                </a:solidFill>
                <a:latin typeface="Calibri"/>
                <a:cs typeface="Calibri"/>
              </a:endParaRPr>
            </a:p>
          </p:txBody>
        </p:sp>
        <p:sp>
          <p:nvSpPr>
            <p:cNvPr id="6" name="Chord 5"/>
            <p:cNvSpPr/>
            <p:nvPr/>
          </p:nvSpPr>
          <p:spPr>
            <a:xfrm rot="14400000">
              <a:off x="1881057" y="2223620"/>
              <a:ext cx="1607584" cy="1607584"/>
            </a:xfrm>
            <a:prstGeom prst="chord">
              <a:avLst>
                <a:gd name="adj1" fmla="val 9213018"/>
                <a:gd name="adj2" fmla="val 15995395"/>
              </a:avLst>
            </a:prstGeom>
            <a:solidFill>
              <a:schemeClr val="accent2"/>
            </a:solidFill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bg-BG" dirty="0">
                <a:latin typeface="Calibri"/>
                <a:cs typeface="Calibri"/>
              </a:endParaRPr>
            </a:p>
          </p:txBody>
        </p:sp>
      </p:grpSp>
      <p:grpSp>
        <p:nvGrpSpPr>
          <p:cNvPr id="7" name="Group 19"/>
          <p:cNvGrpSpPr>
            <a:grpSpLocks/>
          </p:cNvGrpSpPr>
          <p:nvPr userDrawn="1"/>
        </p:nvGrpSpPr>
        <p:grpSpPr bwMode="auto">
          <a:xfrm>
            <a:off x="3779858" y="1893889"/>
            <a:ext cx="1728787" cy="1728787"/>
            <a:chOff x="1820753" y="2163316"/>
            <a:chExt cx="1728192" cy="1728192"/>
          </a:xfrm>
        </p:grpSpPr>
        <p:sp>
          <p:nvSpPr>
            <p:cNvPr id="8" name="Oval 7"/>
            <p:cNvSpPr/>
            <p:nvPr/>
          </p:nvSpPr>
          <p:spPr>
            <a:xfrm>
              <a:off x="1820753" y="2163316"/>
              <a:ext cx="1728192" cy="1728192"/>
            </a:xfrm>
            <a:prstGeom prst="ellipse">
              <a:avLst/>
            </a:prstGeom>
            <a:solidFill>
              <a:srgbClr val="E6E6E6"/>
            </a:solidFill>
            <a:ln w="76200">
              <a:solidFill>
                <a:srgbClr val="10101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bg-BG" dirty="0">
                <a:latin typeface="Calibri"/>
                <a:cs typeface="Calibri"/>
              </a:endParaRPr>
            </a:p>
          </p:txBody>
        </p:sp>
        <p:sp>
          <p:nvSpPr>
            <p:cNvPr id="9" name="Chord 8"/>
            <p:cNvSpPr/>
            <p:nvPr/>
          </p:nvSpPr>
          <p:spPr>
            <a:xfrm rot="14400000">
              <a:off x="1881057" y="2223620"/>
              <a:ext cx="1607584" cy="1607584"/>
            </a:xfrm>
            <a:prstGeom prst="chord">
              <a:avLst>
                <a:gd name="adj1" fmla="val 7877904"/>
                <a:gd name="adj2" fmla="val 17235670"/>
              </a:avLst>
            </a:prstGeom>
            <a:solidFill>
              <a:srgbClr val="10101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bg-BG" dirty="0">
                <a:latin typeface="Calibri"/>
                <a:cs typeface="Calibri"/>
              </a:endParaRPr>
            </a:p>
          </p:txBody>
        </p:sp>
      </p:grpSp>
      <p:grpSp>
        <p:nvGrpSpPr>
          <p:cNvPr id="10" name="Group 23"/>
          <p:cNvGrpSpPr>
            <a:grpSpLocks/>
          </p:cNvGrpSpPr>
          <p:nvPr userDrawn="1"/>
        </p:nvGrpSpPr>
        <p:grpSpPr bwMode="auto">
          <a:xfrm>
            <a:off x="5738817" y="1893889"/>
            <a:ext cx="1728787" cy="1728787"/>
            <a:chOff x="1820753" y="2163316"/>
            <a:chExt cx="1728192" cy="1728192"/>
          </a:xfrm>
        </p:grpSpPr>
        <p:sp>
          <p:nvSpPr>
            <p:cNvPr id="11" name="Oval 10"/>
            <p:cNvSpPr/>
            <p:nvPr/>
          </p:nvSpPr>
          <p:spPr>
            <a:xfrm>
              <a:off x="1820753" y="2163316"/>
              <a:ext cx="1728192" cy="1728192"/>
            </a:xfrm>
            <a:prstGeom prst="ellipse">
              <a:avLst/>
            </a:prstGeom>
            <a:solidFill>
              <a:srgbClr val="E6E6E6"/>
            </a:solidFill>
            <a:ln w="76200">
              <a:solidFill>
                <a:srgbClr val="10101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bg-BG" dirty="0">
                <a:latin typeface="Calibri"/>
                <a:cs typeface="Calibri"/>
              </a:endParaRPr>
            </a:p>
          </p:txBody>
        </p:sp>
        <p:sp>
          <p:nvSpPr>
            <p:cNvPr id="12" name="Chord 11"/>
            <p:cNvSpPr/>
            <p:nvPr/>
          </p:nvSpPr>
          <p:spPr>
            <a:xfrm rot="14400000">
              <a:off x="1881057" y="2223620"/>
              <a:ext cx="1607584" cy="1607584"/>
            </a:xfrm>
            <a:prstGeom prst="chord">
              <a:avLst>
                <a:gd name="adj1" fmla="val 6611009"/>
                <a:gd name="adj2" fmla="val 18598345"/>
              </a:avLst>
            </a:prstGeom>
            <a:solidFill>
              <a:srgbClr val="10101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bg-BG" dirty="0">
                <a:latin typeface="Calibri"/>
                <a:cs typeface="Calibri"/>
              </a:endParaRPr>
            </a:p>
          </p:txBody>
        </p:sp>
      </p:grpSp>
      <p:sp>
        <p:nvSpPr>
          <p:cNvPr id="13" name="Freeform 12"/>
          <p:cNvSpPr/>
          <p:nvPr userDrawn="1"/>
        </p:nvSpPr>
        <p:spPr>
          <a:xfrm>
            <a:off x="3843338" y="2814637"/>
            <a:ext cx="1600200" cy="207963"/>
          </a:xfrm>
          <a:custGeom>
            <a:avLst/>
            <a:gdLst>
              <a:gd name="connsiteX0" fmla="*/ 0 w 1600200"/>
              <a:gd name="connsiteY0" fmla="*/ 115677 h 206566"/>
              <a:gd name="connsiteX1" fmla="*/ 90889 w 1600200"/>
              <a:gd name="connsiteY1" fmla="*/ 206566 h 206566"/>
              <a:gd name="connsiteX2" fmla="*/ 173515 w 1600200"/>
              <a:gd name="connsiteY2" fmla="*/ 123940 h 206566"/>
              <a:gd name="connsiteX3" fmla="*/ 245125 w 1600200"/>
              <a:gd name="connsiteY3" fmla="*/ 195550 h 206566"/>
              <a:gd name="connsiteX4" fmla="*/ 305718 w 1600200"/>
              <a:gd name="connsiteY4" fmla="*/ 134957 h 206566"/>
              <a:gd name="connsiteX5" fmla="*/ 316735 w 1600200"/>
              <a:gd name="connsiteY5" fmla="*/ 123940 h 206566"/>
              <a:gd name="connsiteX6" fmla="*/ 380082 w 1600200"/>
              <a:gd name="connsiteY6" fmla="*/ 187287 h 206566"/>
              <a:gd name="connsiteX7" fmla="*/ 443429 w 1600200"/>
              <a:gd name="connsiteY7" fmla="*/ 123940 h 206566"/>
              <a:gd name="connsiteX8" fmla="*/ 504021 w 1600200"/>
              <a:gd name="connsiteY8" fmla="*/ 184532 h 206566"/>
              <a:gd name="connsiteX9" fmla="*/ 567368 w 1600200"/>
              <a:gd name="connsiteY9" fmla="*/ 121185 h 206566"/>
              <a:gd name="connsiteX10" fmla="*/ 630715 w 1600200"/>
              <a:gd name="connsiteY10" fmla="*/ 184532 h 206566"/>
              <a:gd name="connsiteX11" fmla="*/ 699570 w 1600200"/>
              <a:gd name="connsiteY11" fmla="*/ 115677 h 206566"/>
              <a:gd name="connsiteX12" fmla="*/ 771180 w 1600200"/>
              <a:gd name="connsiteY12" fmla="*/ 187287 h 206566"/>
              <a:gd name="connsiteX13" fmla="*/ 842791 w 1600200"/>
              <a:gd name="connsiteY13" fmla="*/ 115676 h 206566"/>
              <a:gd name="connsiteX14" fmla="*/ 914402 w 1600200"/>
              <a:gd name="connsiteY14" fmla="*/ 187287 h 206566"/>
              <a:gd name="connsiteX15" fmla="*/ 991520 w 1600200"/>
              <a:gd name="connsiteY15" fmla="*/ 110169 h 206566"/>
              <a:gd name="connsiteX16" fmla="*/ 1060375 w 1600200"/>
              <a:gd name="connsiteY16" fmla="*/ 179024 h 206566"/>
              <a:gd name="connsiteX17" fmla="*/ 1126476 w 1600200"/>
              <a:gd name="connsiteY17" fmla="*/ 112923 h 206566"/>
              <a:gd name="connsiteX18" fmla="*/ 1187069 w 1600200"/>
              <a:gd name="connsiteY18" fmla="*/ 173516 h 206566"/>
              <a:gd name="connsiteX19" fmla="*/ 1255925 w 1600200"/>
              <a:gd name="connsiteY19" fmla="*/ 104660 h 206566"/>
              <a:gd name="connsiteX20" fmla="*/ 1324778 w 1600200"/>
              <a:gd name="connsiteY20" fmla="*/ 173513 h 206566"/>
              <a:gd name="connsiteX21" fmla="*/ 1396385 w 1600200"/>
              <a:gd name="connsiteY21" fmla="*/ 101906 h 206566"/>
              <a:gd name="connsiteX22" fmla="*/ 1462486 w 1600200"/>
              <a:gd name="connsiteY22" fmla="*/ 168007 h 206566"/>
              <a:gd name="connsiteX23" fmla="*/ 1525833 w 1600200"/>
              <a:gd name="connsiteY23" fmla="*/ 104660 h 206566"/>
              <a:gd name="connsiteX24" fmla="*/ 1567146 w 1600200"/>
              <a:gd name="connsiteY24" fmla="*/ 145973 h 206566"/>
              <a:gd name="connsiteX25" fmla="*/ 1600200 w 1600200"/>
              <a:gd name="connsiteY25" fmla="*/ 82626 h 206566"/>
              <a:gd name="connsiteX26" fmla="*/ 1520328 w 1600200"/>
              <a:gd name="connsiteY26" fmla="*/ 0 h 206566"/>
              <a:gd name="connsiteX27" fmla="*/ 77118 w 1600200"/>
              <a:gd name="connsiteY27" fmla="*/ 0 h 206566"/>
              <a:gd name="connsiteX28" fmla="*/ 0 w 1600200"/>
              <a:gd name="connsiteY28" fmla="*/ 115677 h 2065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</a:cxnLst>
            <a:rect l="l" t="t" r="r" b="b"/>
            <a:pathLst>
              <a:path w="1600200" h="206566">
                <a:moveTo>
                  <a:pt x="0" y="115677"/>
                </a:moveTo>
                <a:lnTo>
                  <a:pt x="90889" y="206566"/>
                </a:lnTo>
                <a:lnTo>
                  <a:pt x="173515" y="123940"/>
                </a:lnTo>
                <a:lnTo>
                  <a:pt x="245125" y="195550"/>
                </a:lnTo>
                <a:lnTo>
                  <a:pt x="305718" y="134957"/>
                </a:lnTo>
                <a:lnTo>
                  <a:pt x="316735" y="123940"/>
                </a:lnTo>
                <a:lnTo>
                  <a:pt x="380082" y="187287"/>
                </a:lnTo>
                <a:lnTo>
                  <a:pt x="443429" y="123940"/>
                </a:lnTo>
                <a:lnTo>
                  <a:pt x="504021" y="184532"/>
                </a:lnTo>
                <a:lnTo>
                  <a:pt x="567368" y="121185"/>
                </a:lnTo>
                <a:lnTo>
                  <a:pt x="630715" y="184532"/>
                </a:lnTo>
                <a:lnTo>
                  <a:pt x="699570" y="115677"/>
                </a:lnTo>
                <a:lnTo>
                  <a:pt x="771180" y="187287"/>
                </a:lnTo>
                <a:lnTo>
                  <a:pt x="842791" y="115676"/>
                </a:lnTo>
                <a:lnTo>
                  <a:pt x="914402" y="187287"/>
                </a:lnTo>
                <a:lnTo>
                  <a:pt x="991520" y="110169"/>
                </a:lnTo>
                <a:lnTo>
                  <a:pt x="1060375" y="179024"/>
                </a:lnTo>
                <a:lnTo>
                  <a:pt x="1126476" y="112923"/>
                </a:lnTo>
                <a:lnTo>
                  <a:pt x="1187069" y="173516"/>
                </a:lnTo>
                <a:lnTo>
                  <a:pt x="1255925" y="104660"/>
                </a:lnTo>
                <a:lnTo>
                  <a:pt x="1324778" y="173513"/>
                </a:lnTo>
                <a:lnTo>
                  <a:pt x="1396385" y="101906"/>
                </a:lnTo>
                <a:lnTo>
                  <a:pt x="1462486" y="168007"/>
                </a:lnTo>
                <a:lnTo>
                  <a:pt x="1525833" y="104660"/>
                </a:lnTo>
                <a:lnTo>
                  <a:pt x="1567146" y="145973"/>
                </a:lnTo>
                <a:lnTo>
                  <a:pt x="1600200" y="82626"/>
                </a:lnTo>
                <a:lnTo>
                  <a:pt x="1520328" y="0"/>
                </a:lnTo>
                <a:lnTo>
                  <a:pt x="77118" y="0"/>
                </a:lnTo>
                <a:lnTo>
                  <a:pt x="0" y="115677"/>
                </a:lnTo>
                <a:close/>
              </a:path>
            </a:pathLst>
          </a:custGeom>
          <a:solidFill>
            <a:srgbClr val="E6E6E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bg-BG" dirty="0">
              <a:latin typeface="Calibri"/>
              <a:cs typeface="Calibri"/>
            </a:endParaRPr>
          </a:p>
        </p:txBody>
      </p:sp>
      <p:sp>
        <p:nvSpPr>
          <p:cNvPr id="14" name="Rectangle 27"/>
          <p:cNvSpPr>
            <a:spLocks noChangeArrowheads="1"/>
          </p:cNvSpPr>
          <p:nvPr userDrawn="1"/>
        </p:nvSpPr>
        <p:spPr bwMode="auto">
          <a:xfrm>
            <a:off x="2320635" y="2662251"/>
            <a:ext cx="718165" cy="5078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sz="1600" dirty="0">
                <a:solidFill>
                  <a:srgbClr val="101010"/>
                </a:solidFill>
                <a:latin typeface="Calibri"/>
                <a:cs typeface="Calibri"/>
              </a:rPr>
              <a:t>Empty</a:t>
            </a:r>
          </a:p>
          <a:p>
            <a:pPr algn="ctr"/>
            <a:r>
              <a:rPr lang="en-US" sz="1100" dirty="0">
                <a:solidFill>
                  <a:srgbClr val="7F7F7F"/>
                </a:solidFill>
                <a:latin typeface="Calibri"/>
                <a:cs typeface="Calibri"/>
              </a:rPr>
              <a:t>12.75%</a:t>
            </a:r>
            <a:endParaRPr lang="bg-BG" sz="1100" dirty="0">
              <a:solidFill>
                <a:srgbClr val="7F7F7F"/>
              </a:solidFill>
              <a:latin typeface="Calibri"/>
              <a:cs typeface="Calibri"/>
            </a:endParaRPr>
          </a:p>
        </p:txBody>
      </p:sp>
      <p:sp>
        <p:nvSpPr>
          <p:cNvPr id="15" name="Rectangle 29"/>
          <p:cNvSpPr>
            <a:spLocks noChangeArrowheads="1"/>
          </p:cNvSpPr>
          <p:nvPr userDrawn="1"/>
        </p:nvSpPr>
        <p:spPr bwMode="auto">
          <a:xfrm>
            <a:off x="4258253" y="2413014"/>
            <a:ext cx="771966" cy="5078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sz="1600" dirty="0">
                <a:solidFill>
                  <a:srgbClr val="101010"/>
                </a:solidFill>
                <a:latin typeface="Calibri"/>
                <a:cs typeface="Calibri"/>
              </a:rPr>
              <a:t>Middle</a:t>
            </a:r>
          </a:p>
          <a:p>
            <a:pPr algn="ctr"/>
            <a:r>
              <a:rPr lang="en-US" sz="1100" dirty="0">
                <a:solidFill>
                  <a:srgbClr val="7F7F7F"/>
                </a:solidFill>
                <a:latin typeface="Calibri"/>
                <a:cs typeface="Calibri"/>
              </a:rPr>
              <a:t>34.25%</a:t>
            </a:r>
            <a:endParaRPr lang="bg-BG" sz="1100" dirty="0">
              <a:solidFill>
                <a:srgbClr val="7F7F7F"/>
              </a:solidFill>
              <a:latin typeface="Calibri"/>
              <a:cs typeface="Calibri"/>
            </a:endParaRPr>
          </a:p>
        </p:txBody>
      </p:sp>
      <p:sp>
        <p:nvSpPr>
          <p:cNvPr id="16" name="Rectangle 30"/>
          <p:cNvSpPr>
            <a:spLocks noChangeArrowheads="1"/>
          </p:cNvSpPr>
          <p:nvPr userDrawn="1"/>
        </p:nvSpPr>
        <p:spPr bwMode="auto">
          <a:xfrm>
            <a:off x="6299660" y="2089163"/>
            <a:ext cx="607101" cy="5078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sz="1600" dirty="0">
                <a:solidFill>
                  <a:srgbClr val="101010"/>
                </a:solidFill>
                <a:latin typeface="Calibri"/>
                <a:cs typeface="Calibri"/>
              </a:rPr>
              <a:t>High</a:t>
            </a:r>
          </a:p>
          <a:p>
            <a:pPr algn="ctr"/>
            <a:r>
              <a:rPr lang="en-US" sz="1100" dirty="0">
                <a:solidFill>
                  <a:srgbClr val="7F7F7F"/>
                </a:solidFill>
                <a:latin typeface="Calibri"/>
                <a:cs typeface="Calibri"/>
              </a:rPr>
              <a:t>69.59%</a:t>
            </a:r>
            <a:endParaRPr lang="bg-BG" sz="1100" dirty="0">
              <a:solidFill>
                <a:srgbClr val="7F7F7F"/>
              </a:solidFill>
              <a:latin typeface="Calibri"/>
              <a:cs typeface="Calibri"/>
            </a:endParaRPr>
          </a:p>
        </p:txBody>
      </p:sp>
      <p:pic>
        <p:nvPicPr>
          <p:cNvPr id="17" name="Picture 4" descr="E:\Envato\Modern World\attention-512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76975" y="2792413"/>
            <a:ext cx="679450" cy="544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TextBox 17"/>
          <p:cNvSpPr txBox="1">
            <a:spLocks noChangeArrowheads="1"/>
          </p:cNvSpPr>
          <p:nvPr userDrawn="1"/>
        </p:nvSpPr>
        <p:spPr bwMode="auto">
          <a:xfrm>
            <a:off x="3200400" y="3810000"/>
            <a:ext cx="4751388" cy="5847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algn="just">
              <a:defRPr/>
            </a:pPr>
            <a:r>
              <a:rPr lang="en-US" sz="1600" dirty="0" err="1" smtClean="0">
                <a:solidFill>
                  <a:srgbClr val="545454"/>
                </a:solidFill>
                <a:latin typeface="Calibri"/>
                <a:cs typeface="Calibri"/>
              </a:rPr>
              <a:t>Tperspiciatis</a:t>
            </a:r>
            <a:r>
              <a:rPr lang="en-US" sz="1600" dirty="0" smtClean="0">
                <a:solidFill>
                  <a:srgbClr val="545454"/>
                </a:solidFill>
                <a:latin typeface="Calibri"/>
                <a:cs typeface="Calibri"/>
              </a:rPr>
              <a:t> </a:t>
            </a:r>
            <a:r>
              <a:rPr lang="en-US" sz="1600" dirty="0" err="1" smtClean="0">
                <a:solidFill>
                  <a:srgbClr val="545454"/>
                </a:solidFill>
                <a:latin typeface="Calibri"/>
                <a:cs typeface="Calibri"/>
              </a:rPr>
              <a:t>unde</a:t>
            </a:r>
            <a:r>
              <a:rPr lang="en-US" sz="1600" dirty="0" smtClean="0">
                <a:solidFill>
                  <a:srgbClr val="545454"/>
                </a:solidFill>
                <a:latin typeface="Calibri"/>
                <a:cs typeface="Calibri"/>
              </a:rPr>
              <a:t> </a:t>
            </a:r>
            <a:r>
              <a:rPr lang="en-US" sz="1600" dirty="0" err="1" smtClean="0">
                <a:solidFill>
                  <a:srgbClr val="545454"/>
                </a:solidFill>
                <a:latin typeface="Calibri"/>
                <a:cs typeface="Calibri"/>
              </a:rPr>
              <a:t>omnis</a:t>
            </a:r>
            <a:r>
              <a:rPr lang="en-US" sz="1600" dirty="0" smtClean="0">
                <a:solidFill>
                  <a:srgbClr val="545454"/>
                </a:solidFill>
                <a:latin typeface="Calibri"/>
                <a:cs typeface="Calibri"/>
              </a:rPr>
              <a:t> </a:t>
            </a:r>
            <a:r>
              <a:rPr lang="en-US" sz="1600" dirty="0" err="1" smtClean="0">
                <a:solidFill>
                  <a:srgbClr val="545454"/>
                </a:solidFill>
                <a:latin typeface="Calibri"/>
                <a:cs typeface="Calibri"/>
              </a:rPr>
              <a:t>iste</a:t>
            </a:r>
            <a:r>
              <a:rPr lang="en-US" sz="1600" dirty="0" smtClean="0">
                <a:solidFill>
                  <a:srgbClr val="545454"/>
                </a:solidFill>
                <a:latin typeface="Calibri"/>
                <a:cs typeface="Calibri"/>
              </a:rPr>
              <a:t> </a:t>
            </a:r>
            <a:r>
              <a:rPr lang="en-US" sz="1600" dirty="0" err="1" smtClean="0">
                <a:solidFill>
                  <a:srgbClr val="545454"/>
                </a:solidFill>
                <a:latin typeface="Calibri"/>
                <a:cs typeface="Calibri"/>
              </a:rPr>
              <a:t>natus</a:t>
            </a:r>
            <a:r>
              <a:rPr lang="en-US" sz="1600" dirty="0" smtClean="0">
                <a:solidFill>
                  <a:srgbClr val="545454"/>
                </a:solidFill>
                <a:latin typeface="Calibri"/>
                <a:cs typeface="Calibri"/>
              </a:rPr>
              <a:t> error sit </a:t>
            </a:r>
            <a:r>
              <a:rPr lang="en-US" sz="1600" dirty="0" err="1" smtClean="0">
                <a:solidFill>
                  <a:srgbClr val="545454"/>
                </a:solidFill>
                <a:latin typeface="Calibri"/>
                <a:cs typeface="Calibri"/>
              </a:rPr>
              <a:t>voluptatem</a:t>
            </a:r>
            <a:r>
              <a:rPr lang="en-US" sz="1600" dirty="0" smtClean="0">
                <a:solidFill>
                  <a:srgbClr val="545454"/>
                </a:solidFill>
                <a:latin typeface="Calibri"/>
                <a:cs typeface="Calibri"/>
              </a:rPr>
              <a:t> </a:t>
            </a:r>
            <a:r>
              <a:rPr lang="en-US" sz="1600" dirty="0" err="1" smtClean="0">
                <a:solidFill>
                  <a:srgbClr val="545454"/>
                </a:solidFill>
                <a:latin typeface="Calibri"/>
                <a:cs typeface="Calibri"/>
              </a:rPr>
              <a:t>accusantium</a:t>
            </a:r>
            <a:r>
              <a:rPr lang="en-US" sz="1600" dirty="0" smtClean="0">
                <a:solidFill>
                  <a:srgbClr val="545454"/>
                </a:solidFill>
                <a:latin typeface="Calibri"/>
                <a:cs typeface="Calibri"/>
              </a:rPr>
              <a:t> </a:t>
            </a:r>
            <a:r>
              <a:rPr lang="en-US" sz="1600" dirty="0" err="1" smtClean="0">
                <a:solidFill>
                  <a:srgbClr val="545454"/>
                </a:solidFill>
                <a:latin typeface="Calibri"/>
                <a:cs typeface="Calibri"/>
              </a:rPr>
              <a:t>doloreitrque</a:t>
            </a:r>
            <a:r>
              <a:rPr lang="en-US" sz="1600" dirty="0" smtClean="0">
                <a:solidFill>
                  <a:srgbClr val="545454"/>
                </a:solidFill>
                <a:latin typeface="Calibri"/>
                <a:cs typeface="Calibri"/>
              </a:rPr>
              <a:t> </a:t>
            </a:r>
            <a:r>
              <a:rPr lang="en-US" sz="1600" dirty="0" err="1" smtClean="0">
                <a:solidFill>
                  <a:srgbClr val="545454"/>
                </a:solidFill>
                <a:latin typeface="Calibri"/>
                <a:cs typeface="Calibri"/>
              </a:rPr>
              <a:t>laudantium</a:t>
            </a:r>
            <a:endParaRPr lang="bg-BG" sz="1600" dirty="0" smtClean="0">
              <a:solidFill>
                <a:srgbClr val="545454"/>
              </a:solidFill>
              <a:latin typeface="Calibri"/>
              <a:cs typeface="Calibri"/>
            </a:endParaRPr>
          </a:p>
        </p:txBody>
      </p:sp>
      <p:sp>
        <p:nvSpPr>
          <p:cNvPr id="19" name="Rectangle 36"/>
          <p:cNvSpPr>
            <a:spLocks noChangeArrowheads="1"/>
          </p:cNvSpPr>
          <p:nvPr userDrawn="1"/>
        </p:nvSpPr>
        <p:spPr bwMode="auto">
          <a:xfrm>
            <a:off x="1763713" y="3895725"/>
            <a:ext cx="1546968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2800" dirty="0">
                <a:solidFill>
                  <a:schemeClr val="accent2"/>
                </a:solidFill>
                <a:latin typeface="Calibri"/>
                <a:cs typeface="Calibri"/>
              </a:rPr>
              <a:t>Warning!</a:t>
            </a:r>
            <a:endParaRPr lang="bg-BG" sz="2800" dirty="0">
              <a:solidFill>
                <a:schemeClr val="accent2"/>
              </a:solidFill>
              <a:latin typeface="Calibri"/>
              <a:cs typeface="Calibri"/>
            </a:endParaRPr>
          </a:p>
        </p:txBody>
      </p:sp>
      <p:sp>
        <p:nvSpPr>
          <p:cNvPr id="20" name="TextBox 19"/>
          <p:cNvSpPr txBox="1">
            <a:spLocks noChangeArrowheads="1"/>
          </p:cNvSpPr>
          <p:nvPr userDrawn="1"/>
        </p:nvSpPr>
        <p:spPr bwMode="auto">
          <a:xfrm>
            <a:off x="1763713" y="4419600"/>
            <a:ext cx="5903912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algn="just">
              <a:defRPr/>
            </a:pPr>
            <a:r>
              <a:rPr lang="en-US" sz="1600" dirty="0" err="1" smtClean="0">
                <a:solidFill>
                  <a:srgbClr val="545454"/>
                </a:solidFill>
                <a:latin typeface="Calibri"/>
                <a:cs typeface="Calibri"/>
              </a:rPr>
              <a:t>Nemo</a:t>
            </a:r>
            <a:r>
              <a:rPr lang="en-US" sz="1600" dirty="0" smtClean="0">
                <a:solidFill>
                  <a:srgbClr val="545454"/>
                </a:solidFill>
                <a:latin typeface="Calibri"/>
                <a:cs typeface="Calibri"/>
              </a:rPr>
              <a:t> </a:t>
            </a:r>
            <a:r>
              <a:rPr lang="en-US" sz="1600" dirty="0" err="1" smtClean="0">
                <a:solidFill>
                  <a:srgbClr val="545454"/>
                </a:solidFill>
                <a:latin typeface="Calibri"/>
                <a:cs typeface="Calibri"/>
              </a:rPr>
              <a:t>enim</a:t>
            </a:r>
            <a:r>
              <a:rPr lang="en-US" sz="1600" dirty="0" smtClean="0">
                <a:solidFill>
                  <a:srgbClr val="545454"/>
                </a:solidFill>
                <a:latin typeface="Calibri"/>
                <a:cs typeface="Calibri"/>
              </a:rPr>
              <a:t> </a:t>
            </a:r>
            <a:r>
              <a:rPr lang="en-US" sz="1600" dirty="0" err="1" smtClean="0">
                <a:solidFill>
                  <a:srgbClr val="545454"/>
                </a:solidFill>
                <a:latin typeface="Calibri"/>
                <a:cs typeface="Calibri"/>
              </a:rPr>
              <a:t>ipsam</a:t>
            </a:r>
            <a:r>
              <a:rPr lang="en-US" sz="1600" dirty="0" smtClean="0">
                <a:solidFill>
                  <a:srgbClr val="545454"/>
                </a:solidFill>
                <a:latin typeface="Calibri"/>
                <a:cs typeface="Calibri"/>
              </a:rPr>
              <a:t> </a:t>
            </a:r>
            <a:r>
              <a:rPr lang="en-US" sz="1600" dirty="0" err="1" smtClean="0">
                <a:solidFill>
                  <a:srgbClr val="545454"/>
                </a:solidFill>
                <a:latin typeface="Calibri"/>
                <a:cs typeface="Calibri"/>
              </a:rPr>
              <a:t>voluptatem</a:t>
            </a:r>
            <a:r>
              <a:rPr lang="en-US" sz="1600" dirty="0" smtClean="0">
                <a:solidFill>
                  <a:srgbClr val="545454"/>
                </a:solidFill>
                <a:latin typeface="Calibri"/>
                <a:cs typeface="Calibri"/>
              </a:rPr>
              <a:t> </a:t>
            </a:r>
            <a:r>
              <a:rPr lang="en-US" sz="1600" dirty="0" err="1" smtClean="0">
                <a:solidFill>
                  <a:srgbClr val="545454"/>
                </a:solidFill>
                <a:latin typeface="Calibri"/>
                <a:cs typeface="Calibri"/>
              </a:rPr>
              <a:t>quia</a:t>
            </a:r>
            <a:r>
              <a:rPr lang="en-US" sz="1600" dirty="0" smtClean="0">
                <a:solidFill>
                  <a:srgbClr val="545454"/>
                </a:solidFill>
                <a:latin typeface="Calibri"/>
                <a:cs typeface="Calibri"/>
              </a:rPr>
              <a:t> </a:t>
            </a:r>
            <a:r>
              <a:rPr lang="en-US" sz="1600" dirty="0" err="1" smtClean="0">
                <a:solidFill>
                  <a:srgbClr val="545454"/>
                </a:solidFill>
                <a:latin typeface="Calibri"/>
                <a:cs typeface="Calibri"/>
              </a:rPr>
              <a:t>voluptas</a:t>
            </a:r>
            <a:r>
              <a:rPr lang="en-US" sz="1600" dirty="0" smtClean="0">
                <a:solidFill>
                  <a:srgbClr val="545454"/>
                </a:solidFill>
                <a:latin typeface="Calibri"/>
                <a:cs typeface="Calibri"/>
              </a:rPr>
              <a:t> sit </a:t>
            </a:r>
            <a:r>
              <a:rPr lang="en-US" sz="1600" dirty="0" err="1" smtClean="0">
                <a:solidFill>
                  <a:srgbClr val="545454"/>
                </a:solidFill>
                <a:latin typeface="Calibri"/>
                <a:cs typeface="Calibri"/>
              </a:rPr>
              <a:t>aspernatur</a:t>
            </a:r>
            <a:r>
              <a:rPr lang="en-US" sz="1600" dirty="0" smtClean="0">
                <a:solidFill>
                  <a:srgbClr val="545454"/>
                </a:solidFill>
                <a:latin typeface="Calibri"/>
                <a:cs typeface="Calibri"/>
              </a:rPr>
              <a:t> </a:t>
            </a:r>
            <a:r>
              <a:rPr lang="en-US" sz="1600" dirty="0" err="1" smtClean="0">
                <a:solidFill>
                  <a:srgbClr val="545454"/>
                </a:solidFill>
                <a:latin typeface="Calibri"/>
                <a:cs typeface="Calibri"/>
              </a:rPr>
              <a:t>aut</a:t>
            </a:r>
            <a:r>
              <a:rPr lang="en-US" sz="1600" dirty="0" smtClean="0">
                <a:solidFill>
                  <a:srgbClr val="545454"/>
                </a:solidFill>
                <a:latin typeface="Calibri"/>
                <a:cs typeface="Calibri"/>
              </a:rPr>
              <a:t> </a:t>
            </a:r>
            <a:r>
              <a:rPr lang="en-US" sz="1600" dirty="0" err="1" smtClean="0">
                <a:solidFill>
                  <a:srgbClr val="545454"/>
                </a:solidFill>
                <a:latin typeface="Calibri"/>
                <a:cs typeface="Calibri"/>
              </a:rPr>
              <a:t>odit</a:t>
            </a:r>
            <a:r>
              <a:rPr lang="en-US" sz="1600" dirty="0" smtClean="0">
                <a:solidFill>
                  <a:srgbClr val="545454"/>
                </a:solidFill>
                <a:latin typeface="Calibri"/>
                <a:cs typeface="Calibri"/>
              </a:rPr>
              <a:t> </a:t>
            </a:r>
            <a:r>
              <a:rPr lang="en-US" sz="1600" dirty="0" err="1" smtClean="0">
                <a:solidFill>
                  <a:srgbClr val="545454"/>
                </a:solidFill>
                <a:latin typeface="Calibri"/>
                <a:cs typeface="Calibri"/>
              </a:rPr>
              <a:t>ak</a:t>
            </a:r>
            <a:r>
              <a:rPr lang="en-US" sz="1600" dirty="0" smtClean="0">
                <a:solidFill>
                  <a:srgbClr val="545454"/>
                </a:solidFill>
                <a:latin typeface="Calibri"/>
                <a:cs typeface="Calibri"/>
              </a:rPr>
              <a:t> </a:t>
            </a:r>
            <a:r>
              <a:rPr lang="en-US" sz="1600" dirty="0" err="1" smtClean="0">
                <a:solidFill>
                  <a:srgbClr val="545454"/>
                </a:solidFill>
                <a:latin typeface="Calibri"/>
                <a:cs typeface="Calibri"/>
              </a:rPr>
              <a:t>aut</a:t>
            </a:r>
            <a:r>
              <a:rPr lang="en-US" sz="1600" dirty="0" smtClean="0">
                <a:solidFill>
                  <a:srgbClr val="545454"/>
                </a:solidFill>
                <a:latin typeface="Calibri"/>
                <a:cs typeface="Calibri"/>
              </a:rPr>
              <a:t> fugit, </a:t>
            </a:r>
            <a:r>
              <a:rPr lang="en-US" sz="1600" dirty="0" err="1" smtClean="0">
                <a:solidFill>
                  <a:srgbClr val="545454"/>
                </a:solidFill>
                <a:latin typeface="Calibri"/>
                <a:cs typeface="Calibri"/>
              </a:rPr>
              <a:t>sed</a:t>
            </a:r>
            <a:r>
              <a:rPr lang="en-US" sz="1600" dirty="0" smtClean="0">
                <a:solidFill>
                  <a:srgbClr val="545454"/>
                </a:solidFill>
                <a:latin typeface="Calibri"/>
                <a:cs typeface="Calibri"/>
              </a:rPr>
              <a:t> </a:t>
            </a:r>
            <a:r>
              <a:rPr lang="en-US" sz="1600" dirty="0" err="1" smtClean="0">
                <a:solidFill>
                  <a:srgbClr val="545454"/>
                </a:solidFill>
                <a:latin typeface="Calibri"/>
                <a:cs typeface="Calibri"/>
              </a:rPr>
              <a:t>quia</a:t>
            </a:r>
            <a:r>
              <a:rPr lang="en-US" sz="1600" dirty="0" smtClean="0">
                <a:solidFill>
                  <a:srgbClr val="545454"/>
                </a:solidFill>
                <a:latin typeface="Calibri"/>
                <a:cs typeface="Calibri"/>
              </a:rPr>
              <a:t> </a:t>
            </a:r>
            <a:r>
              <a:rPr lang="en-US" sz="1600" dirty="0" err="1" smtClean="0">
                <a:solidFill>
                  <a:srgbClr val="545454"/>
                </a:solidFill>
                <a:latin typeface="Calibri"/>
                <a:cs typeface="Calibri"/>
              </a:rPr>
              <a:t>consequuntur</a:t>
            </a:r>
            <a:r>
              <a:rPr lang="en-US" sz="1600" dirty="0" smtClean="0">
                <a:solidFill>
                  <a:srgbClr val="545454"/>
                </a:solidFill>
                <a:latin typeface="Calibri"/>
                <a:cs typeface="Calibri"/>
              </a:rPr>
              <a:t> </a:t>
            </a:r>
            <a:r>
              <a:rPr lang="en-US" sz="1600" dirty="0" err="1" smtClean="0">
                <a:solidFill>
                  <a:srgbClr val="545454"/>
                </a:solidFill>
                <a:latin typeface="Calibri"/>
                <a:cs typeface="Calibri"/>
              </a:rPr>
              <a:t>magni</a:t>
            </a:r>
            <a:r>
              <a:rPr lang="en-US" sz="1600" dirty="0" smtClean="0">
                <a:solidFill>
                  <a:srgbClr val="545454"/>
                </a:solidFill>
                <a:latin typeface="Calibri"/>
                <a:cs typeface="Calibri"/>
              </a:rPr>
              <a:t> </a:t>
            </a:r>
            <a:r>
              <a:rPr lang="en-US" sz="1600" dirty="0" err="1" smtClean="0">
                <a:solidFill>
                  <a:srgbClr val="545454"/>
                </a:solidFill>
                <a:latin typeface="Calibri"/>
                <a:cs typeface="Calibri"/>
              </a:rPr>
              <a:t>dolores</a:t>
            </a:r>
            <a:r>
              <a:rPr lang="en-US" sz="1600" dirty="0" smtClean="0">
                <a:solidFill>
                  <a:srgbClr val="545454"/>
                </a:solidFill>
                <a:latin typeface="Calibri"/>
                <a:cs typeface="Calibri"/>
              </a:rPr>
              <a:t> </a:t>
            </a:r>
            <a:r>
              <a:rPr lang="en-US" sz="1600" dirty="0" err="1" smtClean="0">
                <a:solidFill>
                  <a:srgbClr val="545454"/>
                </a:solidFill>
                <a:latin typeface="Calibri"/>
                <a:cs typeface="Calibri"/>
              </a:rPr>
              <a:t>eos</a:t>
            </a:r>
            <a:r>
              <a:rPr lang="en-US" sz="1600" dirty="0" smtClean="0">
                <a:solidFill>
                  <a:srgbClr val="545454"/>
                </a:solidFill>
                <a:latin typeface="Calibri"/>
                <a:cs typeface="Calibri"/>
              </a:rPr>
              <a:t> qui </a:t>
            </a:r>
            <a:r>
              <a:rPr lang="en-US" sz="1600" dirty="0" err="1" smtClean="0">
                <a:solidFill>
                  <a:srgbClr val="545454"/>
                </a:solidFill>
                <a:latin typeface="Calibri"/>
                <a:cs typeface="Calibri"/>
              </a:rPr>
              <a:t>ratione</a:t>
            </a:r>
            <a:r>
              <a:rPr lang="en-US" sz="1600" dirty="0" smtClean="0">
                <a:solidFill>
                  <a:srgbClr val="545454"/>
                </a:solidFill>
                <a:latin typeface="Calibri"/>
                <a:cs typeface="Calibri"/>
              </a:rPr>
              <a:t> </a:t>
            </a:r>
            <a:r>
              <a:rPr lang="en-US" sz="1600" dirty="0" err="1" smtClean="0">
                <a:solidFill>
                  <a:srgbClr val="545454"/>
                </a:solidFill>
                <a:latin typeface="Calibri"/>
                <a:cs typeface="Calibri"/>
              </a:rPr>
              <a:t>voluptatem</a:t>
            </a:r>
            <a:r>
              <a:rPr lang="en-US" sz="1600" dirty="0" smtClean="0">
                <a:solidFill>
                  <a:srgbClr val="545454"/>
                </a:solidFill>
                <a:latin typeface="Calibri"/>
                <a:cs typeface="Calibri"/>
              </a:rPr>
              <a:t> </a:t>
            </a:r>
            <a:r>
              <a:rPr lang="en-US" sz="1600" dirty="0" err="1" smtClean="0">
                <a:solidFill>
                  <a:srgbClr val="545454"/>
                </a:solidFill>
                <a:latin typeface="Calibri"/>
                <a:cs typeface="Calibri"/>
              </a:rPr>
              <a:t>sequi</a:t>
            </a:r>
            <a:r>
              <a:rPr lang="en-US" sz="1600" dirty="0" smtClean="0">
                <a:solidFill>
                  <a:srgbClr val="545454"/>
                </a:solidFill>
                <a:latin typeface="Calibri"/>
                <a:cs typeface="Calibri"/>
              </a:rPr>
              <a:t> </a:t>
            </a:r>
            <a:r>
              <a:rPr lang="en-US" sz="1600" dirty="0" err="1" smtClean="0">
                <a:solidFill>
                  <a:srgbClr val="545454"/>
                </a:solidFill>
                <a:latin typeface="Calibri"/>
                <a:cs typeface="Calibri"/>
              </a:rPr>
              <a:t>nesciunt</a:t>
            </a:r>
            <a:r>
              <a:rPr lang="en-US" sz="1600" dirty="0" smtClean="0">
                <a:solidFill>
                  <a:srgbClr val="545454"/>
                </a:solidFill>
                <a:latin typeface="Calibri"/>
                <a:cs typeface="Calibri"/>
              </a:rPr>
              <a:t>. . </a:t>
            </a:r>
            <a:r>
              <a:rPr lang="en-US" sz="1600" dirty="0" err="1" smtClean="0">
                <a:solidFill>
                  <a:srgbClr val="545454"/>
                </a:solidFill>
                <a:latin typeface="Calibri"/>
                <a:cs typeface="Calibri"/>
              </a:rPr>
              <a:t>Nemo</a:t>
            </a:r>
            <a:r>
              <a:rPr lang="en-US" sz="1600" dirty="0" smtClean="0">
                <a:solidFill>
                  <a:srgbClr val="545454"/>
                </a:solidFill>
                <a:latin typeface="Calibri"/>
                <a:cs typeface="Calibri"/>
              </a:rPr>
              <a:t> </a:t>
            </a:r>
            <a:r>
              <a:rPr lang="en-US" sz="1600" dirty="0" err="1" smtClean="0">
                <a:solidFill>
                  <a:srgbClr val="545454"/>
                </a:solidFill>
                <a:latin typeface="Calibri"/>
                <a:cs typeface="Calibri"/>
              </a:rPr>
              <a:t>enim</a:t>
            </a:r>
            <a:r>
              <a:rPr lang="en-US" sz="1600" dirty="0" smtClean="0">
                <a:solidFill>
                  <a:srgbClr val="545454"/>
                </a:solidFill>
                <a:latin typeface="Calibri"/>
                <a:cs typeface="Calibri"/>
              </a:rPr>
              <a:t> </a:t>
            </a:r>
            <a:r>
              <a:rPr lang="en-US" sz="1600" dirty="0" err="1" smtClean="0">
                <a:solidFill>
                  <a:srgbClr val="545454"/>
                </a:solidFill>
                <a:latin typeface="Calibri"/>
                <a:cs typeface="Calibri"/>
              </a:rPr>
              <a:t>ipsam</a:t>
            </a:r>
            <a:r>
              <a:rPr lang="en-US" sz="1600" dirty="0" smtClean="0">
                <a:solidFill>
                  <a:srgbClr val="545454"/>
                </a:solidFill>
                <a:latin typeface="Calibri"/>
                <a:cs typeface="Calibri"/>
              </a:rPr>
              <a:t> </a:t>
            </a:r>
            <a:r>
              <a:rPr lang="en-US" sz="1600" dirty="0" err="1" smtClean="0">
                <a:solidFill>
                  <a:srgbClr val="545454"/>
                </a:solidFill>
                <a:latin typeface="Calibri"/>
                <a:cs typeface="Calibri"/>
              </a:rPr>
              <a:t>voluptat</a:t>
            </a:r>
            <a:r>
              <a:rPr lang="en-US" sz="1600" dirty="0" smtClean="0">
                <a:solidFill>
                  <a:srgbClr val="545454"/>
                </a:solidFill>
                <a:latin typeface="Calibri"/>
                <a:cs typeface="Calibri"/>
              </a:rPr>
              <a:t> </a:t>
            </a:r>
            <a:r>
              <a:rPr lang="en-US" sz="1600" dirty="0" err="1" smtClean="0">
                <a:solidFill>
                  <a:srgbClr val="545454"/>
                </a:solidFill>
                <a:latin typeface="Calibri"/>
                <a:cs typeface="Calibri"/>
              </a:rPr>
              <a:t>nsequuntu</a:t>
            </a:r>
            <a:r>
              <a:rPr lang="en-US" sz="1600" dirty="0" smtClean="0">
                <a:solidFill>
                  <a:srgbClr val="545454"/>
                </a:solidFill>
                <a:latin typeface="Calibri"/>
                <a:cs typeface="Calibri"/>
              </a:rPr>
              <a:t> </a:t>
            </a:r>
            <a:r>
              <a:rPr lang="en-US" sz="1600" dirty="0" err="1" smtClean="0">
                <a:solidFill>
                  <a:srgbClr val="545454"/>
                </a:solidFill>
                <a:latin typeface="Calibri"/>
                <a:cs typeface="Calibri"/>
              </a:rPr>
              <a:t>em</a:t>
            </a:r>
            <a:r>
              <a:rPr lang="en-US" sz="1600" dirty="0" smtClean="0">
                <a:solidFill>
                  <a:srgbClr val="545454"/>
                </a:solidFill>
                <a:latin typeface="Calibri"/>
                <a:cs typeface="Calibri"/>
              </a:rPr>
              <a:t> </a:t>
            </a:r>
            <a:r>
              <a:rPr lang="en-US" sz="1600" dirty="0" err="1" smtClean="0">
                <a:solidFill>
                  <a:srgbClr val="545454"/>
                </a:solidFill>
                <a:latin typeface="Calibri"/>
                <a:cs typeface="Calibri"/>
              </a:rPr>
              <a:t>quia</a:t>
            </a:r>
            <a:r>
              <a:rPr lang="en-US" sz="1600" dirty="0" smtClean="0">
                <a:solidFill>
                  <a:srgbClr val="545454"/>
                </a:solidFill>
                <a:latin typeface="Calibri"/>
                <a:cs typeface="Calibri"/>
              </a:rPr>
              <a:t> </a:t>
            </a:r>
            <a:r>
              <a:rPr lang="en-US" sz="1600" dirty="0" err="1" smtClean="0">
                <a:solidFill>
                  <a:srgbClr val="545454"/>
                </a:solidFill>
                <a:latin typeface="Calibri"/>
                <a:cs typeface="Calibri"/>
              </a:rPr>
              <a:t>voluptas</a:t>
            </a:r>
            <a:r>
              <a:rPr lang="en-US" sz="1600" dirty="0" smtClean="0">
                <a:solidFill>
                  <a:srgbClr val="545454"/>
                </a:solidFill>
                <a:latin typeface="Calibri"/>
                <a:cs typeface="Calibri"/>
              </a:rPr>
              <a:t> sit </a:t>
            </a:r>
            <a:r>
              <a:rPr lang="en-US" sz="1600" dirty="0" err="1" smtClean="0">
                <a:solidFill>
                  <a:srgbClr val="545454"/>
                </a:solidFill>
                <a:latin typeface="Calibri"/>
                <a:cs typeface="Calibri"/>
              </a:rPr>
              <a:t>aspernatdur</a:t>
            </a:r>
            <a:r>
              <a:rPr lang="en-US" sz="1600" dirty="0" smtClean="0">
                <a:solidFill>
                  <a:srgbClr val="545454"/>
                </a:solidFill>
                <a:latin typeface="Calibri"/>
                <a:cs typeface="Calibri"/>
              </a:rPr>
              <a:t> </a:t>
            </a:r>
            <a:r>
              <a:rPr lang="en-US" sz="1600" dirty="0" err="1" smtClean="0">
                <a:solidFill>
                  <a:srgbClr val="545454"/>
                </a:solidFill>
                <a:latin typeface="Calibri"/>
                <a:cs typeface="Calibri"/>
              </a:rPr>
              <a:t>aut</a:t>
            </a:r>
            <a:r>
              <a:rPr lang="en-US" sz="1600" dirty="0" smtClean="0">
                <a:solidFill>
                  <a:srgbClr val="545454"/>
                </a:solidFill>
                <a:latin typeface="Calibri"/>
                <a:cs typeface="Calibri"/>
              </a:rPr>
              <a:t> </a:t>
            </a:r>
            <a:r>
              <a:rPr lang="en-US" sz="1600" dirty="0" err="1" smtClean="0">
                <a:solidFill>
                  <a:srgbClr val="545454"/>
                </a:solidFill>
                <a:latin typeface="Calibri"/>
                <a:cs typeface="Calibri"/>
              </a:rPr>
              <a:t>odit</a:t>
            </a:r>
            <a:r>
              <a:rPr lang="en-US" sz="1600" dirty="0" smtClean="0">
                <a:solidFill>
                  <a:srgbClr val="545454"/>
                </a:solidFill>
                <a:latin typeface="Calibri"/>
                <a:cs typeface="Calibri"/>
              </a:rPr>
              <a:t> </a:t>
            </a:r>
            <a:r>
              <a:rPr lang="en-US" sz="1600" dirty="0" err="1" smtClean="0">
                <a:solidFill>
                  <a:srgbClr val="545454"/>
                </a:solidFill>
                <a:latin typeface="Calibri"/>
                <a:cs typeface="Calibri"/>
              </a:rPr>
              <a:t>aut</a:t>
            </a:r>
            <a:r>
              <a:rPr lang="en-US" sz="1600" dirty="0" smtClean="0">
                <a:solidFill>
                  <a:srgbClr val="545454"/>
                </a:solidFill>
                <a:latin typeface="Calibri"/>
                <a:cs typeface="Calibri"/>
              </a:rPr>
              <a:t> fugit.</a:t>
            </a:r>
            <a:endParaRPr lang="bg-BG" sz="1600" dirty="0" smtClean="0">
              <a:solidFill>
                <a:srgbClr val="545454"/>
              </a:solidFill>
              <a:latin typeface="Calibri"/>
              <a:cs typeface="Calibri"/>
            </a:endParaRPr>
          </a:p>
        </p:txBody>
      </p:sp>
      <p:grpSp>
        <p:nvGrpSpPr>
          <p:cNvPr id="21" name="Group 38"/>
          <p:cNvGrpSpPr>
            <a:grpSpLocks/>
          </p:cNvGrpSpPr>
          <p:nvPr userDrawn="1"/>
        </p:nvGrpSpPr>
        <p:grpSpPr bwMode="auto">
          <a:xfrm>
            <a:off x="4481533" y="1544639"/>
            <a:ext cx="325437" cy="368300"/>
            <a:chOff x="2921985" y="1148856"/>
            <a:chExt cx="388105" cy="438132"/>
          </a:xfrm>
        </p:grpSpPr>
        <p:sp>
          <p:nvSpPr>
            <p:cNvPr id="22" name="Oval 21"/>
            <p:cNvSpPr/>
            <p:nvPr/>
          </p:nvSpPr>
          <p:spPr>
            <a:xfrm>
              <a:off x="3158634" y="1279162"/>
              <a:ext cx="151456" cy="151080"/>
            </a:xfrm>
            <a:prstGeom prst="ellipse">
              <a:avLst/>
            </a:prstGeom>
            <a:solidFill>
              <a:srgbClr val="101010"/>
            </a:solidFill>
            <a:ln>
              <a:solidFill>
                <a:srgbClr val="10101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bg-BG" dirty="0">
                <a:latin typeface="Calibri"/>
                <a:cs typeface="Calibri"/>
              </a:endParaRPr>
            </a:p>
          </p:txBody>
        </p:sp>
        <p:sp>
          <p:nvSpPr>
            <p:cNvPr id="23" name="Oval 22"/>
            <p:cNvSpPr/>
            <p:nvPr/>
          </p:nvSpPr>
          <p:spPr>
            <a:xfrm>
              <a:off x="2921985" y="1148856"/>
              <a:ext cx="151456" cy="151080"/>
            </a:xfrm>
            <a:prstGeom prst="ellipse">
              <a:avLst/>
            </a:prstGeom>
            <a:solidFill>
              <a:srgbClr val="101010"/>
            </a:solidFill>
            <a:ln>
              <a:solidFill>
                <a:srgbClr val="10101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bg-BG" dirty="0">
                <a:latin typeface="Calibri"/>
                <a:cs typeface="Calibri"/>
              </a:endParaRPr>
            </a:p>
          </p:txBody>
        </p:sp>
        <p:cxnSp>
          <p:nvCxnSpPr>
            <p:cNvPr id="24" name="Straight Connector 23"/>
            <p:cNvCxnSpPr/>
            <p:nvPr/>
          </p:nvCxnSpPr>
          <p:spPr>
            <a:xfrm flipH="1">
              <a:off x="3154848" y="1373587"/>
              <a:ext cx="79514" cy="211512"/>
            </a:xfrm>
            <a:prstGeom prst="line">
              <a:avLst/>
            </a:prstGeom>
            <a:ln>
              <a:solidFill>
                <a:srgbClr val="10101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/>
            <p:cNvCxnSpPr/>
            <p:nvPr/>
          </p:nvCxnSpPr>
          <p:spPr>
            <a:xfrm>
              <a:off x="2990140" y="1243281"/>
              <a:ext cx="75728" cy="343707"/>
            </a:xfrm>
            <a:prstGeom prst="line">
              <a:avLst/>
            </a:prstGeom>
            <a:ln>
              <a:solidFill>
                <a:srgbClr val="10101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6" name="Freeform 25"/>
          <p:cNvSpPr/>
          <p:nvPr userDrawn="1"/>
        </p:nvSpPr>
        <p:spPr>
          <a:xfrm rot="13500000">
            <a:off x="5326083" y="1887552"/>
            <a:ext cx="592137" cy="509587"/>
          </a:xfrm>
          <a:custGeom>
            <a:avLst/>
            <a:gdLst>
              <a:gd name="connsiteX0" fmla="*/ 0 w 837618"/>
              <a:gd name="connsiteY0" fmla="*/ 691035 h 691035"/>
              <a:gd name="connsiteX1" fmla="*/ 621233 w 837618"/>
              <a:gd name="connsiteY1" fmla="*/ 523512 h 691035"/>
              <a:gd name="connsiteX2" fmla="*/ 837618 w 837618"/>
              <a:gd name="connsiteY2" fmla="*/ 0 h 6910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837618" h="691035">
                <a:moveTo>
                  <a:pt x="0" y="691035"/>
                </a:moveTo>
                <a:cubicBezTo>
                  <a:pt x="240815" y="664860"/>
                  <a:pt x="481630" y="638685"/>
                  <a:pt x="621233" y="523512"/>
                </a:cubicBezTo>
                <a:cubicBezTo>
                  <a:pt x="760836" y="408339"/>
                  <a:pt x="795737" y="188464"/>
                  <a:pt x="837618" y="0"/>
                </a:cubicBezTo>
              </a:path>
            </a:pathLst>
          </a:custGeom>
          <a:noFill/>
          <a:ln>
            <a:solidFill>
              <a:srgbClr val="10101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bg-BG" dirty="0">
              <a:latin typeface="Calibri"/>
              <a:cs typeface="Calibri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sv-SE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610278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egati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Calibri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sv-SE" smtClean="0"/>
              <a:t>Click to edit Master title style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1"/>
          </p:nvPr>
        </p:nvSpPr>
        <p:spPr>
          <a:xfrm>
            <a:off x="457200" y="1295400"/>
            <a:ext cx="8153400" cy="5029200"/>
          </a:xfrm>
        </p:spPr>
        <p:txBody>
          <a:bodyPr/>
          <a:lstStyle>
            <a:lvl1pPr>
              <a:buClr>
                <a:schemeClr val="bg1"/>
              </a:buCl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sv-SE" dirty="0" err="1" smtClean="0"/>
              <a:t>Click</a:t>
            </a:r>
            <a:r>
              <a:rPr lang="sv-SE" dirty="0" smtClean="0"/>
              <a:t> </a:t>
            </a:r>
            <a:r>
              <a:rPr lang="sv-SE" dirty="0" err="1" smtClean="0"/>
              <a:t>to</a:t>
            </a:r>
            <a:r>
              <a:rPr lang="sv-SE" dirty="0" smtClean="0"/>
              <a:t> </a:t>
            </a:r>
            <a:r>
              <a:rPr lang="sv-SE" dirty="0" err="1" smtClean="0"/>
              <a:t>edit</a:t>
            </a:r>
            <a:r>
              <a:rPr lang="sv-SE" dirty="0" smtClean="0"/>
              <a:t> Master text </a:t>
            </a:r>
            <a:r>
              <a:rPr lang="sv-SE" dirty="0" err="1" smtClean="0"/>
              <a:t>styles</a:t>
            </a:r>
            <a:endParaRPr lang="sv-SE" dirty="0" smtClean="0"/>
          </a:p>
          <a:p>
            <a:pPr lvl="1"/>
            <a:r>
              <a:rPr lang="sv-SE" dirty="0" smtClean="0"/>
              <a:t>Second </a:t>
            </a:r>
            <a:r>
              <a:rPr lang="sv-SE" dirty="0" err="1" smtClean="0"/>
              <a:t>level</a:t>
            </a:r>
            <a:endParaRPr lang="sv-SE" dirty="0" smtClean="0"/>
          </a:p>
          <a:p>
            <a:pPr lvl="2"/>
            <a:r>
              <a:rPr lang="sv-SE" dirty="0" err="1" smtClean="0"/>
              <a:t>Third</a:t>
            </a:r>
            <a:r>
              <a:rPr lang="sv-SE" dirty="0" smtClean="0"/>
              <a:t> </a:t>
            </a:r>
            <a:r>
              <a:rPr lang="sv-SE" dirty="0" err="1" smtClean="0"/>
              <a:t>level</a:t>
            </a:r>
            <a:endParaRPr lang="sv-SE" dirty="0" smtClean="0"/>
          </a:p>
          <a:p>
            <a:pPr lvl="3"/>
            <a:r>
              <a:rPr lang="sv-SE" dirty="0" err="1" smtClean="0"/>
              <a:t>Fourth</a:t>
            </a:r>
            <a:r>
              <a:rPr lang="sv-SE" dirty="0" smtClean="0"/>
              <a:t> </a:t>
            </a:r>
            <a:r>
              <a:rPr lang="sv-SE" dirty="0" err="1" smtClean="0"/>
              <a:t>level</a:t>
            </a:r>
            <a:endParaRPr lang="sv-SE" dirty="0" smtClean="0"/>
          </a:p>
          <a:p>
            <a:pPr lvl="4"/>
            <a:r>
              <a:rPr lang="sv-SE" dirty="0" err="1" smtClean="0"/>
              <a:t>Fifth</a:t>
            </a:r>
            <a:r>
              <a:rPr lang="sv-SE" dirty="0" smtClean="0"/>
              <a:t> </a:t>
            </a:r>
            <a:r>
              <a:rPr lang="sv-SE" dirty="0" err="1" smtClean="0"/>
              <a:t>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973866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0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9600" y="1524000"/>
            <a:ext cx="7772400" cy="1905000"/>
          </a:xfrm>
        </p:spPr>
        <p:txBody>
          <a:bodyPr/>
          <a:lstStyle>
            <a:lvl1pPr>
              <a:defRPr sz="4400"/>
            </a:lvl1pPr>
          </a:lstStyle>
          <a:p>
            <a:r>
              <a:rPr lang="en-US" dirty="0" smtClean="0"/>
              <a:t>Click to edit Master title style</a:t>
            </a:r>
            <a:endParaRPr lang="en-JM" dirty="0"/>
          </a:p>
        </p:txBody>
      </p:sp>
      <p:sp>
        <p:nvSpPr>
          <p:cNvPr id="18" name="Content Placeholder 17"/>
          <p:cNvSpPr>
            <a:spLocks noGrp="1"/>
          </p:cNvSpPr>
          <p:nvPr>
            <p:ph sz="quarter" idx="10" hasCustomPrompt="1"/>
          </p:nvPr>
        </p:nvSpPr>
        <p:spPr>
          <a:xfrm>
            <a:off x="685800" y="3581400"/>
            <a:ext cx="6629400" cy="457200"/>
          </a:xfrm>
        </p:spPr>
        <p:txBody>
          <a:bodyPr/>
          <a:lstStyle>
            <a:lvl1pPr marL="0" indent="0">
              <a:buNone/>
              <a:defRPr sz="2000" baseline="0">
                <a:solidFill>
                  <a:schemeClr val="accent5"/>
                </a:solidFill>
                <a:latin typeface="Calibri"/>
                <a:cs typeface="Calibri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800"/>
            </a:lvl3pPr>
            <a:lvl4pPr marL="1371600" indent="0">
              <a:buNone/>
              <a:defRPr sz="2800"/>
            </a:lvl4pPr>
            <a:lvl5pPr marL="1828800" indent="0">
              <a:buNone/>
              <a:defRPr sz="2800"/>
            </a:lvl5pPr>
          </a:lstStyle>
          <a:p>
            <a:pPr lvl="0"/>
            <a:r>
              <a:rPr lang="sv-SE" dirty="0" err="1" smtClean="0"/>
              <a:t>Title</a:t>
            </a:r>
            <a:r>
              <a:rPr lang="sv-SE" dirty="0" smtClean="0"/>
              <a:t> 2</a:t>
            </a:r>
          </a:p>
        </p:txBody>
      </p:sp>
      <p:sp>
        <p:nvSpPr>
          <p:cNvPr id="19" name="Content Placeholder 17"/>
          <p:cNvSpPr>
            <a:spLocks noGrp="1"/>
          </p:cNvSpPr>
          <p:nvPr>
            <p:ph sz="quarter" idx="11" hasCustomPrompt="1"/>
          </p:nvPr>
        </p:nvSpPr>
        <p:spPr>
          <a:xfrm>
            <a:off x="685800" y="4140200"/>
            <a:ext cx="6629400" cy="762000"/>
          </a:xfrm>
        </p:spPr>
        <p:txBody>
          <a:bodyPr/>
          <a:lstStyle>
            <a:lvl1pPr marL="0" marR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Tx/>
              <a:buFont typeface="Wingdings" charset="2"/>
              <a:buNone/>
              <a:tabLst/>
              <a:defRPr sz="1600" baseline="0">
                <a:solidFill>
                  <a:schemeClr val="accent5"/>
                </a:solidFill>
                <a:latin typeface="Calibri"/>
                <a:cs typeface="Calibri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800"/>
            </a:lvl3pPr>
            <a:lvl4pPr marL="1371600" indent="0">
              <a:buNone/>
              <a:defRPr sz="2800"/>
            </a:lvl4pPr>
            <a:lvl5pPr marL="1828800" indent="0">
              <a:buNone/>
              <a:defRPr sz="2800"/>
            </a:lvl5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Tx/>
              <a:buFont typeface="Wingdings" charset="2"/>
              <a:buNone/>
              <a:tabLst/>
              <a:defRPr/>
            </a:pPr>
            <a:r>
              <a:rPr lang="sv-SE" dirty="0" err="1" smtClean="0"/>
              <a:t>Lorem</a:t>
            </a:r>
            <a:r>
              <a:rPr lang="sv-SE" dirty="0" smtClean="0"/>
              <a:t> </a:t>
            </a:r>
            <a:r>
              <a:rPr lang="sv-SE" dirty="0" err="1" smtClean="0"/>
              <a:t>ipsum</a:t>
            </a:r>
            <a:r>
              <a:rPr lang="sv-SE" dirty="0" smtClean="0"/>
              <a:t> </a:t>
            </a:r>
            <a:r>
              <a:rPr lang="sv-SE" dirty="0" err="1" smtClean="0"/>
              <a:t>dolor</a:t>
            </a:r>
            <a:r>
              <a:rPr lang="sv-SE" dirty="0" smtClean="0"/>
              <a:t> </a:t>
            </a:r>
            <a:r>
              <a:rPr lang="sv-SE" dirty="0" err="1" smtClean="0"/>
              <a:t>sit</a:t>
            </a:r>
            <a:r>
              <a:rPr lang="sv-SE" dirty="0" smtClean="0"/>
              <a:t> </a:t>
            </a:r>
            <a:r>
              <a:rPr lang="sv-SE" dirty="0" err="1" smtClean="0"/>
              <a:t>amet</a:t>
            </a:r>
            <a:r>
              <a:rPr lang="sv-SE" dirty="0" smtClean="0"/>
              <a:t>, </a:t>
            </a:r>
            <a:r>
              <a:rPr lang="sv-SE" dirty="0" err="1" smtClean="0"/>
              <a:t>consectetur</a:t>
            </a:r>
            <a:r>
              <a:rPr lang="sv-SE" dirty="0" smtClean="0"/>
              <a:t> </a:t>
            </a:r>
            <a:r>
              <a:rPr lang="sv-SE" dirty="0" err="1" smtClean="0"/>
              <a:t>adipisicing</a:t>
            </a:r>
            <a:r>
              <a:rPr lang="sv-SE" dirty="0" smtClean="0"/>
              <a:t> elit. </a:t>
            </a:r>
            <a:r>
              <a:rPr lang="sv-SE" dirty="0" err="1" smtClean="0"/>
              <a:t>Lorem</a:t>
            </a:r>
            <a:r>
              <a:rPr lang="sv-SE" dirty="0" smtClean="0"/>
              <a:t> </a:t>
            </a:r>
            <a:r>
              <a:rPr lang="sv-SE" dirty="0" err="1" smtClean="0"/>
              <a:t>ipsum</a:t>
            </a:r>
            <a:r>
              <a:rPr lang="sv-SE" dirty="0" smtClean="0"/>
              <a:t> </a:t>
            </a:r>
            <a:r>
              <a:rPr lang="sv-SE" dirty="0" err="1" smtClean="0"/>
              <a:t>dolor</a:t>
            </a:r>
            <a:r>
              <a:rPr lang="sv-SE" dirty="0" smtClean="0"/>
              <a:t> </a:t>
            </a:r>
            <a:r>
              <a:rPr lang="sv-SE" dirty="0" err="1" smtClean="0"/>
              <a:t>sit</a:t>
            </a:r>
            <a:r>
              <a:rPr lang="sv-SE" dirty="0" smtClean="0"/>
              <a:t> </a:t>
            </a:r>
            <a:r>
              <a:rPr lang="sv-SE" dirty="0" err="1" smtClean="0"/>
              <a:t>amet</a:t>
            </a:r>
            <a:r>
              <a:rPr lang="sv-SE" dirty="0" smtClean="0"/>
              <a:t>, </a:t>
            </a:r>
            <a:r>
              <a:rPr lang="sv-SE" dirty="0" err="1" smtClean="0"/>
              <a:t>consectetur</a:t>
            </a:r>
            <a:r>
              <a:rPr lang="sv-SE" dirty="0" smtClean="0"/>
              <a:t> </a:t>
            </a:r>
            <a:r>
              <a:rPr lang="sv-SE" dirty="0" err="1" smtClean="0"/>
              <a:t>adipisicing</a:t>
            </a:r>
            <a:r>
              <a:rPr lang="sv-SE" dirty="0" smtClean="0"/>
              <a:t> elit.</a:t>
            </a:r>
          </a:p>
          <a:p>
            <a:pPr lvl="0"/>
            <a:endParaRPr lang="sv-SE" dirty="0" smtClean="0"/>
          </a:p>
        </p:txBody>
      </p:sp>
    </p:spTree>
    <p:extLst>
      <p:ext uri="{BB962C8B-B14F-4D97-AF65-F5344CB8AC3E}">
        <p14:creationId xmlns:p14="http://schemas.microsoft.com/office/powerpoint/2010/main" val="39990324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t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0" y="0"/>
            <a:ext cx="92202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JM" dirty="0">
              <a:latin typeface="Calibri"/>
              <a:cs typeface="Calibri"/>
            </a:endParaRPr>
          </a:p>
        </p:txBody>
      </p:sp>
      <p:sp>
        <p:nvSpPr>
          <p:cNvPr id="7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819400" y="2819400"/>
            <a:ext cx="4876800" cy="762000"/>
          </a:xfrm>
        </p:spPr>
        <p:txBody>
          <a:bodyPr>
            <a:normAutofit/>
          </a:bodyPr>
          <a:lstStyle>
            <a:lvl1pPr>
              <a:buNone/>
              <a:defRPr sz="4400" b="0" i="0">
                <a:solidFill>
                  <a:schemeClr val="bg1"/>
                </a:solidFill>
                <a:latin typeface="Calibri"/>
                <a:cs typeface="Calibri"/>
              </a:defRPr>
            </a:lvl1pPr>
          </a:lstStyle>
          <a:p>
            <a:pPr lvl="0"/>
            <a:endParaRPr lang="en-JM" dirty="0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2819400" y="3835400"/>
            <a:ext cx="5791200" cy="2133600"/>
          </a:xfrm>
        </p:spPr>
        <p:txBody>
          <a:bodyPr>
            <a:normAutofit/>
          </a:bodyPr>
          <a:lstStyle>
            <a:lvl1pPr>
              <a:buNone/>
              <a:defRPr sz="2400" b="0" i="0">
                <a:solidFill>
                  <a:schemeClr val="bg1"/>
                </a:solidFill>
                <a:latin typeface="Calibri"/>
                <a:cs typeface="Calibri"/>
              </a:defRPr>
            </a:lvl1pPr>
          </a:lstStyle>
          <a:p>
            <a:pPr lvl="0"/>
            <a:endParaRPr lang="en-JM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5"/>
          </p:nvPr>
        </p:nvSpPr>
        <p:spPr>
          <a:xfrm>
            <a:off x="1905000" y="2743200"/>
            <a:ext cx="838200" cy="8640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txBody>
          <a:bodyPr tIns="0" bIns="93600" anchor="ctr"/>
          <a:lstStyle>
            <a:lvl1pPr marL="0" indent="0" algn="ctr">
              <a:buFontTx/>
              <a:buNone/>
              <a:defRPr b="0" i="0">
                <a:ln>
                  <a:noFill/>
                </a:ln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pPr lvl="0"/>
            <a:endParaRPr lang="en-JM" dirty="0"/>
          </a:p>
        </p:txBody>
      </p:sp>
    </p:spTree>
    <p:extLst>
      <p:ext uri="{BB962C8B-B14F-4D97-AF65-F5344CB8AC3E}">
        <p14:creationId xmlns:p14="http://schemas.microsoft.com/office/powerpoint/2010/main" val="21892968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hapt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0" y="0"/>
            <a:ext cx="9144000" cy="68834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JM" dirty="0">
              <a:latin typeface="Calibri"/>
              <a:cs typeface="Calibri"/>
            </a:endParaRPr>
          </a:p>
        </p:txBody>
      </p:sp>
      <p:sp>
        <p:nvSpPr>
          <p:cNvPr id="7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819400" y="2819400"/>
            <a:ext cx="4876800" cy="762000"/>
          </a:xfrm>
        </p:spPr>
        <p:txBody>
          <a:bodyPr>
            <a:normAutofit/>
          </a:bodyPr>
          <a:lstStyle>
            <a:lvl1pPr>
              <a:buNone/>
              <a:defRPr sz="4400" b="0" i="0">
                <a:solidFill>
                  <a:schemeClr val="bg1"/>
                </a:solidFill>
                <a:latin typeface="Calibri"/>
                <a:cs typeface="Calibri"/>
              </a:defRPr>
            </a:lvl1pPr>
          </a:lstStyle>
          <a:p>
            <a:pPr lvl="0"/>
            <a:endParaRPr lang="en-JM" dirty="0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2819400" y="3733800"/>
            <a:ext cx="5943600" cy="2590800"/>
          </a:xfrm>
        </p:spPr>
        <p:txBody>
          <a:bodyPr>
            <a:normAutofit/>
          </a:bodyPr>
          <a:lstStyle>
            <a:lvl1pPr>
              <a:buNone/>
              <a:defRPr sz="2400" b="0" i="0">
                <a:solidFill>
                  <a:schemeClr val="bg1"/>
                </a:solidFill>
                <a:latin typeface="Calibri"/>
                <a:cs typeface="Calibri"/>
              </a:defRPr>
            </a:lvl1pPr>
          </a:lstStyle>
          <a:p>
            <a:pPr lvl="0"/>
            <a:endParaRPr lang="en-JM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5"/>
          </p:nvPr>
        </p:nvSpPr>
        <p:spPr>
          <a:xfrm>
            <a:off x="1905000" y="2743200"/>
            <a:ext cx="838200" cy="8640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txBody>
          <a:bodyPr tIns="0" bIns="93600" anchor="ctr"/>
          <a:lstStyle>
            <a:lvl1pPr marL="0" indent="0" algn="ctr">
              <a:buFontTx/>
              <a:buNone/>
              <a:defRPr b="0" i="0">
                <a:ln>
                  <a:noFill/>
                </a:ln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pPr lvl="0"/>
            <a:endParaRPr lang="en-JM" dirty="0"/>
          </a:p>
        </p:txBody>
      </p:sp>
    </p:spTree>
    <p:extLst>
      <p:ext uri="{BB962C8B-B14F-4D97-AF65-F5344CB8AC3E}">
        <p14:creationId xmlns:p14="http://schemas.microsoft.com/office/powerpoint/2010/main" val="17078060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Chapt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JM" dirty="0">
              <a:latin typeface="Calibri"/>
              <a:cs typeface="Calibri"/>
            </a:endParaRPr>
          </a:p>
        </p:txBody>
      </p:sp>
      <p:sp>
        <p:nvSpPr>
          <p:cNvPr id="7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819400" y="2819400"/>
            <a:ext cx="4876800" cy="762000"/>
          </a:xfrm>
        </p:spPr>
        <p:txBody>
          <a:bodyPr>
            <a:normAutofit/>
          </a:bodyPr>
          <a:lstStyle>
            <a:lvl1pPr>
              <a:buNone/>
              <a:defRPr sz="4400" b="0" i="0">
                <a:solidFill>
                  <a:schemeClr val="bg1"/>
                </a:solidFill>
                <a:latin typeface="Calibri"/>
                <a:cs typeface="Calibri"/>
              </a:defRPr>
            </a:lvl1pPr>
          </a:lstStyle>
          <a:p>
            <a:pPr lvl="0"/>
            <a:endParaRPr lang="en-JM" dirty="0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2819400" y="3784600"/>
            <a:ext cx="6019800" cy="2286000"/>
          </a:xfrm>
        </p:spPr>
        <p:txBody>
          <a:bodyPr>
            <a:normAutofit/>
          </a:bodyPr>
          <a:lstStyle>
            <a:lvl1pPr>
              <a:buNone/>
              <a:defRPr sz="2400" b="0" i="0">
                <a:solidFill>
                  <a:schemeClr val="bg1"/>
                </a:solidFill>
                <a:latin typeface="+mn-lt"/>
                <a:cs typeface="Calibri"/>
              </a:defRPr>
            </a:lvl1pPr>
          </a:lstStyle>
          <a:p>
            <a:pPr lvl="0"/>
            <a:endParaRPr lang="en-JM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5"/>
          </p:nvPr>
        </p:nvSpPr>
        <p:spPr>
          <a:xfrm>
            <a:off x="1905000" y="2743200"/>
            <a:ext cx="838200" cy="8640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txBody>
          <a:bodyPr tIns="0" bIns="93600" anchor="ctr"/>
          <a:lstStyle>
            <a:lvl1pPr marL="0" indent="0" algn="ctr">
              <a:buFontTx/>
              <a:buNone/>
              <a:defRPr b="0" i="0">
                <a:ln>
                  <a:noFill/>
                </a:ln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pPr lvl="0"/>
            <a:endParaRPr lang="en-JM" dirty="0"/>
          </a:p>
        </p:txBody>
      </p:sp>
    </p:spTree>
    <p:extLst>
      <p:ext uri="{BB962C8B-B14F-4D97-AF65-F5344CB8AC3E}">
        <p14:creationId xmlns:p14="http://schemas.microsoft.com/office/powerpoint/2010/main" val="18637738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hapt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JM" dirty="0">
              <a:latin typeface="Calibri"/>
              <a:cs typeface="Calibri"/>
            </a:endParaRPr>
          </a:p>
        </p:txBody>
      </p:sp>
      <p:sp>
        <p:nvSpPr>
          <p:cNvPr id="7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819400" y="2819400"/>
            <a:ext cx="4876800" cy="762000"/>
          </a:xfrm>
        </p:spPr>
        <p:txBody>
          <a:bodyPr>
            <a:normAutofit/>
          </a:bodyPr>
          <a:lstStyle>
            <a:lvl1pPr>
              <a:buNone/>
              <a:defRPr sz="4400" b="0" i="0">
                <a:solidFill>
                  <a:schemeClr val="bg1"/>
                </a:solidFill>
                <a:latin typeface="Calibri"/>
                <a:cs typeface="Calibri"/>
              </a:defRPr>
            </a:lvl1pPr>
          </a:lstStyle>
          <a:p>
            <a:pPr lvl="0"/>
            <a:endParaRPr lang="en-JM" dirty="0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2819400" y="3733800"/>
            <a:ext cx="5791200" cy="1905000"/>
          </a:xfrm>
        </p:spPr>
        <p:txBody>
          <a:bodyPr>
            <a:normAutofit/>
          </a:bodyPr>
          <a:lstStyle>
            <a:lvl1pPr>
              <a:buNone/>
              <a:defRPr sz="2400" b="0" i="0">
                <a:solidFill>
                  <a:schemeClr val="bg1"/>
                </a:solidFill>
                <a:latin typeface="Calibri"/>
                <a:cs typeface="Calibri"/>
              </a:defRPr>
            </a:lvl1pPr>
          </a:lstStyle>
          <a:p>
            <a:pPr lvl="0"/>
            <a:endParaRPr lang="en-JM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5"/>
          </p:nvPr>
        </p:nvSpPr>
        <p:spPr>
          <a:xfrm>
            <a:off x="1905000" y="2743200"/>
            <a:ext cx="838200" cy="8640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txBody>
          <a:bodyPr tIns="0" bIns="93600" anchor="ctr"/>
          <a:lstStyle>
            <a:lvl1pPr marL="0" indent="0" algn="ctr">
              <a:buFontTx/>
              <a:buNone/>
              <a:defRPr b="0" i="0">
                <a:ln>
                  <a:noFill/>
                </a:ln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pPr lvl="0"/>
            <a:endParaRPr lang="en-JM" dirty="0"/>
          </a:p>
        </p:txBody>
      </p:sp>
    </p:spTree>
    <p:extLst>
      <p:ext uri="{BB962C8B-B14F-4D97-AF65-F5344CB8AC3E}">
        <p14:creationId xmlns:p14="http://schemas.microsoft.com/office/powerpoint/2010/main" val="36815102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20" Type="http://schemas.openxmlformats.org/officeDocument/2006/relationships/slideLayout" Target="../slideLayouts/slideLayout20.xml"/><Relationship Id="rId21" Type="http://schemas.openxmlformats.org/officeDocument/2006/relationships/slideLayout" Target="../slideLayouts/slideLayout21.xml"/><Relationship Id="rId22" Type="http://schemas.openxmlformats.org/officeDocument/2006/relationships/slideLayout" Target="../slideLayouts/slideLayout22.xml"/><Relationship Id="rId23" Type="http://schemas.openxmlformats.org/officeDocument/2006/relationships/slideLayout" Target="../slideLayouts/slideLayout23.xml"/><Relationship Id="rId24" Type="http://schemas.openxmlformats.org/officeDocument/2006/relationships/slideLayout" Target="../slideLayouts/slideLayout24.xml"/><Relationship Id="rId25" Type="http://schemas.openxmlformats.org/officeDocument/2006/relationships/slideLayout" Target="../slideLayouts/slideLayout25.xml"/><Relationship Id="rId26" Type="http://schemas.openxmlformats.org/officeDocument/2006/relationships/slideLayout" Target="../slideLayouts/slideLayout26.xml"/><Relationship Id="rId27" Type="http://schemas.openxmlformats.org/officeDocument/2006/relationships/slideLayout" Target="../slideLayouts/slideLayout27.xml"/><Relationship Id="rId28" Type="http://schemas.openxmlformats.org/officeDocument/2006/relationships/slideLayout" Target="../slideLayouts/slideLayout28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30" Type="http://schemas.openxmlformats.org/officeDocument/2006/relationships/slideLayout" Target="../slideLayouts/slideLayout30.xml"/><Relationship Id="rId31" Type="http://schemas.openxmlformats.org/officeDocument/2006/relationships/slideLayout" Target="../slideLayouts/slideLayout31.xml"/><Relationship Id="rId32" Type="http://schemas.openxmlformats.org/officeDocument/2006/relationships/slideLayout" Target="../slideLayouts/slideLayout32.xml"/><Relationship Id="rId9" Type="http://schemas.openxmlformats.org/officeDocument/2006/relationships/slideLayout" Target="../slideLayouts/slideLayout9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33" Type="http://schemas.openxmlformats.org/officeDocument/2006/relationships/slideLayout" Target="../slideLayouts/slideLayout33.xml"/><Relationship Id="rId34" Type="http://schemas.openxmlformats.org/officeDocument/2006/relationships/slideLayout" Target="../slideLayouts/slideLayout34.xml"/><Relationship Id="rId35" Type="http://schemas.openxmlformats.org/officeDocument/2006/relationships/theme" Target="../theme/theme1.xml"/><Relationship Id="rId36" Type="http://schemas.openxmlformats.org/officeDocument/2006/relationships/image" Target="../media/image1.jpg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16.xml"/><Relationship Id="rId17" Type="http://schemas.openxmlformats.org/officeDocument/2006/relationships/slideLayout" Target="../slideLayouts/slideLayout17.xml"/><Relationship Id="rId18" Type="http://schemas.openxmlformats.org/officeDocument/2006/relationships/slideLayout" Target="../slideLayouts/slideLayout18.xml"/><Relationship Id="rId19" Type="http://schemas.openxmlformats.org/officeDocument/2006/relationships/slideLayout" Target="../slideLayouts/slideLayout1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3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85" y="0"/>
            <a:ext cx="9144000" cy="6858000"/>
          </a:xfrm>
          <a:prstGeom prst="rect">
            <a:avLst/>
          </a:prstGeom>
        </p:spPr>
      </p:pic>
      <p:sp>
        <p:nvSpPr>
          <p:cNvPr id="1028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7"/>
            <a:ext cx="8229600" cy="71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sv-SE" noProof="0" dirty="0" err="1" smtClean="0"/>
              <a:t>Click</a:t>
            </a:r>
            <a:r>
              <a:rPr lang="sv-SE" noProof="0" dirty="0" smtClean="0"/>
              <a:t> </a:t>
            </a:r>
            <a:r>
              <a:rPr lang="sv-SE" noProof="0" dirty="0" err="1" smtClean="0"/>
              <a:t>to</a:t>
            </a:r>
            <a:r>
              <a:rPr lang="sv-SE" noProof="0" dirty="0" smtClean="0"/>
              <a:t> </a:t>
            </a:r>
            <a:r>
              <a:rPr lang="sv-SE" noProof="0" dirty="0" err="1" smtClean="0"/>
              <a:t>edit</a:t>
            </a:r>
            <a:r>
              <a:rPr lang="sv-SE" noProof="0" dirty="0" smtClean="0"/>
              <a:t> Master </a:t>
            </a:r>
            <a:r>
              <a:rPr lang="sv-SE" noProof="0" dirty="0" err="1" smtClean="0"/>
              <a:t>title</a:t>
            </a:r>
            <a:r>
              <a:rPr lang="sv-SE" noProof="0" dirty="0" smtClean="0"/>
              <a:t> style</a:t>
            </a:r>
            <a:endParaRPr lang="sv-SE" noProof="0" dirty="0"/>
          </a:p>
        </p:txBody>
      </p:sp>
      <p:sp>
        <p:nvSpPr>
          <p:cNvPr id="1029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371601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sv-SE" noProof="0" dirty="0" err="1" smtClean="0"/>
              <a:t>Click</a:t>
            </a:r>
            <a:r>
              <a:rPr lang="sv-SE" noProof="0" dirty="0" smtClean="0"/>
              <a:t> </a:t>
            </a:r>
            <a:r>
              <a:rPr lang="sv-SE" noProof="0" dirty="0" err="1" smtClean="0"/>
              <a:t>to</a:t>
            </a:r>
            <a:r>
              <a:rPr lang="sv-SE" noProof="0" dirty="0" smtClean="0"/>
              <a:t> </a:t>
            </a:r>
            <a:r>
              <a:rPr lang="sv-SE" noProof="0" dirty="0" err="1" smtClean="0"/>
              <a:t>edit</a:t>
            </a:r>
            <a:r>
              <a:rPr lang="sv-SE" noProof="0" dirty="0" smtClean="0"/>
              <a:t> Master text </a:t>
            </a:r>
            <a:r>
              <a:rPr lang="sv-SE" noProof="0" dirty="0" err="1" smtClean="0"/>
              <a:t>styles</a:t>
            </a:r>
            <a:endParaRPr lang="sv-SE" noProof="0" dirty="0" smtClean="0"/>
          </a:p>
          <a:p>
            <a:pPr lvl="1"/>
            <a:r>
              <a:rPr lang="sv-SE" noProof="0" dirty="0" smtClean="0"/>
              <a:t>Second </a:t>
            </a:r>
            <a:r>
              <a:rPr lang="sv-SE" noProof="0" dirty="0" err="1" smtClean="0"/>
              <a:t>level</a:t>
            </a:r>
            <a:endParaRPr lang="sv-SE" noProof="0" dirty="0" smtClean="0"/>
          </a:p>
          <a:p>
            <a:pPr lvl="2"/>
            <a:r>
              <a:rPr lang="sv-SE" noProof="0" dirty="0" err="1" smtClean="0"/>
              <a:t>Third</a:t>
            </a:r>
            <a:r>
              <a:rPr lang="sv-SE" noProof="0" dirty="0" smtClean="0"/>
              <a:t> </a:t>
            </a:r>
            <a:r>
              <a:rPr lang="sv-SE" noProof="0" dirty="0" err="1" smtClean="0"/>
              <a:t>level</a:t>
            </a:r>
            <a:endParaRPr lang="sv-SE" noProof="0" dirty="0" smtClean="0"/>
          </a:p>
          <a:p>
            <a:pPr lvl="3"/>
            <a:r>
              <a:rPr lang="sv-SE" noProof="0" dirty="0" err="1" smtClean="0"/>
              <a:t>Fourth</a:t>
            </a:r>
            <a:r>
              <a:rPr lang="sv-SE" noProof="0" dirty="0" smtClean="0"/>
              <a:t> </a:t>
            </a:r>
            <a:r>
              <a:rPr lang="sv-SE" noProof="0" dirty="0" err="1" smtClean="0"/>
              <a:t>level</a:t>
            </a:r>
            <a:endParaRPr lang="sv-SE" noProof="0" dirty="0" smtClean="0"/>
          </a:p>
          <a:p>
            <a:pPr lvl="4"/>
            <a:r>
              <a:rPr lang="sv-SE" noProof="0" dirty="0" err="1" smtClean="0"/>
              <a:t>Fifth</a:t>
            </a:r>
            <a:r>
              <a:rPr lang="sv-SE" noProof="0" dirty="0" smtClean="0"/>
              <a:t> </a:t>
            </a:r>
            <a:r>
              <a:rPr lang="sv-SE" noProof="0" dirty="0" err="1" smtClean="0"/>
              <a:t>level</a:t>
            </a:r>
            <a:endParaRPr lang="sv-SE" noProof="0" dirty="0"/>
          </a:p>
        </p:txBody>
      </p:sp>
      <p:grpSp>
        <p:nvGrpSpPr>
          <p:cNvPr id="1031" name="Group 19"/>
          <p:cNvGrpSpPr>
            <a:grpSpLocks/>
          </p:cNvGrpSpPr>
          <p:nvPr userDrawn="1"/>
        </p:nvGrpSpPr>
        <p:grpSpPr bwMode="auto">
          <a:xfrm>
            <a:off x="549275" y="914400"/>
            <a:ext cx="8045450" cy="9525"/>
            <a:chOff x="548640" y="914400"/>
            <a:chExt cx="8046720" cy="9144"/>
          </a:xfrm>
        </p:grpSpPr>
        <p:cxnSp>
          <p:nvCxnSpPr>
            <p:cNvPr id="18" name="Straight Connector 17"/>
            <p:cNvCxnSpPr/>
            <p:nvPr userDrawn="1"/>
          </p:nvCxnSpPr>
          <p:spPr>
            <a:xfrm>
              <a:off x="548640" y="914400"/>
              <a:ext cx="8046720" cy="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 userDrawn="1"/>
          </p:nvCxnSpPr>
          <p:spPr>
            <a:xfrm>
              <a:off x="548640" y="923544"/>
              <a:ext cx="8046720" cy="0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40" r:id="rId1"/>
    <p:sldLayoutId id="2147483945" r:id="rId2"/>
    <p:sldLayoutId id="2147483948" r:id="rId3"/>
    <p:sldLayoutId id="2147483941" r:id="rId4"/>
    <p:sldLayoutId id="2147483922" r:id="rId5"/>
    <p:sldLayoutId id="2147483927" r:id="rId6"/>
    <p:sldLayoutId id="2147483936" r:id="rId7"/>
    <p:sldLayoutId id="2147483939" r:id="rId8"/>
    <p:sldLayoutId id="2147483937" r:id="rId9"/>
    <p:sldLayoutId id="2147483938" r:id="rId10"/>
    <p:sldLayoutId id="2147483942" r:id="rId11"/>
    <p:sldLayoutId id="2147483944" r:id="rId12"/>
    <p:sldLayoutId id="2147483911" r:id="rId13"/>
    <p:sldLayoutId id="2147483912" r:id="rId14"/>
    <p:sldLayoutId id="2147483923" r:id="rId15"/>
    <p:sldLayoutId id="2147483913" r:id="rId16"/>
    <p:sldLayoutId id="2147483924" r:id="rId17"/>
    <p:sldLayoutId id="2147483914" r:id="rId18"/>
    <p:sldLayoutId id="2147483915" r:id="rId19"/>
    <p:sldLayoutId id="2147483916" r:id="rId20"/>
    <p:sldLayoutId id="2147483917" r:id="rId21"/>
    <p:sldLayoutId id="2147483925" r:id="rId22"/>
    <p:sldLayoutId id="2147483926" r:id="rId23"/>
    <p:sldLayoutId id="2147483918" r:id="rId24"/>
    <p:sldLayoutId id="2147483919" r:id="rId25"/>
    <p:sldLayoutId id="2147483920" r:id="rId26"/>
    <p:sldLayoutId id="2147483921" r:id="rId27"/>
    <p:sldLayoutId id="2147483929" r:id="rId28"/>
    <p:sldLayoutId id="2147483930" r:id="rId29"/>
    <p:sldLayoutId id="2147483931" r:id="rId30"/>
    <p:sldLayoutId id="2147483932" r:id="rId31"/>
    <p:sldLayoutId id="2147483933" r:id="rId32"/>
    <p:sldLayoutId id="2147483934" r:id="rId33"/>
    <p:sldLayoutId id="2147483935" r:id="rId34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  <p:hf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800" b="1" i="0" kern="1200">
          <a:solidFill>
            <a:srgbClr val="961E90"/>
          </a:solidFill>
          <a:latin typeface="Calibri"/>
          <a:ea typeface="ＭＳ Ｐゴシック" charset="0"/>
          <a:cs typeface="Calibri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rgbClr val="961E90"/>
          </a:solidFill>
          <a:latin typeface="Neo Tech Std Light" charset="0"/>
          <a:ea typeface="ＭＳ Ｐゴシック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rgbClr val="961E90"/>
          </a:solidFill>
          <a:latin typeface="Neo Tech Std Light" charset="0"/>
          <a:ea typeface="ＭＳ Ｐゴシック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rgbClr val="961E90"/>
          </a:solidFill>
          <a:latin typeface="Neo Tech Std Light" charset="0"/>
          <a:ea typeface="ＭＳ Ｐゴシック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rgbClr val="961E90"/>
          </a:solidFill>
          <a:latin typeface="Neo Tech Std Light" charset="0"/>
          <a:ea typeface="ＭＳ Ｐゴシック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rgbClr val="961E90"/>
          </a:solidFill>
          <a:latin typeface="PT Sans Narrow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rgbClr val="961E90"/>
          </a:solidFill>
          <a:latin typeface="PT Sans Narrow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rgbClr val="961E90"/>
          </a:solidFill>
          <a:latin typeface="PT Sans Narrow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rgbClr val="961E90"/>
          </a:solidFill>
          <a:latin typeface="PT Sans Narrow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" charset="2"/>
        <a:buChar char="§"/>
        <a:defRPr sz="2800" b="0" i="0" kern="1200">
          <a:solidFill>
            <a:srgbClr val="404040"/>
          </a:solidFill>
          <a:latin typeface="Calibri"/>
          <a:ea typeface="ＭＳ Ｐゴシック" charset="0"/>
          <a:cs typeface="Calibri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400" b="0" i="0" kern="1200">
          <a:solidFill>
            <a:srgbClr val="404040"/>
          </a:solidFill>
          <a:latin typeface="Calibri"/>
          <a:ea typeface="ＭＳ Ｐゴシック" charset="0"/>
          <a:cs typeface="Calibri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000" b="0" i="0" kern="1200">
          <a:solidFill>
            <a:srgbClr val="404040"/>
          </a:solidFill>
          <a:latin typeface="Calibri"/>
          <a:ea typeface="ＭＳ Ｐゴシック" charset="0"/>
          <a:cs typeface="Calibri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b="0" i="0" kern="1200">
          <a:solidFill>
            <a:srgbClr val="404040"/>
          </a:solidFill>
          <a:latin typeface="Calibri"/>
          <a:ea typeface="ＭＳ Ｐゴシック" charset="0"/>
          <a:cs typeface="Calibri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b="0" i="0" kern="1200">
          <a:solidFill>
            <a:srgbClr val="404040"/>
          </a:solidFill>
          <a:latin typeface="Calibri"/>
          <a:ea typeface="ＭＳ Ｐゴシック" charset="0"/>
          <a:cs typeface="Calibri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9" Type="http://schemas.openxmlformats.org/officeDocument/2006/relationships/image" Target="../media/image43.png"/><Relationship Id="rId20" Type="http://schemas.openxmlformats.org/officeDocument/2006/relationships/image" Target="../media/image54.png"/><Relationship Id="rId21" Type="http://schemas.openxmlformats.org/officeDocument/2006/relationships/image" Target="../media/image55.png"/><Relationship Id="rId10" Type="http://schemas.openxmlformats.org/officeDocument/2006/relationships/image" Target="../media/image44.png"/><Relationship Id="rId11" Type="http://schemas.openxmlformats.org/officeDocument/2006/relationships/image" Target="../media/image45.png"/><Relationship Id="rId12" Type="http://schemas.openxmlformats.org/officeDocument/2006/relationships/image" Target="../media/image46.png"/><Relationship Id="rId13" Type="http://schemas.openxmlformats.org/officeDocument/2006/relationships/image" Target="../media/image47.png"/><Relationship Id="rId14" Type="http://schemas.openxmlformats.org/officeDocument/2006/relationships/image" Target="../media/image48.png"/><Relationship Id="rId15" Type="http://schemas.openxmlformats.org/officeDocument/2006/relationships/image" Target="../media/image49.png"/><Relationship Id="rId16" Type="http://schemas.openxmlformats.org/officeDocument/2006/relationships/image" Target="../media/image50.png"/><Relationship Id="rId17" Type="http://schemas.openxmlformats.org/officeDocument/2006/relationships/image" Target="../media/image51.png"/><Relationship Id="rId18" Type="http://schemas.openxmlformats.org/officeDocument/2006/relationships/image" Target="../media/image52.png"/><Relationship Id="rId19" Type="http://schemas.openxmlformats.org/officeDocument/2006/relationships/image" Target="../media/image53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37.png"/><Relationship Id="rId4" Type="http://schemas.openxmlformats.org/officeDocument/2006/relationships/image" Target="../media/image38.png"/><Relationship Id="rId5" Type="http://schemas.openxmlformats.org/officeDocument/2006/relationships/image" Target="../media/image39.png"/><Relationship Id="rId6" Type="http://schemas.openxmlformats.org/officeDocument/2006/relationships/image" Target="../media/image40.png"/><Relationship Id="rId7" Type="http://schemas.openxmlformats.org/officeDocument/2006/relationships/image" Target="../media/image41.png"/><Relationship Id="rId8" Type="http://schemas.openxmlformats.org/officeDocument/2006/relationships/image" Target="../media/image4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Display, loan, banner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0133" y="1996436"/>
            <a:ext cx="4326720" cy="3387822"/>
          </a:xfrm>
          <a:prstGeom prst="rect">
            <a:avLst/>
          </a:prstGeom>
        </p:spPr>
      </p:pic>
      <p:pic>
        <p:nvPicPr>
          <p:cNvPr id="17" name="Picture 16" descr="Feature-Icons,-1.4_08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547" y="4133986"/>
            <a:ext cx="1358744" cy="1457363"/>
          </a:xfrm>
          <a:prstGeom prst="rect">
            <a:avLst/>
          </a:prstGeom>
        </p:spPr>
      </p:pic>
      <p:pic>
        <p:nvPicPr>
          <p:cNvPr id="18" name="Picture 17" descr="Feature-Icons,-1.4_11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668" y="2935506"/>
            <a:ext cx="1380659" cy="1451883"/>
          </a:xfrm>
          <a:prstGeom prst="rect">
            <a:avLst/>
          </a:prstGeom>
        </p:spPr>
      </p:pic>
      <p:pic>
        <p:nvPicPr>
          <p:cNvPr id="20" name="Picture 19" descr="Feature-Icons,-1.4_14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7995" y="138461"/>
            <a:ext cx="1380659" cy="1451883"/>
          </a:xfrm>
          <a:prstGeom prst="rect">
            <a:avLst/>
          </a:prstGeom>
        </p:spPr>
      </p:pic>
      <p:pic>
        <p:nvPicPr>
          <p:cNvPr id="24" name="Picture 23" descr="Feature-Icons,-1.4_17.pn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2531" y="1628613"/>
            <a:ext cx="1380659" cy="1292998"/>
          </a:xfrm>
          <a:prstGeom prst="rect">
            <a:avLst/>
          </a:prstGeom>
        </p:spPr>
      </p:pic>
      <p:pic>
        <p:nvPicPr>
          <p:cNvPr id="25" name="Picture 24" descr="Feature-Icons,-1.4_18.png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29861" y="5438781"/>
            <a:ext cx="1271083" cy="1292998"/>
          </a:xfrm>
          <a:prstGeom prst="rect">
            <a:avLst/>
          </a:prstGeom>
        </p:spPr>
      </p:pic>
      <p:pic>
        <p:nvPicPr>
          <p:cNvPr id="26" name="Picture 25" descr="Feature-Icons,-1.4_19.png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15090" y="5402836"/>
            <a:ext cx="1364223" cy="1292999"/>
          </a:xfrm>
          <a:prstGeom prst="rect">
            <a:avLst/>
          </a:prstGeom>
        </p:spPr>
      </p:pic>
      <p:pic>
        <p:nvPicPr>
          <p:cNvPr id="27" name="Picture 26" descr="Feature-Icons,-1.4_20.png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99502" y="286668"/>
            <a:ext cx="1380659" cy="1292998"/>
          </a:xfrm>
          <a:prstGeom prst="rect">
            <a:avLst/>
          </a:prstGeom>
        </p:spPr>
      </p:pic>
      <p:pic>
        <p:nvPicPr>
          <p:cNvPr id="28" name="Picture 27" descr="Feature-Icons,-1.4_21.png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4235" y="5390852"/>
            <a:ext cx="1671036" cy="1292998"/>
          </a:xfrm>
          <a:prstGeom prst="rect">
            <a:avLst/>
          </a:prstGeom>
        </p:spPr>
      </p:pic>
      <p:pic>
        <p:nvPicPr>
          <p:cNvPr id="29" name="Picture 28" descr="Feature-Icons,-1.4_23.png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65261" y="192852"/>
            <a:ext cx="1380658" cy="1353264"/>
          </a:xfrm>
          <a:prstGeom prst="rect">
            <a:avLst/>
          </a:prstGeom>
        </p:spPr>
      </p:pic>
      <p:pic>
        <p:nvPicPr>
          <p:cNvPr id="31" name="Picture 30" descr="Feature-Icons,-1.4_25.png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09232" y="180872"/>
            <a:ext cx="1364222" cy="1353265"/>
          </a:xfrm>
          <a:prstGeom prst="rect">
            <a:avLst/>
          </a:prstGeom>
        </p:spPr>
      </p:pic>
      <p:pic>
        <p:nvPicPr>
          <p:cNvPr id="32" name="Picture 31" descr="Feature-Icons,-1.4_26.png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80642" y="192850"/>
            <a:ext cx="1380658" cy="1353264"/>
          </a:xfrm>
          <a:prstGeom prst="rect">
            <a:avLst/>
          </a:prstGeom>
        </p:spPr>
      </p:pic>
      <p:pic>
        <p:nvPicPr>
          <p:cNvPr id="35" name="Picture 34" descr="Feature-Icons,-1.4_30.png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2603" y="5362580"/>
            <a:ext cx="1271083" cy="1358744"/>
          </a:xfrm>
          <a:prstGeom prst="rect">
            <a:avLst/>
          </a:prstGeom>
        </p:spPr>
      </p:pic>
      <p:pic>
        <p:nvPicPr>
          <p:cNvPr id="36" name="Picture 35" descr="Feature-Icons,-1.4_31.png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823" y="5343495"/>
            <a:ext cx="1364223" cy="1358744"/>
          </a:xfrm>
          <a:prstGeom prst="rect">
            <a:avLst/>
          </a:prstGeom>
        </p:spPr>
      </p:pic>
      <p:pic>
        <p:nvPicPr>
          <p:cNvPr id="37" name="Picture 36" descr="Feature-Icons,-1.4_24.png"/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71580" y="1761304"/>
            <a:ext cx="1191849" cy="1268908"/>
          </a:xfrm>
          <a:prstGeom prst="rect">
            <a:avLst/>
          </a:prstGeom>
        </p:spPr>
      </p:pic>
      <p:pic>
        <p:nvPicPr>
          <p:cNvPr id="38" name="Picture 37" descr="Feature-Icons,-1.4_15.png"/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4402" y="2743800"/>
            <a:ext cx="1729895" cy="1503024"/>
          </a:xfrm>
          <a:prstGeom prst="rect">
            <a:avLst/>
          </a:prstGeom>
        </p:spPr>
      </p:pic>
      <p:pic>
        <p:nvPicPr>
          <p:cNvPr id="4" name="Picture 3" descr="Feature-Icons,-1.4_27.pn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4247" y="4092209"/>
            <a:ext cx="1677249" cy="1358297"/>
          </a:xfrm>
          <a:prstGeom prst="rect">
            <a:avLst/>
          </a:prstGeom>
        </p:spPr>
      </p:pic>
      <p:pic>
        <p:nvPicPr>
          <p:cNvPr id="5" name="Picture 4" descr="Feature-Icons,-1.4_29.png"/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5380" y="5412921"/>
            <a:ext cx="1335185" cy="1313992"/>
          </a:xfrm>
          <a:prstGeom prst="rect">
            <a:avLst/>
          </a:prstGeom>
        </p:spPr>
      </p:pic>
      <p:pic>
        <p:nvPicPr>
          <p:cNvPr id="3" name="Picture 2" descr="Feature-Icons,-1.4_32.png"/>
          <p:cNvPicPr>
            <a:picLocks noChangeAspect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0275" y="107838"/>
            <a:ext cx="1541041" cy="15165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94759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Custom 1">
      <a:dk1>
        <a:srgbClr val="363636"/>
      </a:dk1>
      <a:lt1>
        <a:srgbClr val="FFFFFF"/>
      </a:lt1>
      <a:dk2>
        <a:srgbClr val="363636"/>
      </a:dk2>
      <a:lt2>
        <a:srgbClr val="8C8C8C"/>
      </a:lt2>
      <a:accent1>
        <a:srgbClr val="F04E5E"/>
      </a:accent1>
      <a:accent2>
        <a:srgbClr val="AB3192"/>
      </a:accent2>
      <a:accent3>
        <a:srgbClr val="00B7C9"/>
      </a:accent3>
      <a:accent4>
        <a:srgbClr val="FFCB05"/>
      </a:accent4>
      <a:accent5>
        <a:srgbClr val="6E6E6E"/>
      </a:accent5>
      <a:accent6>
        <a:srgbClr val="000000"/>
      </a:accent6>
      <a:hlink>
        <a:srgbClr val="FFFFFF"/>
      </a:hlink>
      <a:folHlink>
        <a:srgbClr val="FFFFFF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bg1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7944E8F3567667409BEC064ED7D4DB80" ma:contentTypeVersion="3" ma:contentTypeDescription="Skapa ett nytt dokument." ma:contentTypeScope="" ma:versionID="270b3402662054d71fa87a3d55df86ec">
  <xsd:schema xmlns:xsd="http://www.w3.org/2001/XMLSchema" xmlns:xs="http://www.w3.org/2001/XMLSchema" xmlns:p="http://schemas.microsoft.com/office/2006/metadata/properties" xmlns:ns2="29816b29-c1ea-4f24-baeb-b4a601ecad85" xmlns:ns3="95922682-42f7-411e-87e8-5616925dc8bf" targetNamespace="http://schemas.microsoft.com/office/2006/metadata/properties" ma:root="true" ma:fieldsID="b7d3a6e2ad7062d642ecc603dfe67889" ns2:_="" ns3:_="">
    <xsd:import namespace="29816b29-c1ea-4f24-baeb-b4a601ecad85"/>
    <xsd:import namespace="95922682-42f7-411e-87e8-5616925dc8bf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3:SharingHintHash" minOccurs="0"/>
                <xsd:element ref="ns3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9816b29-c1ea-4f24-baeb-b4a601ecad85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Delat med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5922682-42f7-411e-87e8-5616925dc8bf" elementFormDefault="qualified">
    <xsd:import namespace="http://schemas.microsoft.com/office/2006/documentManagement/types"/>
    <xsd:import namespace="http://schemas.microsoft.com/office/infopath/2007/PartnerControls"/>
    <xsd:element name="SharingHintHash" ma:index="9" nillable="true" ma:displayName="Delar tips, Hash" ma:internalName="SharingHintHash" ma:readOnly="true">
      <xsd:simpleType>
        <xsd:restriction base="dms:Text"/>
      </xsd:simpleType>
    </xsd:element>
    <xsd:element name="SharedWithDetails" ma:index="10" nillable="true" ma:displayName="Delat med information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nehållstyp"/>
        <xsd:element ref="dc:title" minOccurs="0" maxOccurs="1" ma:index="4" ma:displayName="Rubrik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haredWithUsers xmlns="29816b29-c1ea-4f24-baeb-b4a601ecad85">
      <UserInfo>
        <DisplayName/>
        <AccountId xsi:nil="true"/>
        <AccountType/>
      </UserInfo>
    </SharedWithUsers>
  </documentManagement>
</p:properties>
</file>

<file path=customXml/itemProps1.xml><?xml version="1.0" encoding="utf-8"?>
<ds:datastoreItem xmlns:ds="http://schemas.openxmlformats.org/officeDocument/2006/customXml" ds:itemID="{6BFDBC21-8B43-4B9B-9E3F-6CAF620E349D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C42A96E9-FC6C-4F80-8476-283699752375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29816b29-c1ea-4f24-baeb-b4a601ecad85"/>
    <ds:schemaRef ds:uri="95922682-42f7-411e-87e8-5616925dc8bf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DBA18E85-020E-48D7-AD0F-93093C26408D}">
  <ds:schemaRefs>
    <ds:schemaRef ds:uri="http://schemas.microsoft.com/office/2006/metadata/properties"/>
    <ds:schemaRef ds:uri="http://schemas.microsoft.com/office/infopath/2007/PartnerControls"/>
    <ds:schemaRef ds:uri="29816b29-c1ea-4f24-baeb-b4a601ecad85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31130</TotalTime>
  <Words>1</Words>
  <Application>Microsoft Macintosh PowerPoint</Application>
  <PresentationFormat>On-screen Show (4:3)</PresentationFormat>
  <Paragraphs>1</Paragraphs>
  <Slides>1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2" baseType="lpstr">
      <vt:lpstr>Office Theme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2011 Project Review Powerpoint Presentation</dc:title>
  <cp:lastModifiedBy>Stellan Kristiansson</cp:lastModifiedBy>
  <cp:revision>511</cp:revision>
  <dcterms:created xsi:type="dcterms:W3CDTF">2011-12-10T01:15:11Z</dcterms:created>
  <dcterms:modified xsi:type="dcterms:W3CDTF">2017-05-31T08:24:53Z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0x0101007944E8F3567667409BEC064ED7D4DB80</vt:lpwstr>
  </property>
</Properties>
</file>