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9"/>
  </p:notesMasterIdLst>
  <p:handoutMasterIdLst>
    <p:handoutMasterId r:id="rId20"/>
  </p:handoutMasterIdLst>
  <p:sldIdLst>
    <p:sldId id="258" r:id="rId5"/>
    <p:sldId id="259" r:id="rId6"/>
    <p:sldId id="260" r:id="rId7"/>
    <p:sldId id="261" r:id="rId8"/>
    <p:sldId id="272" r:id="rId9"/>
    <p:sldId id="264" r:id="rId10"/>
    <p:sldId id="265" r:id="rId11"/>
    <p:sldId id="271" r:id="rId12"/>
    <p:sldId id="266" r:id="rId13"/>
    <p:sldId id="267" r:id="rId14"/>
    <p:sldId id="273" r:id="rId15"/>
    <p:sldId id="268" r:id="rId16"/>
    <p:sldId id="269" r:id="rId17"/>
    <p:sldId id="274" r:id="rId18"/>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1E90"/>
    <a:srgbClr val="E6007A"/>
    <a:srgbClr val="D2006E"/>
    <a:srgbClr val="680036"/>
    <a:srgbClr val="7E0042"/>
    <a:srgbClr val="FF61B4"/>
    <a:srgbClr val="009ED6"/>
    <a:srgbClr val="7DDD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76" autoAdjust="0"/>
  </p:normalViewPr>
  <p:slideViewPr>
    <p:cSldViewPr>
      <p:cViewPr>
        <p:scale>
          <a:sx n="108" d="100"/>
          <a:sy n="108" d="100"/>
        </p:scale>
        <p:origin x="-3136" y="-1960"/>
      </p:cViewPr>
      <p:guideLst>
        <p:guide orient="horz" pos="1620"/>
        <p:guide pos="2880"/>
      </p:guideLst>
    </p:cSldViewPr>
  </p:slideViewPr>
  <p:notesTextViewPr>
    <p:cViewPr>
      <p:scale>
        <a:sx n="100" d="100"/>
        <a:sy n="100" d="100"/>
      </p:scale>
      <p:origin x="0" y="0"/>
    </p:cViewPr>
  </p:notesTextViewPr>
  <p:sorterViewPr>
    <p:cViewPr>
      <p:scale>
        <a:sx n="98" d="100"/>
        <a:sy n="98" d="100"/>
      </p:scale>
      <p:origin x="0" y="0"/>
    </p:cViewPr>
  </p:sorterViewPr>
  <p:notesViewPr>
    <p:cSldViewPr>
      <p:cViewPr varScale="1">
        <p:scale>
          <a:sx n="53" d="100"/>
          <a:sy n="53" d="100"/>
        </p:scale>
        <p:origin x="-294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notesMaster" Target="notesMasters/notes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JM"/>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54C7EBFF-0816-5945-B3C1-4BE13FE95A53}" type="datetimeFigureOut">
              <a:rPr lang="en-JM"/>
              <a:pPr>
                <a:defRPr/>
              </a:pPr>
              <a:t>17-06-20</a:t>
            </a:fld>
            <a:endParaRPr lang="en-JM"/>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JM"/>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7D27AFDD-2505-1E4E-97AB-E12966E53A36}" type="slidenum">
              <a:rPr lang="en-JM"/>
              <a:pPr>
                <a:defRPr/>
              </a:pPr>
              <a:t>‹#›</a:t>
            </a:fld>
            <a:endParaRPr lang="en-JM"/>
          </a:p>
        </p:txBody>
      </p:sp>
    </p:spTree>
    <p:extLst>
      <p:ext uri="{BB962C8B-B14F-4D97-AF65-F5344CB8AC3E}">
        <p14:creationId xmlns:p14="http://schemas.microsoft.com/office/powerpoint/2010/main" val="7921059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JM"/>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0775A983-D461-7045-AA5E-1AD6D6FC17BB}" type="datetimeFigureOut">
              <a:rPr lang="en-JM"/>
              <a:pPr>
                <a:defRPr/>
              </a:pPr>
              <a:t>17-06-20</a:t>
            </a:fld>
            <a:endParaRPr lang="en-JM"/>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JM"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JM"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JM"/>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5E73DCF2-CCE5-5545-9408-03C36B8C4FD2}" type="slidenum">
              <a:rPr lang="en-JM"/>
              <a:pPr>
                <a:defRPr/>
              </a:pPr>
              <a:t>‹#›</a:t>
            </a:fld>
            <a:endParaRPr lang="en-JM"/>
          </a:p>
        </p:txBody>
      </p:sp>
    </p:spTree>
    <p:extLst>
      <p:ext uri="{BB962C8B-B14F-4D97-AF65-F5344CB8AC3E}">
        <p14:creationId xmlns:p14="http://schemas.microsoft.com/office/powerpoint/2010/main" val="344273683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smtClean="0"/>
              <a:t>Customer</a:t>
            </a:r>
            <a:r>
              <a:rPr lang="sv-SE" dirty="0" smtClean="0"/>
              <a:t> </a:t>
            </a:r>
            <a:r>
              <a:rPr lang="sv-SE" dirty="0" err="1" smtClean="0"/>
              <a:t>name</a:t>
            </a:r>
            <a:r>
              <a:rPr lang="sv-SE" dirty="0" smtClean="0"/>
              <a:t>: IKEA.DK</a:t>
            </a:r>
            <a:endParaRPr lang="en-GB" sz="1200" dirty="0" smtClean="0"/>
          </a:p>
          <a:p>
            <a:endParaRPr lang="en-GB" sz="1200" dirty="0" smtClean="0"/>
          </a:p>
          <a:p>
            <a:r>
              <a:rPr lang="en-GB" sz="1200" dirty="0" smtClean="0"/>
              <a:t>Conversion was</a:t>
            </a:r>
            <a:r>
              <a:rPr lang="en-GB" sz="1200" baseline="0" dirty="0" smtClean="0"/>
              <a:t> 1% before without chat assistance but with agent 26&amp;</a:t>
            </a:r>
            <a:endParaRPr lang="en-GB" sz="1200" dirty="0" smtClean="0"/>
          </a:p>
          <a:p>
            <a:endParaRPr lang="en-US" sz="1200" kern="1200" dirty="0" smtClean="0">
              <a:solidFill>
                <a:schemeClr val="dk1"/>
              </a:solidFill>
              <a:effectLst/>
              <a:latin typeface="Neo Tech Std Light"/>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5E73DCF2-CCE5-5545-9408-03C36B8C4FD2}" type="slidenum">
              <a:rPr lang="en-JM" smtClean="0"/>
              <a:pPr>
                <a:defRPr/>
              </a:pPr>
              <a:t>5</a:t>
            </a:fld>
            <a:endParaRPr lang="en-JM" dirty="0"/>
          </a:p>
        </p:txBody>
      </p:sp>
    </p:spTree>
    <p:extLst>
      <p:ext uri="{BB962C8B-B14F-4D97-AF65-F5344CB8AC3E}">
        <p14:creationId xmlns:p14="http://schemas.microsoft.com/office/powerpoint/2010/main" val="2996259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smtClean="0"/>
              <a:t>Customer</a:t>
            </a:r>
            <a:r>
              <a:rPr lang="sv-SE" dirty="0" smtClean="0"/>
              <a:t> </a:t>
            </a:r>
            <a:r>
              <a:rPr lang="sv-SE" dirty="0" err="1" smtClean="0"/>
              <a:t>name</a:t>
            </a:r>
            <a:r>
              <a:rPr lang="sv-SE" dirty="0" smtClean="0"/>
              <a:t>: HM</a:t>
            </a:r>
            <a:endParaRPr lang="en-GB" sz="1200" dirty="0" smtClean="0"/>
          </a:p>
          <a:p>
            <a:endParaRPr lang="en-GB" sz="1200" dirty="0" smtClean="0"/>
          </a:p>
          <a:p>
            <a:endParaRPr lang="en-US" sz="1200" kern="1200" dirty="0" smtClean="0">
              <a:solidFill>
                <a:schemeClr val="dk1"/>
              </a:solidFill>
              <a:effectLst/>
              <a:latin typeface="Neo Tech Std Light"/>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5E73DCF2-CCE5-5545-9408-03C36B8C4FD2}" type="slidenum">
              <a:rPr lang="en-JM" smtClean="0"/>
              <a:pPr>
                <a:defRPr/>
              </a:pPr>
              <a:t>8</a:t>
            </a:fld>
            <a:endParaRPr lang="en-JM" dirty="0"/>
          </a:p>
        </p:txBody>
      </p:sp>
    </p:spTree>
    <p:extLst>
      <p:ext uri="{BB962C8B-B14F-4D97-AF65-F5344CB8AC3E}">
        <p14:creationId xmlns:p14="http://schemas.microsoft.com/office/powerpoint/2010/main" val="2996259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smtClean="0"/>
              <a:t>Customer</a:t>
            </a:r>
            <a:r>
              <a:rPr lang="sv-SE" dirty="0" smtClean="0"/>
              <a:t> </a:t>
            </a:r>
            <a:r>
              <a:rPr lang="sv-SE" dirty="0" err="1" smtClean="0"/>
              <a:t>name</a:t>
            </a:r>
            <a:r>
              <a:rPr lang="sv-SE" dirty="0" smtClean="0"/>
              <a:t>: </a:t>
            </a:r>
            <a:r>
              <a:rPr lang="sv-SE" dirty="0" err="1" smtClean="0"/>
              <a:t>www.elisa.com</a:t>
            </a:r>
            <a:endParaRPr lang="en-GB" sz="1200" dirty="0" smtClean="0"/>
          </a:p>
          <a:p>
            <a:endParaRPr lang="en-GB" sz="1200" dirty="0" smtClean="0"/>
          </a:p>
          <a:p>
            <a:endParaRPr lang="en-US" sz="1200" kern="1200" dirty="0" smtClean="0">
              <a:solidFill>
                <a:schemeClr val="dk1"/>
              </a:solidFill>
              <a:effectLst/>
              <a:latin typeface="Neo Tech Std Light"/>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5E73DCF2-CCE5-5545-9408-03C36B8C4FD2}" type="slidenum">
              <a:rPr lang="en-JM" smtClean="0"/>
              <a:pPr>
                <a:defRPr/>
              </a:pPr>
              <a:t>11</a:t>
            </a:fld>
            <a:endParaRPr lang="en-JM" dirty="0"/>
          </a:p>
        </p:txBody>
      </p:sp>
    </p:spTree>
    <p:extLst>
      <p:ext uri="{BB962C8B-B14F-4D97-AF65-F5344CB8AC3E}">
        <p14:creationId xmlns:p14="http://schemas.microsoft.com/office/powerpoint/2010/main" val="2996259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smtClean="0"/>
              <a:t>Customer</a:t>
            </a:r>
            <a:r>
              <a:rPr lang="sv-SE" dirty="0" smtClean="0"/>
              <a:t> </a:t>
            </a:r>
            <a:r>
              <a:rPr lang="sv-SE" dirty="0" err="1" smtClean="0"/>
              <a:t>name</a:t>
            </a:r>
            <a:r>
              <a:rPr lang="sv-SE" dirty="0" smtClean="0"/>
              <a:t>: </a:t>
            </a:r>
            <a:r>
              <a:rPr lang="sv-SE" dirty="0" err="1" smtClean="0"/>
              <a:t>www.forsakringskassan.se</a:t>
            </a:r>
            <a:endParaRPr lang="en-GB" sz="1200" dirty="0" smtClean="0"/>
          </a:p>
          <a:p>
            <a:endParaRPr lang="en-GB" sz="1200" dirty="0" smtClean="0"/>
          </a:p>
          <a:p>
            <a:endParaRPr lang="en-US" sz="1200" kern="1200" dirty="0" smtClean="0">
              <a:solidFill>
                <a:schemeClr val="dk1"/>
              </a:solidFill>
              <a:effectLst/>
              <a:latin typeface="Neo Tech Std Light"/>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5E73DCF2-CCE5-5545-9408-03C36B8C4FD2}" type="slidenum">
              <a:rPr lang="en-JM" smtClean="0"/>
              <a:pPr>
                <a:defRPr/>
              </a:pPr>
              <a:t>14</a:t>
            </a:fld>
            <a:endParaRPr lang="en-JM" dirty="0"/>
          </a:p>
        </p:txBody>
      </p:sp>
    </p:spTree>
    <p:extLst>
      <p:ext uri="{BB962C8B-B14F-4D97-AF65-F5344CB8AC3E}">
        <p14:creationId xmlns:p14="http://schemas.microsoft.com/office/powerpoint/2010/main" val="2996259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9" Type="http://schemas.openxmlformats.org/officeDocument/2006/relationships/image" Target="../media/image13.png"/><Relationship Id="rId20" Type="http://schemas.openxmlformats.org/officeDocument/2006/relationships/image" Target="../media/image24.png"/><Relationship Id="rId21" Type="http://schemas.openxmlformats.org/officeDocument/2006/relationships/image" Target="../media/image25.png"/><Relationship Id="rId22" Type="http://schemas.openxmlformats.org/officeDocument/2006/relationships/image" Target="../media/image26.png"/><Relationship Id="rId23" Type="http://schemas.openxmlformats.org/officeDocument/2006/relationships/image" Target="../media/image27.png"/><Relationship Id="rId24" Type="http://schemas.openxmlformats.org/officeDocument/2006/relationships/image" Target="../media/image28.png"/><Relationship Id="rId25" Type="http://schemas.openxmlformats.org/officeDocument/2006/relationships/image" Target="../media/image29.png"/><Relationship Id="rId26" Type="http://schemas.openxmlformats.org/officeDocument/2006/relationships/image" Target="../media/image30.png"/><Relationship Id="rId27" Type="http://schemas.openxmlformats.org/officeDocument/2006/relationships/image" Target="../media/image31.png"/><Relationship Id="rId28" Type="http://schemas.openxmlformats.org/officeDocument/2006/relationships/image" Target="../media/image32.png"/><Relationship Id="rId29" Type="http://schemas.openxmlformats.org/officeDocument/2006/relationships/image" Target="../media/image33.png"/><Relationship Id="rId30" Type="http://schemas.openxmlformats.org/officeDocument/2006/relationships/image" Target="../media/image34.png"/><Relationship Id="rId31" Type="http://schemas.openxmlformats.org/officeDocument/2006/relationships/image" Target="../media/image35.png"/><Relationship Id="rId10" Type="http://schemas.openxmlformats.org/officeDocument/2006/relationships/image" Target="../media/image14.png"/><Relationship Id="rId11" Type="http://schemas.openxmlformats.org/officeDocument/2006/relationships/image" Target="../media/image15.png"/><Relationship Id="rId12" Type="http://schemas.openxmlformats.org/officeDocument/2006/relationships/image" Target="../media/image16.png"/><Relationship Id="rId13" Type="http://schemas.openxmlformats.org/officeDocument/2006/relationships/image" Target="../media/image17.png"/><Relationship Id="rId14" Type="http://schemas.openxmlformats.org/officeDocument/2006/relationships/image" Target="../media/image18.png"/><Relationship Id="rId15" Type="http://schemas.openxmlformats.org/officeDocument/2006/relationships/image" Target="../media/image19.png"/><Relationship Id="rId16" Type="http://schemas.openxmlformats.org/officeDocument/2006/relationships/image" Target="../media/image20.png"/><Relationship Id="rId17" Type="http://schemas.openxmlformats.org/officeDocument/2006/relationships/image" Target="../media/image21.png"/><Relationship Id="rId18" Type="http://schemas.openxmlformats.org/officeDocument/2006/relationships/image" Target="../media/image22.png"/><Relationship Id="rId19" Type="http://schemas.openxmlformats.org/officeDocument/2006/relationships/image" Target="../media/image23.png"/><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latin typeface="Calibri"/>
                <a:cs typeface="Calibri"/>
              </a:defRPr>
            </a:lvl1pPr>
          </a:lstStyle>
          <a:p>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a:t>
            </a:r>
            <a:r>
              <a:rPr lang="sv-SE" dirty="0" err="1" smtClean="0"/>
              <a:t>title</a:t>
            </a:r>
            <a:r>
              <a:rPr lang="sv-SE" dirty="0" smtClean="0"/>
              <a:t> style</a:t>
            </a:r>
            <a:endParaRPr lang="en-US" dirty="0"/>
          </a:p>
        </p:txBody>
      </p:sp>
      <p:sp>
        <p:nvSpPr>
          <p:cNvPr id="5" name="Content Placeholder 4"/>
          <p:cNvSpPr>
            <a:spLocks noGrp="1"/>
          </p:cNvSpPr>
          <p:nvPr>
            <p:ph sz="quarter" idx="11"/>
          </p:nvPr>
        </p:nvSpPr>
        <p:spPr>
          <a:xfrm>
            <a:off x="457200" y="971550"/>
            <a:ext cx="8153400" cy="3771900"/>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1646393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spiration and Quo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userDrawn="1"/>
        </p:nvSpPr>
        <p:spPr>
          <a:xfrm>
            <a:off x="2743200" y="0"/>
            <a:ext cx="64008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3581400" y="1428750"/>
            <a:ext cx="4876800" cy="5715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3581400" y="2571750"/>
            <a:ext cx="4876800" cy="1885950"/>
          </a:xfrm>
        </p:spPr>
        <p:txBody>
          <a:bodyPr>
            <a:normAutofit/>
          </a:bodyPr>
          <a:lstStyle>
            <a:lvl1pPr marL="0" indent="0">
              <a:buNone/>
              <a:defRPr sz="2400" b="0" i="0">
                <a:solidFill>
                  <a:schemeClr val="bg1"/>
                </a:solidFill>
                <a:latin typeface="Calibri"/>
                <a:cs typeface="Calibri"/>
              </a:defRPr>
            </a:lvl1pPr>
          </a:lstStyle>
          <a:p>
            <a:pPr lvl="0"/>
            <a:endParaRPr lang="en-JM" dirty="0"/>
          </a:p>
        </p:txBody>
      </p:sp>
    </p:spTree>
    <p:extLst>
      <p:ext uri="{BB962C8B-B14F-4D97-AF65-F5344CB8AC3E}">
        <p14:creationId xmlns:p14="http://schemas.microsoft.com/office/powerpoint/2010/main" val="1058780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nspiration and Quo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userDrawn="1"/>
        </p:nvSpPr>
        <p:spPr>
          <a:xfrm>
            <a:off x="2743200" y="0"/>
            <a:ext cx="64008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3581400" y="1428750"/>
            <a:ext cx="4876800" cy="5715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3581400" y="2571750"/>
            <a:ext cx="4876800" cy="1885950"/>
          </a:xfrm>
        </p:spPr>
        <p:txBody>
          <a:bodyPr>
            <a:normAutofit/>
          </a:bodyPr>
          <a:lstStyle>
            <a:lvl1pPr marL="0" indent="0">
              <a:buNone/>
              <a:defRPr sz="2400" b="0" i="0">
                <a:solidFill>
                  <a:schemeClr val="bg1"/>
                </a:solidFill>
                <a:latin typeface="Calibri"/>
                <a:cs typeface="Calibri"/>
              </a:defRPr>
            </a:lvl1pPr>
          </a:lstStyle>
          <a:p>
            <a:pPr lvl="0"/>
            <a:endParaRPr lang="en-JM" dirty="0"/>
          </a:p>
        </p:txBody>
      </p:sp>
    </p:spTree>
    <p:extLst>
      <p:ext uri="{BB962C8B-B14F-4D97-AF65-F5344CB8AC3E}">
        <p14:creationId xmlns:p14="http://schemas.microsoft.com/office/powerpoint/2010/main" val="1435373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nspiration and Quo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userDrawn="1"/>
        </p:nvSpPr>
        <p:spPr>
          <a:xfrm>
            <a:off x="2743200" y="0"/>
            <a:ext cx="64008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3581400" y="1428750"/>
            <a:ext cx="4876800" cy="5715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3581400" y="2571750"/>
            <a:ext cx="4876800" cy="1885950"/>
          </a:xfrm>
        </p:spPr>
        <p:txBody>
          <a:bodyPr>
            <a:normAutofit/>
          </a:bodyPr>
          <a:lstStyle>
            <a:lvl1pPr marL="0" indent="0">
              <a:buNone/>
              <a:defRPr sz="2400" b="0" i="0">
                <a:solidFill>
                  <a:schemeClr val="bg1"/>
                </a:solidFill>
                <a:latin typeface="Calibri"/>
                <a:cs typeface="Calibri"/>
              </a:defRPr>
            </a:lvl1pPr>
          </a:lstStyle>
          <a:p>
            <a:pPr lvl="0"/>
            <a:endParaRPr lang="en-JM" dirty="0"/>
          </a:p>
        </p:txBody>
      </p:sp>
    </p:spTree>
    <p:extLst>
      <p:ext uri="{BB962C8B-B14F-4D97-AF65-F5344CB8AC3E}">
        <p14:creationId xmlns:p14="http://schemas.microsoft.com/office/powerpoint/2010/main" val="1705383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3" name="Content Placeholder 2"/>
          <p:cNvSpPr>
            <a:spLocks noGrp="1"/>
          </p:cNvSpPr>
          <p:nvPr>
            <p:ph sz="half" idx="1"/>
          </p:nvPr>
        </p:nvSpPr>
        <p:spPr>
          <a:xfrm>
            <a:off x="457200" y="1200151"/>
            <a:ext cx="4038600" cy="314324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4" name="Content Placeholder 3"/>
          <p:cNvSpPr>
            <a:spLocks noGrp="1"/>
          </p:cNvSpPr>
          <p:nvPr>
            <p:ph sz="half" idx="2"/>
          </p:nvPr>
        </p:nvSpPr>
        <p:spPr>
          <a:xfrm>
            <a:off x="4648200" y="1200151"/>
            <a:ext cx="4038600" cy="314324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Tree>
    <p:extLst>
      <p:ext uri="{BB962C8B-B14F-4D97-AF65-F5344CB8AC3E}">
        <p14:creationId xmlns:p14="http://schemas.microsoft.com/office/powerpoint/2010/main" val="2025233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mething About 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JM" dirty="0"/>
          </a:p>
        </p:txBody>
      </p:sp>
      <p:sp>
        <p:nvSpPr>
          <p:cNvPr id="3" name="Content Placeholder 2"/>
          <p:cNvSpPr>
            <a:spLocks noGrp="1"/>
          </p:cNvSpPr>
          <p:nvPr>
            <p:ph sz="half" idx="1"/>
          </p:nvPr>
        </p:nvSpPr>
        <p:spPr>
          <a:xfrm>
            <a:off x="457200" y="1771651"/>
            <a:ext cx="3276600" cy="400049"/>
          </a:xfrm>
        </p:spPr>
        <p:txBody>
          <a:bodyPr>
            <a:normAutofit/>
          </a:bodyPr>
          <a:lstStyle>
            <a:lvl1pPr>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JM" dirty="0"/>
          </a:p>
        </p:txBody>
      </p:sp>
      <p:sp>
        <p:nvSpPr>
          <p:cNvPr id="4" name="Content Placeholder 3"/>
          <p:cNvSpPr>
            <a:spLocks noGrp="1"/>
          </p:cNvSpPr>
          <p:nvPr>
            <p:ph sz="half" idx="2"/>
          </p:nvPr>
        </p:nvSpPr>
        <p:spPr>
          <a:xfrm>
            <a:off x="4191000" y="1771651"/>
            <a:ext cx="4114800" cy="245745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9" name="Content Placeholder 8"/>
          <p:cNvSpPr>
            <a:spLocks noGrp="1"/>
          </p:cNvSpPr>
          <p:nvPr>
            <p:ph sz="quarter" idx="13"/>
          </p:nvPr>
        </p:nvSpPr>
        <p:spPr>
          <a:xfrm>
            <a:off x="457200" y="914400"/>
            <a:ext cx="8001000" cy="514350"/>
          </a:xfrm>
        </p:spPr>
        <p:txBody>
          <a:bodyPr>
            <a:noAutofit/>
          </a:bodyPr>
          <a:lstStyle>
            <a:lvl1pPr>
              <a:buNone/>
              <a:defRPr sz="1600"/>
            </a:lvl1pPr>
            <a:lvl2pPr>
              <a:defRPr sz="1600"/>
            </a:lvl2pPr>
            <a:lvl3pPr>
              <a:defRPr sz="1600"/>
            </a:lvl3pPr>
            <a:lvl4pPr>
              <a:defRPr sz="1600"/>
            </a:lvl4pPr>
            <a:lvl5pPr algn="l">
              <a:buNone/>
              <a:defRPr sz="1600"/>
            </a:lvl5pPr>
          </a:lstStyle>
          <a:p>
            <a:pPr lvl="0"/>
            <a:endParaRPr lang="en-JM" dirty="0"/>
          </a:p>
        </p:txBody>
      </p:sp>
    </p:spTree>
    <p:extLst>
      <p:ext uri="{BB962C8B-B14F-4D97-AF65-F5344CB8AC3E}">
        <p14:creationId xmlns:p14="http://schemas.microsoft.com/office/powerpoint/2010/main" val="434563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mething About US (2)">
    <p:spTree>
      <p:nvGrpSpPr>
        <p:cNvPr id="1" name=""/>
        <p:cNvGrpSpPr/>
        <p:nvPr/>
      </p:nvGrpSpPr>
      <p:grpSpPr>
        <a:xfrm>
          <a:off x="0" y="0"/>
          <a:ext cx="0" cy="0"/>
          <a:chOff x="0" y="0"/>
          <a:chExt cx="0" cy="0"/>
        </a:xfrm>
      </p:grpSpPr>
      <p:sp>
        <p:nvSpPr>
          <p:cNvPr id="6" name="Ellipse 98"/>
          <p:cNvSpPr/>
          <p:nvPr userDrawn="1"/>
        </p:nvSpPr>
        <p:spPr bwMode="auto">
          <a:xfrm>
            <a:off x="685800" y="4000501"/>
            <a:ext cx="3733800" cy="228599"/>
          </a:xfrm>
          <a:prstGeom prst="ellipse">
            <a:avLst/>
          </a:prstGeom>
          <a:gradFill flip="none" rotWithShape="1">
            <a:gsLst>
              <a:gs pos="100000">
                <a:srgbClr val="FFFFFF">
                  <a:alpha val="0"/>
                </a:srgbClr>
              </a:gs>
              <a:gs pos="0">
                <a:schemeClr val="bg1">
                  <a:lumMod val="75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pitchFamily="-111" charset="0"/>
              <a:ea typeface="+mn-ea"/>
              <a:cs typeface="+mn-cs"/>
            </a:endParaRPr>
          </a:p>
        </p:txBody>
      </p:sp>
      <p:sp>
        <p:nvSpPr>
          <p:cNvPr id="7" name="Ellipse 98"/>
          <p:cNvSpPr/>
          <p:nvPr userDrawn="1"/>
        </p:nvSpPr>
        <p:spPr bwMode="auto">
          <a:xfrm>
            <a:off x="685800" y="3943351"/>
            <a:ext cx="3733800" cy="228599"/>
          </a:xfrm>
          <a:prstGeom prst="ellipse">
            <a:avLst/>
          </a:prstGeom>
          <a:gradFill flip="none" rotWithShape="1">
            <a:gsLst>
              <a:gs pos="100000">
                <a:srgbClr val="FFFFFF">
                  <a:alpha val="0"/>
                </a:srgbClr>
              </a:gs>
              <a:gs pos="0">
                <a:schemeClr val="bg1">
                  <a:lumMod val="75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pitchFamily="-111" charset="0"/>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JM"/>
          </a:p>
        </p:txBody>
      </p:sp>
      <p:sp>
        <p:nvSpPr>
          <p:cNvPr id="4" name="Content Placeholder 3"/>
          <p:cNvSpPr>
            <a:spLocks noGrp="1"/>
          </p:cNvSpPr>
          <p:nvPr>
            <p:ph sz="half" idx="2"/>
          </p:nvPr>
        </p:nvSpPr>
        <p:spPr>
          <a:xfrm>
            <a:off x="4800600" y="2000250"/>
            <a:ext cx="3886200" cy="200025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9" name="Content Placeholder 8"/>
          <p:cNvSpPr>
            <a:spLocks noGrp="1"/>
          </p:cNvSpPr>
          <p:nvPr>
            <p:ph sz="quarter" idx="13"/>
          </p:nvPr>
        </p:nvSpPr>
        <p:spPr>
          <a:xfrm>
            <a:off x="457200" y="914400"/>
            <a:ext cx="8001000" cy="514350"/>
          </a:xfrm>
        </p:spPr>
        <p:txBody>
          <a:bodyPr>
            <a:noAutofit/>
          </a:bodyPr>
          <a:lstStyle>
            <a:lvl1pPr>
              <a:buNone/>
              <a:defRPr sz="1600"/>
            </a:lvl1pPr>
            <a:lvl2pPr>
              <a:defRPr sz="1600"/>
            </a:lvl2pPr>
            <a:lvl3pPr>
              <a:defRPr sz="1600"/>
            </a:lvl3pPr>
            <a:lvl4pPr>
              <a:defRPr sz="1600"/>
            </a:lvl4pPr>
            <a:lvl5pPr algn="l">
              <a:buNone/>
              <a:defRPr sz="1600"/>
            </a:lvl5pPr>
          </a:lstStyle>
          <a:p>
            <a:pPr lvl="0"/>
            <a:endParaRPr lang="en-JM" dirty="0"/>
          </a:p>
        </p:txBody>
      </p:sp>
      <p:sp>
        <p:nvSpPr>
          <p:cNvPr id="11" name="Picture Placeholder 10"/>
          <p:cNvSpPr>
            <a:spLocks noGrp="1"/>
          </p:cNvSpPr>
          <p:nvPr>
            <p:ph type="pic" sz="quarter" idx="14"/>
          </p:nvPr>
        </p:nvSpPr>
        <p:spPr>
          <a:xfrm>
            <a:off x="609600" y="1885950"/>
            <a:ext cx="3886200" cy="2185988"/>
          </a:xfrm>
          <a:ln w="5715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2000"/>
            </a:lvl1pPr>
          </a:lstStyle>
          <a:p>
            <a:pPr lvl="0"/>
            <a:endParaRPr lang="en-JM" noProof="0"/>
          </a:p>
        </p:txBody>
      </p:sp>
    </p:spTree>
    <p:extLst>
      <p:ext uri="{BB962C8B-B14F-4D97-AF65-F5344CB8AC3E}">
        <p14:creationId xmlns:p14="http://schemas.microsoft.com/office/powerpoint/2010/main" val="3704143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9" name="Content Placeholder 8"/>
          <p:cNvSpPr>
            <a:spLocks noGrp="1"/>
          </p:cNvSpPr>
          <p:nvPr>
            <p:ph sz="quarter" idx="13"/>
          </p:nvPr>
        </p:nvSpPr>
        <p:spPr>
          <a:xfrm>
            <a:off x="457200" y="914400"/>
            <a:ext cx="8001000" cy="514350"/>
          </a:xfrm>
        </p:spPr>
        <p:txBody>
          <a:bodyPr>
            <a:noAutofit/>
          </a:bodyPr>
          <a:lstStyle>
            <a:lvl1pPr>
              <a:buNone/>
              <a:defRPr sz="1600"/>
            </a:lvl1pPr>
            <a:lvl2pPr>
              <a:defRPr sz="1600"/>
            </a:lvl2pPr>
            <a:lvl3pPr>
              <a:defRPr sz="1600"/>
            </a:lvl3pPr>
            <a:lvl4pPr>
              <a:defRPr sz="1600"/>
            </a:lvl4pPr>
            <a:lvl5pPr algn="l">
              <a:buNone/>
              <a:defRPr sz="1600"/>
            </a:lvl5pPr>
          </a:lstStyle>
          <a:p>
            <a:pPr lvl="0"/>
            <a:endParaRPr lang="en-JM" dirty="0"/>
          </a:p>
        </p:txBody>
      </p:sp>
      <p:sp>
        <p:nvSpPr>
          <p:cNvPr id="11" name="Picture Placeholder 10"/>
          <p:cNvSpPr>
            <a:spLocks noGrp="1"/>
          </p:cNvSpPr>
          <p:nvPr>
            <p:ph type="pic" sz="quarter" idx="14"/>
          </p:nvPr>
        </p:nvSpPr>
        <p:spPr>
          <a:xfrm>
            <a:off x="609598" y="1657350"/>
            <a:ext cx="4434840" cy="2434590"/>
          </a:xfrm>
          <a:ln w="57150" cap="sq">
            <a:solidFill>
              <a:schemeClr val="bg1"/>
            </a:solidFill>
            <a:miter lim="800000"/>
          </a:ln>
          <a:effectLst>
            <a:outerShdw blurRad="63500" sx="101000" sy="101000" algn="ctr" rotWithShape="0">
              <a:prstClr val="black">
                <a:alpha val="40000"/>
              </a:prstClr>
            </a:outerShdw>
          </a:effectLst>
        </p:spPr>
        <p:txBody>
          <a:bodyPr rtlCol="0">
            <a:normAutofit/>
          </a:bodyPr>
          <a:lstStyle>
            <a:lvl1pPr marL="0" indent="0">
              <a:buFontTx/>
              <a:buNone/>
              <a:defRPr sz="2000"/>
            </a:lvl1pPr>
          </a:lstStyle>
          <a:p>
            <a:pPr lvl="0"/>
            <a:endParaRPr lang="en-JM" noProof="0"/>
          </a:p>
        </p:txBody>
      </p:sp>
      <p:sp>
        <p:nvSpPr>
          <p:cNvPr id="18" name="Content Placeholder 17"/>
          <p:cNvSpPr>
            <a:spLocks noGrp="1"/>
          </p:cNvSpPr>
          <p:nvPr>
            <p:ph sz="quarter" idx="15"/>
          </p:nvPr>
        </p:nvSpPr>
        <p:spPr>
          <a:xfrm>
            <a:off x="5410200" y="2457450"/>
            <a:ext cx="2362200" cy="108585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19" name="Content Placeholder 17"/>
          <p:cNvSpPr>
            <a:spLocks noGrp="1"/>
          </p:cNvSpPr>
          <p:nvPr>
            <p:ph sz="quarter" idx="16"/>
          </p:nvPr>
        </p:nvSpPr>
        <p:spPr>
          <a:xfrm>
            <a:off x="5410200" y="1771650"/>
            <a:ext cx="2362200" cy="51435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20" name="Content Placeholder 17"/>
          <p:cNvSpPr>
            <a:spLocks noGrp="1"/>
          </p:cNvSpPr>
          <p:nvPr>
            <p:ph sz="quarter" idx="17"/>
          </p:nvPr>
        </p:nvSpPr>
        <p:spPr>
          <a:xfrm>
            <a:off x="5410200" y="3657600"/>
            <a:ext cx="2362200" cy="40005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Tree>
    <p:extLst>
      <p:ext uri="{BB962C8B-B14F-4D97-AF65-F5344CB8AC3E}">
        <p14:creationId xmlns:p14="http://schemas.microsoft.com/office/powerpoint/2010/main" val="3789421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12" name="Ellipse 98"/>
          <p:cNvSpPr/>
          <p:nvPr userDrawn="1"/>
        </p:nvSpPr>
        <p:spPr bwMode="auto">
          <a:xfrm flipV="1">
            <a:off x="457200" y="3977931"/>
            <a:ext cx="4495800" cy="256150"/>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pitchFamily="-111" charset="0"/>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JM"/>
          </a:p>
        </p:txBody>
      </p:sp>
      <p:sp>
        <p:nvSpPr>
          <p:cNvPr id="9" name="Content Placeholder 8"/>
          <p:cNvSpPr>
            <a:spLocks noGrp="1"/>
          </p:cNvSpPr>
          <p:nvPr>
            <p:ph sz="quarter" idx="13"/>
          </p:nvPr>
        </p:nvSpPr>
        <p:spPr>
          <a:xfrm>
            <a:off x="457200" y="914400"/>
            <a:ext cx="8001000" cy="514350"/>
          </a:xfrm>
        </p:spPr>
        <p:txBody>
          <a:bodyPr>
            <a:noAutofit/>
          </a:bodyPr>
          <a:lstStyle>
            <a:lvl1pPr>
              <a:spcBef>
                <a:spcPts val="0"/>
              </a:spcBef>
              <a:buNone/>
              <a:defRPr sz="1600"/>
            </a:lvl1pPr>
            <a:lvl2pPr>
              <a:defRPr sz="1600"/>
            </a:lvl2pPr>
            <a:lvl3pPr>
              <a:defRPr sz="1600"/>
            </a:lvl3pPr>
            <a:lvl4pPr>
              <a:defRPr sz="1600"/>
            </a:lvl4pPr>
            <a:lvl5pPr algn="l">
              <a:buNone/>
              <a:defRPr sz="1600"/>
            </a:lvl5pPr>
          </a:lstStyle>
          <a:p>
            <a:pPr lvl="0"/>
            <a:endParaRPr lang="en-JM" dirty="0"/>
          </a:p>
        </p:txBody>
      </p:sp>
      <p:sp>
        <p:nvSpPr>
          <p:cNvPr id="11" name="Picture Placeholder 10"/>
          <p:cNvSpPr>
            <a:spLocks noGrp="1"/>
          </p:cNvSpPr>
          <p:nvPr>
            <p:ph type="pic" sz="quarter" idx="14"/>
          </p:nvPr>
        </p:nvSpPr>
        <p:spPr>
          <a:xfrm>
            <a:off x="609598" y="1657350"/>
            <a:ext cx="4267202" cy="2434590"/>
          </a:xfrm>
          <a:ln w="57150" cap="sq">
            <a:solidFill>
              <a:schemeClr val="bg1"/>
            </a:solidFill>
            <a:miter lim="800000"/>
          </a:ln>
          <a:effectLst>
            <a:outerShdw blurRad="63500" sx="102000" sy="102000" algn="ctr" rotWithShape="0">
              <a:prstClr val="black">
                <a:alpha val="40000"/>
              </a:prstClr>
            </a:outerShdw>
          </a:effectLst>
        </p:spPr>
        <p:txBody>
          <a:bodyPr rtlCol="0">
            <a:normAutofit/>
          </a:bodyPr>
          <a:lstStyle>
            <a:lvl1pPr marL="0" indent="0">
              <a:buFontTx/>
              <a:buNone/>
              <a:defRPr sz="2000"/>
            </a:lvl1pPr>
          </a:lstStyle>
          <a:p>
            <a:pPr lvl="0"/>
            <a:endParaRPr lang="en-JM" noProof="0"/>
          </a:p>
        </p:txBody>
      </p:sp>
      <p:sp>
        <p:nvSpPr>
          <p:cNvPr id="4" name="Text Placeholder 3"/>
          <p:cNvSpPr>
            <a:spLocks noGrp="1"/>
          </p:cNvSpPr>
          <p:nvPr>
            <p:ph type="body" sz="quarter" idx="18"/>
          </p:nvPr>
        </p:nvSpPr>
        <p:spPr>
          <a:xfrm>
            <a:off x="5257800" y="1714500"/>
            <a:ext cx="3124200" cy="28575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3" name="Text Placeholder 3"/>
          <p:cNvSpPr>
            <a:spLocks noGrp="1"/>
          </p:cNvSpPr>
          <p:nvPr>
            <p:ph type="body" sz="quarter" idx="19"/>
          </p:nvPr>
        </p:nvSpPr>
        <p:spPr>
          <a:xfrm>
            <a:off x="5257800" y="2057400"/>
            <a:ext cx="3124200" cy="28575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4" name="Text Placeholder 3"/>
          <p:cNvSpPr>
            <a:spLocks noGrp="1"/>
          </p:cNvSpPr>
          <p:nvPr>
            <p:ph type="body" sz="quarter" idx="20"/>
          </p:nvPr>
        </p:nvSpPr>
        <p:spPr>
          <a:xfrm>
            <a:off x="5257800" y="2400300"/>
            <a:ext cx="3124200" cy="28575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5" name="Text Placeholder 3"/>
          <p:cNvSpPr>
            <a:spLocks noGrp="1"/>
          </p:cNvSpPr>
          <p:nvPr>
            <p:ph type="body" sz="quarter" idx="21"/>
          </p:nvPr>
        </p:nvSpPr>
        <p:spPr>
          <a:xfrm>
            <a:off x="5257800" y="2743200"/>
            <a:ext cx="3124200" cy="28575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6" name="Text Placeholder 3"/>
          <p:cNvSpPr>
            <a:spLocks noGrp="1"/>
          </p:cNvSpPr>
          <p:nvPr>
            <p:ph type="body" sz="quarter" idx="22"/>
          </p:nvPr>
        </p:nvSpPr>
        <p:spPr>
          <a:xfrm>
            <a:off x="5257800" y="3086100"/>
            <a:ext cx="3124200" cy="28575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7" name="Text Placeholder 3"/>
          <p:cNvSpPr>
            <a:spLocks noGrp="1"/>
          </p:cNvSpPr>
          <p:nvPr>
            <p:ph type="body" sz="quarter" idx="23"/>
          </p:nvPr>
        </p:nvSpPr>
        <p:spPr>
          <a:xfrm>
            <a:off x="5257800" y="3429000"/>
            <a:ext cx="3124200" cy="28575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8" name="Text Placeholder 3"/>
          <p:cNvSpPr>
            <a:spLocks noGrp="1"/>
          </p:cNvSpPr>
          <p:nvPr>
            <p:ph type="body" sz="quarter" idx="24"/>
          </p:nvPr>
        </p:nvSpPr>
        <p:spPr>
          <a:xfrm>
            <a:off x="5257800" y="3771900"/>
            <a:ext cx="3124200" cy="28575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Tree>
    <p:extLst>
      <p:ext uri="{BB962C8B-B14F-4D97-AF65-F5344CB8AC3E}">
        <p14:creationId xmlns:p14="http://schemas.microsoft.com/office/powerpoint/2010/main" val="3717613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JM"/>
          </a:p>
        </p:txBody>
      </p:sp>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1800" b="0" i="0">
                <a:solidFill>
                  <a:srgbClr val="961E90"/>
                </a:solidFill>
                <a:latin typeface="Neo Tech Std Light"/>
                <a:cs typeface="Neo Tech Std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7"/>
            <a:ext cx="4040188" cy="2769394"/>
          </a:xfrm>
        </p:spPr>
        <p:txBody>
          <a:bodyPr>
            <a:normAutofit/>
          </a:bodyPr>
          <a:lstStyle>
            <a:lvl1pPr>
              <a:defRPr sz="1600" b="0" i="0">
                <a:latin typeface="+mn-lt"/>
                <a:cs typeface="Neo Tech Std Light"/>
              </a:defRPr>
            </a:lvl1pPr>
            <a:lvl2pPr>
              <a:defRPr sz="1600" b="0" i="0">
                <a:latin typeface="+mn-lt"/>
                <a:cs typeface="Neo Tech Std Light"/>
              </a:defRPr>
            </a:lvl2pPr>
            <a:lvl3pPr>
              <a:defRPr sz="1600" b="0" i="0">
                <a:latin typeface="+mn-lt"/>
                <a:cs typeface="Neo Tech Std Light"/>
              </a:defRPr>
            </a:lvl3pPr>
            <a:lvl4pPr>
              <a:defRPr sz="1600" b="0" i="0">
                <a:latin typeface="+mn-lt"/>
                <a:cs typeface="Neo Tech Std Light"/>
              </a:defRPr>
            </a:lvl4pPr>
            <a:lvl5pPr>
              <a:defRPr sz="1600" b="0" i="0">
                <a:latin typeface="+mn-lt"/>
                <a:cs typeface="Neo Tech Std Ligh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5" name="Text Placeholder 4"/>
          <p:cNvSpPr>
            <a:spLocks noGrp="1"/>
          </p:cNvSpPr>
          <p:nvPr>
            <p:ph type="body" sz="quarter" idx="3"/>
          </p:nvPr>
        </p:nvSpPr>
        <p:spPr>
          <a:xfrm>
            <a:off x="4645026" y="1151335"/>
            <a:ext cx="4041775" cy="479822"/>
          </a:xfrm>
        </p:spPr>
        <p:txBody>
          <a:bodyPr anchor="b">
            <a:normAutofit/>
          </a:bodyPr>
          <a:lstStyle>
            <a:lvl1pPr marL="0" indent="0">
              <a:buNone/>
              <a:defRPr sz="1800" b="0" i="0">
                <a:solidFill>
                  <a:srgbClr val="961E90"/>
                </a:solidFill>
                <a:latin typeface="Neo Tech Std Light"/>
                <a:cs typeface="Neo Tech Std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7"/>
            <a:ext cx="4041775" cy="2769394"/>
          </a:xfrm>
        </p:spPr>
        <p:txBody>
          <a:bodyPr>
            <a:normAutofit/>
          </a:bodyPr>
          <a:lstStyle>
            <a:lvl1pPr>
              <a:defRPr sz="1600" b="0" i="0">
                <a:latin typeface="+mn-lt"/>
                <a:cs typeface="Neo Tech Std Light"/>
              </a:defRPr>
            </a:lvl1pPr>
            <a:lvl2pPr>
              <a:defRPr sz="1600" b="0" i="0">
                <a:latin typeface="+mn-lt"/>
                <a:cs typeface="Neo Tech Std Light"/>
              </a:defRPr>
            </a:lvl2pPr>
            <a:lvl3pPr>
              <a:defRPr sz="1600" b="0" i="0">
                <a:latin typeface="+mn-lt"/>
                <a:cs typeface="Neo Tech Std Light"/>
              </a:defRPr>
            </a:lvl3pPr>
            <a:lvl4pPr>
              <a:defRPr sz="1600" b="0" i="0">
                <a:latin typeface="+mn-lt"/>
                <a:cs typeface="Neo Tech Std Light"/>
              </a:defRPr>
            </a:lvl4pPr>
            <a:lvl5pPr>
              <a:defRPr sz="1600" b="0" i="0">
                <a:latin typeface="+mn-lt"/>
                <a:cs typeface="Neo Tech Std Ligh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Tree>
    <p:extLst>
      <p:ext uri="{BB962C8B-B14F-4D97-AF65-F5344CB8AC3E}">
        <p14:creationId xmlns:p14="http://schemas.microsoft.com/office/powerpoint/2010/main" val="4231207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13" name="Content Placeholder 12"/>
          <p:cNvSpPr>
            <a:spLocks noGrp="1"/>
          </p:cNvSpPr>
          <p:nvPr>
            <p:ph sz="quarter" idx="13"/>
          </p:nvPr>
        </p:nvSpPr>
        <p:spPr>
          <a:xfrm>
            <a:off x="533400" y="1085850"/>
            <a:ext cx="2590800" cy="3429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endParaRPr lang="en-JM" dirty="0"/>
          </a:p>
        </p:txBody>
      </p:sp>
      <p:sp>
        <p:nvSpPr>
          <p:cNvPr id="15" name="Content Placeholder 14"/>
          <p:cNvSpPr>
            <a:spLocks noGrp="1"/>
          </p:cNvSpPr>
          <p:nvPr>
            <p:ph sz="quarter" idx="14"/>
          </p:nvPr>
        </p:nvSpPr>
        <p:spPr>
          <a:xfrm>
            <a:off x="533400" y="1543050"/>
            <a:ext cx="2667000" cy="2800350"/>
          </a:xfrm>
        </p:spPr>
        <p:txBody>
          <a:bodyPr>
            <a:normAutofit/>
          </a:bodyPr>
          <a:lstStyle>
            <a:lvl1pPr>
              <a:buNone/>
              <a:defRPr sz="1600" b="0" i="0">
                <a:latin typeface="+mn-lt"/>
                <a:cs typeface="Neo Tech Std Light"/>
              </a:defRPr>
            </a:lvl1pPr>
            <a:lvl2pPr>
              <a:defRPr sz="1600"/>
            </a:lvl2pPr>
            <a:lvl3pPr>
              <a:defRPr sz="1600"/>
            </a:lvl3pPr>
            <a:lvl4pPr>
              <a:defRPr sz="1600"/>
            </a:lvl4pPr>
            <a:lvl5pPr>
              <a:defRPr sz="1600"/>
            </a:lvl5pPr>
          </a:lstStyle>
          <a:p>
            <a:pPr lvl="0"/>
            <a:endParaRPr lang="en-JM" dirty="0"/>
          </a:p>
        </p:txBody>
      </p:sp>
      <p:sp>
        <p:nvSpPr>
          <p:cNvPr id="16" name="Content Placeholder 14"/>
          <p:cNvSpPr>
            <a:spLocks noGrp="1"/>
          </p:cNvSpPr>
          <p:nvPr>
            <p:ph sz="quarter" idx="15"/>
          </p:nvPr>
        </p:nvSpPr>
        <p:spPr>
          <a:xfrm>
            <a:off x="3352800" y="1543050"/>
            <a:ext cx="2667000" cy="2800350"/>
          </a:xfrm>
        </p:spPr>
        <p:txBody>
          <a:bodyPr>
            <a:normAutofit/>
          </a:bodyPr>
          <a:lstStyle>
            <a:lvl1pPr>
              <a:buNone/>
              <a:defRPr sz="1600" b="0" i="0">
                <a:latin typeface="+mn-lt"/>
                <a:cs typeface="Neo Tech Std Light"/>
              </a:defRPr>
            </a:lvl1pPr>
            <a:lvl2pPr>
              <a:defRPr sz="1600"/>
            </a:lvl2pPr>
            <a:lvl3pPr>
              <a:defRPr sz="1600"/>
            </a:lvl3pPr>
            <a:lvl4pPr>
              <a:defRPr sz="1600"/>
            </a:lvl4pPr>
            <a:lvl5pPr>
              <a:defRPr sz="1600"/>
            </a:lvl5pPr>
          </a:lstStyle>
          <a:p>
            <a:pPr lvl="0"/>
            <a:endParaRPr lang="en-JM" dirty="0"/>
          </a:p>
        </p:txBody>
      </p:sp>
      <p:sp>
        <p:nvSpPr>
          <p:cNvPr id="17" name="Content Placeholder 14"/>
          <p:cNvSpPr>
            <a:spLocks noGrp="1"/>
          </p:cNvSpPr>
          <p:nvPr>
            <p:ph sz="quarter" idx="16"/>
          </p:nvPr>
        </p:nvSpPr>
        <p:spPr>
          <a:xfrm>
            <a:off x="6172200" y="1543050"/>
            <a:ext cx="2667000" cy="2800350"/>
          </a:xfrm>
        </p:spPr>
        <p:txBody>
          <a:bodyPr>
            <a:normAutofit/>
          </a:bodyPr>
          <a:lstStyle>
            <a:lvl1pPr>
              <a:buNone/>
              <a:defRPr sz="1600" b="0" i="0">
                <a:latin typeface="+mn-lt"/>
                <a:cs typeface="Neo Tech Std Light"/>
              </a:defRPr>
            </a:lvl1pPr>
            <a:lvl2pPr>
              <a:defRPr sz="1600"/>
            </a:lvl2pPr>
            <a:lvl3pPr>
              <a:defRPr sz="1600"/>
            </a:lvl3pPr>
            <a:lvl4pPr>
              <a:defRPr sz="1600"/>
            </a:lvl4pPr>
            <a:lvl5pPr>
              <a:defRPr sz="1600"/>
            </a:lvl5pPr>
          </a:lstStyle>
          <a:p>
            <a:pPr lvl="0"/>
            <a:endParaRPr lang="en-JM" dirty="0"/>
          </a:p>
        </p:txBody>
      </p:sp>
      <p:sp>
        <p:nvSpPr>
          <p:cNvPr id="18" name="Content Placeholder 12"/>
          <p:cNvSpPr>
            <a:spLocks noGrp="1"/>
          </p:cNvSpPr>
          <p:nvPr>
            <p:ph sz="quarter" idx="17"/>
          </p:nvPr>
        </p:nvSpPr>
        <p:spPr>
          <a:xfrm>
            <a:off x="3352800" y="1085850"/>
            <a:ext cx="2590800" cy="3429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endParaRPr lang="en-JM" dirty="0"/>
          </a:p>
        </p:txBody>
      </p:sp>
      <p:sp>
        <p:nvSpPr>
          <p:cNvPr id="19" name="Content Placeholder 12"/>
          <p:cNvSpPr>
            <a:spLocks noGrp="1"/>
          </p:cNvSpPr>
          <p:nvPr>
            <p:ph sz="quarter" idx="18"/>
          </p:nvPr>
        </p:nvSpPr>
        <p:spPr>
          <a:xfrm>
            <a:off x="6172200" y="1085850"/>
            <a:ext cx="2590800" cy="3429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endParaRPr lang="en-JM" dirty="0"/>
          </a:p>
        </p:txBody>
      </p:sp>
    </p:spTree>
    <p:extLst>
      <p:ext uri="{BB962C8B-B14F-4D97-AF65-F5344CB8AC3E}">
        <p14:creationId xmlns:p14="http://schemas.microsoft.com/office/powerpoint/2010/main" val="1136957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188428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Tree>
    <p:extLst>
      <p:ext uri="{BB962C8B-B14F-4D97-AF65-F5344CB8AC3E}">
        <p14:creationId xmlns:p14="http://schemas.microsoft.com/office/powerpoint/2010/main" val="2540665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ortfolio Layou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JM" dirty="0"/>
          </a:p>
        </p:txBody>
      </p:sp>
      <p:sp>
        <p:nvSpPr>
          <p:cNvPr id="19" name="Picture Placeholder 18"/>
          <p:cNvSpPr>
            <a:spLocks noGrp="1"/>
          </p:cNvSpPr>
          <p:nvPr>
            <p:ph type="pic" sz="quarter" idx="13"/>
          </p:nvPr>
        </p:nvSpPr>
        <p:spPr>
          <a:xfrm>
            <a:off x="533400" y="1543050"/>
            <a:ext cx="2438400" cy="24003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mn-lt"/>
                <a:cs typeface="Neo Tech Std Light"/>
              </a:defRPr>
            </a:lvl1pPr>
          </a:lstStyle>
          <a:p>
            <a:pPr lvl="0"/>
            <a:endParaRPr lang="en-JM" noProof="0" dirty="0"/>
          </a:p>
        </p:txBody>
      </p:sp>
      <p:sp>
        <p:nvSpPr>
          <p:cNvPr id="21" name="Picture Placeholder 20"/>
          <p:cNvSpPr>
            <a:spLocks noGrp="1"/>
          </p:cNvSpPr>
          <p:nvPr>
            <p:ph type="pic" sz="quarter" idx="14"/>
          </p:nvPr>
        </p:nvSpPr>
        <p:spPr>
          <a:xfrm>
            <a:off x="3276600" y="1543050"/>
            <a:ext cx="2438400" cy="24003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mn-lt"/>
                <a:cs typeface="Neo Tech Std Light"/>
              </a:defRPr>
            </a:lvl1pPr>
          </a:lstStyle>
          <a:p>
            <a:pPr lvl="0"/>
            <a:endParaRPr lang="en-JM" noProof="0"/>
          </a:p>
        </p:txBody>
      </p:sp>
      <p:sp>
        <p:nvSpPr>
          <p:cNvPr id="23" name="Picture Placeholder 18"/>
          <p:cNvSpPr>
            <a:spLocks noGrp="1"/>
          </p:cNvSpPr>
          <p:nvPr>
            <p:ph type="pic" sz="quarter" idx="16"/>
          </p:nvPr>
        </p:nvSpPr>
        <p:spPr>
          <a:xfrm>
            <a:off x="6019800" y="1543050"/>
            <a:ext cx="2438400" cy="24003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mn-lt"/>
                <a:cs typeface="Neo Tech Std Light"/>
              </a:defRPr>
            </a:lvl1pPr>
          </a:lstStyle>
          <a:p>
            <a:pPr lvl="0"/>
            <a:endParaRPr lang="en-JM" noProof="0" dirty="0"/>
          </a:p>
        </p:txBody>
      </p:sp>
      <p:sp>
        <p:nvSpPr>
          <p:cNvPr id="26" name="Text Placeholder 24"/>
          <p:cNvSpPr>
            <a:spLocks noGrp="1"/>
          </p:cNvSpPr>
          <p:nvPr>
            <p:ph type="body" sz="quarter" idx="18"/>
          </p:nvPr>
        </p:nvSpPr>
        <p:spPr>
          <a:xfrm>
            <a:off x="609600" y="3943350"/>
            <a:ext cx="2286000" cy="228600"/>
          </a:xfrm>
        </p:spPr>
        <p:txBody>
          <a:bodyPr>
            <a:noAutofit/>
          </a:bodyPr>
          <a:lstStyle>
            <a:lvl1pPr algn="ctr">
              <a:buNone/>
              <a:defRPr sz="1600" b="0" i="0">
                <a:solidFill>
                  <a:schemeClr val="tx1">
                    <a:lumMod val="75000"/>
                    <a:lumOff val="25000"/>
                  </a:schemeClr>
                </a:solidFill>
                <a:latin typeface="+mn-lt"/>
                <a:cs typeface="Neo Tech Std Light"/>
              </a:defRPr>
            </a:lvl1pPr>
          </a:lstStyle>
          <a:p>
            <a:pPr lvl="0"/>
            <a:endParaRPr lang="en-JM" dirty="0"/>
          </a:p>
        </p:txBody>
      </p:sp>
      <p:sp>
        <p:nvSpPr>
          <p:cNvPr id="30" name="Text Placeholder 24"/>
          <p:cNvSpPr>
            <a:spLocks noGrp="1"/>
          </p:cNvSpPr>
          <p:nvPr>
            <p:ph type="body" sz="quarter" idx="19"/>
          </p:nvPr>
        </p:nvSpPr>
        <p:spPr>
          <a:xfrm>
            <a:off x="3352800" y="3943350"/>
            <a:ext cx="2286000" cy="228600"/>
          </a:xfrm>
        </p:spPr>
        <p:txBody>
          <a:bodyPr>
            <a:noAutofit/>
          </a:bodyPr>
          <a:lstStyle>
            <a:lvl1pPr algn="ctr">
              <a:buNone/>
              <a:defRPr sz="1600" b="0" i="0">
                <a:solidFill>
                  <a:schemeClr val="tx1">
                    <a:lumMod val="75000"/>
                    <a:lumOff val="25000"/>
                  </a:schemeClr>
                </a:solidFill>
                <a:latin typeface="+mn-lt"/>
                <a:cs typeface="Neo Tech Std Light"/>
              </a:defRPr>
            </a:lvl1pPr>
          </a:lstStyle>
          <a:p>
            <a:pPr lvl="0"/>
            <a:endParaRPr lang="en-JM" dirty="0"/>
          </a:p>
        </p:txBody>
      </p:sp>
      <p:sp>
        <p:nvSpPr>
          <p:cNvPr id="31" name="Text Placeholder 24"/>
          <p:cNvSpPr>
            <a:spLocks noGrp="1"/>
          </p:cNvSpPr>
          <p:nvPr>
            <p:ph type="body" sz="quarter" idx="20"/>
          </p:nvPr>
        </p:nvSpPr>
        <p:spPr>
          <a:xfrm>
            <a:off x="6096000" y="3943350"/>
            <a:ext cx="2286000" cy="228600"/>
          </a:xfrm>
        </p:spPr>
        <p:txBody>
          <a:bodyPr>
            <a:noAutofit/>
          </a:bodyPr>
          <a:lstStyle>
            <a:lvl1pPr algn="ctr">
              <a:buNone/>
              <a:defRPr sz="1600" b="0" i="0">
                <a:solidFill>
                  <a:schemeClr val="tx1">
                    <a:lumMod val="75000"/>
                    <a:lumOff val="25000"/>
                  </a:schemeClr>
                </a:solidFill>
                <a:latin typeface="+mn-lt"/>
                <a:cs typeface="Neo Tech Std Light"/>
              </a:defRPr>
            </a:lvl1pPr>
          </a:lstStyle>
          <a:p>
            <a:pPr lvl="0"/>
            <a:endParaRPr lang="en-JM" dirty="0"/>
          </a:p>
        </p:txBody>
      </p:sp>
    </p:spTree>
    <p:extLst>
      <p:ext uri="{BB962C8B-B14F-4D97-AF65-F5344CB8AC3E}">
        <p14:creationId xmlns:p14="http://schemas.microsoft.com/office/powerpoint/2010/main" val="19898601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ortfolio">
    <p:spTree>
      <p:nvGrpSpPr>
        <p:cNvPr id="1" name=""/>
        <p:cNvGrpSpPr/>
        <p:nvPr/>
      </p:nvGrpSpPr>
      <p:grpSpPr>
        <a:xfrm>
          <a:off x="0" y="0"/>
          <a:ext cx="0" cy="0"/>
          <a:chOff x="0" y="0"/>
          <a:chExt cx="0" cy="0"/>
        </a:xfrm>
      </p:grpSpPr>
      <p:grpSp>
        <p:nvGrpSpPr>
          <p:cNvPr id="15" name="Group 21"/>
          <p:cNvGrpSpPr>
            <a:grpSpLocks/>
          </p:cNvGrpSpPr>
          <p:nvPr userDrawn="1"/>
        </p:nvGrpSpPr>
        <p:grpSpPr bwMode="auto">
          <a:xfrm>
            <a:off x="5791200" y="3982641"/>
            <a:ext cx="2444750" cy="189309"/>
            <a:chOff x="440599" y="3024512"/>
            <a:chExt cx="2445425" cy="252488"/>
          </a:xfrm>
        </p:grpSpPr>
        <p:sp>
          <p:nvSpPr>
            <p:cNvPr id="16"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mn-lt"/>
                <a:ea typeface="+mn-ea"/>
                <a:cs typeface="Neo Tech Std Light"/>
              </a:endParaRPr>
            </a:p>
          </p:txBody>
        </p:sp>
        <p:sp>
          <p:nvSpPr>
            <p:cNvPr id="18"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mn-lt"/>
                <a:ea typeface="+mn-ea"/>
                <a:cs typeface="Neo Tech Std Light"/>
              </a:endParaRPr>
            </a:p>
          </p:txBody>
        </p:sp>
      </p:grpSp>
      <p:grpSp>
        <p:nvGrpSpPr>
          <p:cNvPr id="19" name="Group 32"/>
          <p:cNvGrpSpPr>
            <a:grpSpLocks/>
          </p:cNvGrpSpPr>
          <p:nvPr userDrawn="1"/>
        </p:nvGrpSpPr>
        <p:grpSpPr bwMode="auto">
          <a:xfrm>
            <a:off x="3124200" y="3982641"/>
            <a:ext cx="2444750" cy="189309"/>
            <a:chOff x="440599" y="3024512"/>
            <a:chExt cx="2445425" cy="252488"/>
          </a:xfrm>
        </p:grpSpPr>
        <p:sp>
          <p:nvSpPr>
            <p:cNvPr id="2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mn-lt"/>
                <a:ea typeface="+mn-ea"/>
                <a:cs typeface="Neo Tech Std Light"/>
              </a:endParaRPr>
            </a:p>
          </p:txBody>
        </p:sp>
        <p:sp>
          <p:nvSpPr>
            <p:cNvPr id="22"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mn-lt"/>
                <a:ea typeface="+mn-ea"/>
                <a:cs typeface="Neo Tech Std Light"/>
              </a:endParaRPr>
            </a:p>
          </p:txBody>
        </p:sp>
      </p:grpSp>
      <p:grpSp>
        <p:nvGrpSpPr>
          <p:cNvPr id="24" name="Group 35"/>
          <p:cNvGrpSpPr>
            <a:grpSpLocks/>
          </p:cNvGrpSpPr>
          <p:nvPr userDrawn="1"/>
        </p:nvGrpSpPr>
        <p:grpSpPr bwMode="auto">
          <a:xfrm>
            <a:off x="450850" y="3982641"/>
            <a:ext cx="2444750" cy="189309"/>
            <a:chOff x="440599" y="3024512"/>
            <a:chExt cx="2445425" cy="252488"/>
          </a:xfrm>
        </p:grpSpPr>
        <p:sp>
          <p:nvSpPr>
            <p:cNvPr id="25"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mn-lt"/>
                <a:ea typeface="+mn-ea"/>
                <a:cs typeface="Neo Tech Std Light"/>
              </a:endParaRPr>
            </a:p>
          </p:txBody>
        </p:sp>
        <p:sp>
          <p:nvSpPr>
            <p:cNvPr id="27"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mn-lt"/>
                <a:ea typeface="+mn-ea"/>
                <a:cs typeface="Neo Tech Std Light"/>
              </a:endParaRPr>
            </a:p>
          </p:txBody>
        </p:sp>
      </p:grpSp>
      <p:grpSp>
        <p:nvGrpSpPr>
          <p:cNvPr id="29" name="Group 38"/>
          <p:cNvGrpSpPr>
            <a:grpSpLocks/>
          </p:cNvGrpSpPr>
          <p:nvPr userDrawn="1"/>
        </p:nvGrpSpPr>
        <p:grpSpPr bwMode="auto">
          <a:xfrm>
            <a:off x="5784850" y="2268141"/>
            <a:ext cx="2444750" cy="189309"/>
            <a:chOff x="440599" y="3024512"/>
            <a:chExt cx="2445425" cy="252488"/>
          </a:xfrm>
        </p:grpSpPr>
        <p:sp>
          <p:nvSpPr>
            <p:cNvPr id="3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mn-lt"/>
                <a:ea typeface="+mn-ea"/>
                <a:cs typeface="Neo Tech Std Light"/>
              </a:endParaRPr>
            </a:p>
          </p:txBody>
        </p:sp>
        <p:sp>
          <p:nvSpPr>
            <p:cNvPr id="33"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mn-lt"/>
                <a:ea typeface="+mn-ea"/>
                <a:cs typeface="Neo Tech Std Light"/>
              </a:endParaRPr>
            </a:p>
          </p:txBody>
        </p:sp>
      </p:grpSp>
      <p:grpSp>
        <p:nvGrpSpPr>
          <p:cNvPr id="35" name="Group 41"/>
          <p:cNvGrpSpPr>
            <a:grpSpLocks/>
          </p:cNvGrpSpPr>
          <p:nvPr userDrawn="1"/>
        </p:nvGrpSpPr>
        <p:grpSpPr bwMode="auto">
          <a:xfrm>
            <a:off x="3194050" y="2268141"/>
            <a:ext cx="2444750" cy="189309"/>
            <a:chOff x="440599" y="3024512"/>
            <a:chExt cx="2445425" cy="252488"/>
          </a:xfrm>
        </p:grpSpPr>
        <p:sp>
          <p:nvSpPr>
            <p:cNvPr id="37"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mn-lt"/>
                <a:ea typeface="+mn-ea"/>
                <a:cs typeface="Neo Tech Std Light"/>
              </a:endParaRPr>
            </a:p>
          </p:txBody>
        </p:sp>
        <p:sp>
          <p:nvSpPr>
            <p:cNvPr id="39"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mn-lt"/>
                <a:ea typeface="+mn-ea"/>
                <a:cs typeface="Neo Tech Std Light"/>
              </a:endParaRPr>
            </a:p>
          </p:txBody>
        </p:sp>
      </p:grpSp>
      <p:grpSp>
        <p:nvGrpSpPr>
          <p:cNvPr id="40" name="Group 44"/>
          <p:cNvGrpSpPr>
            <a:grpSpLocks/>
          </p:cNvGrpSpPr>
          <p:nvPr userDrawn="1"/>
        </p:nvGrpSpPr>
        <p:grpSpPr bwMode="auto">
          <a:xfrm>
            <a:off x="441325" y="2268141"/>
            <a:ext cx="2444750" cy="189309"/>
            <a:chOff x="440599" y="3024512"/>
            <a:chExt cx="2445425" cy="252488"/>
          </a:xfrm>
        </p:grpSpPr>
        <p:sp>
          <p:nvSpPr>
            <p:cNvPr id="4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mn-lt"/>
                <a:ea typeface="+mn-ea"/>
                <a:cs typeface="Neo Tech Std Light"/>
              </a:endParaRPr>
            </a:p>
          </p:txBody>
        </p:sp>
        <p:sp>
          <p:nvSpPr>
            <p:cNvPr id="42"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mn-lt"/>
                <a:ea typeface="+mn-ea"/>
                <a:cs typeface="Neo Tech Std Light"/>
              </a:endParaRPr>
            </a:p>
          </p:txBody>
        </p:sp>
      </p:grpSp>
      <p:sp>
        <p:nvSpPr>
          <p:cNvPr id="2" name="Title 1"/>
          <p:cNvSpPr>
            <a:spLocks noGrp="1"/>
          </p:cNvSpPr>
          <p:nvPr>
            <p:ph type="title"/>
          </p:nvPr>
        </p:nvSpPr>
        <p:spPr/>
        <p:txBody>
          <a:bodyPr/>
          <a:lstStyle/>
          <a:p>
            <a:r>
              <a:rPr lang="en-US" smtClean="0"/>
              <a:t>Click to edit Master title style</a:t>
            </a:r>
            <a:endParaRPr lang="en-JM"/>
          </a:p>
        </p:txBody>
      </p:sp>
      <p:sp>
        <p:nvSpPr>
          <p:cNvPr id="11" name="Text Placeholder 10"/>
          <p:cNvSpPr>
            <a:spLocks noGrp="1"/>
          </p:cNvSpPr>
          <p:nvPr>
            <p:ph type="body" sz="quarter" idx="14"/>
          </p:nvPr>
        </p:nvSpPr>
        <p:spPr>
          <a:xfrm>
            <a:off x="609600" y="2400300"/>
            <a:ext cx="2133600" cy="285750"/>
          </a:xfrm>
        </p:spPr>
        <p:txBody>
          <a:bodyPr>
            <a:normAutofit/>
          </a:bodyPr>
          <a:lstStyle>
            <a:lvl1pPr algn="ctr">
              <a:buNone/>
              <a:defRPr sz="1400" b="0" i="0">
                <a:solidFill>
                  <a:schemeClr val="tx1">
                    <a:lumMod val="75000"/>
                    <a:lumOff val="25000"/>
                  </a:schemeClr>
                </a:solidFill>
                <a:latin typeface="+mn-lt"/>
                <a:cs typeface="Neo Tech Std Light"/>
              </a:defRPr>
            </a:lvl1pPr>
          </a:lstStyle>
          <a:p>
            <a:pPr lvl="0"/>
            <a:endParaRPr lang="en-JM" dirty="0"/>
          </a:p>
        </p:txBody>
      </p:sp>
      <p:sp>
        <p:nvSpPr>
          <p:cNvPr id="14" name="Text Placeholder 10"/>
          <p:cNvSpPr>
            <a:spLocks noGrp="1"/>
          </p:cNvSpPr>
          <p:nvPr>
            <p:ph type="body" sz="quarter" idx="16"/>
          </p:nvPr>
        </p:nvSpPr>
        <p:spPr>
          <a:xfrm>
            <a:off x="3276600" y="2400300"/>
            <a:ext cx="2133600" cy="285750"/>
          </a:xfrm>
        </p:spPr>
        <p:txBody>
          <a:bodyPr>
            <a:normAutofit/>
          </a:bodyPr>
          <a:lstStyle>
            <a:lvl1pPr algn="ctr">
              <a:buNone/>
              <a:defRPr sz="1400" b="0" i="0">
                <a:solidFill>
                  <a:schemeClr val="tx1">
                    <a:lumMod val="75000"/>
                    <a:lumOff val="25000"/>
                  </a:schemeClr>
                </a:solidFill>
                <a:latin typeface="+mn-lt"/>
                <a:cs typeface="Neo Tech Std Light"/>
              </a:defRPr>
            </a:lvl1pPr>
          </a:lstStyle>
          <a:p>
            <a:pPr lvl="0"/>
            <a:endParaRPr lang="en-JM" dirty="0"/>
          </a:p>
        </p:txBody>
      </p:sp>
      <p:sp>
        <p:nvSpPr>
          <p:cNvPr id="17" name="Text Placeholder 10"/>
          <p:cNvSpPr>
            <a:spLocks noGrp="1"/>
          </p:cNvSpPr>
          <p:nvPr>
            <p:ph type="body" sz="quarter" idx="18"/>
          </p:nvPr>
        </p:nvSpPr>
        <p:spPr>
          <a:xfrm>
            <a:off x="5867400" y="2400300"/>
            <a:ext cx="2133600" cy="285750"/>
          </a:xfrm>
        </p:spPr>
        <p:txBody>
          <a:bodyPr>
            <a:normAutofit/>
          </a:bodyPr>
          <a:lstStyle>
            <a:lvl1pPr algn="ctr">
              <a:buNone/>
              <a:defRPr sz="1400" b="0" i="0">
                <a:solidFill>
                  <a:schemeClr val="tx1">
                    <a:lumMod val="75000"/>
                    <a:lumOff val="25000"/>
                  </a:schemeClr>
                </a:solidFill>
                <a:latin typeface="+mn-lt"/>
                <a:cs typeface="Neo Tech Std Light"/>
              </a:defRPr>
            </a:lvl1pPr>
          </a:lstStyle>
          <a:p>
            <a:pPr lvl="0"/>
            <a:endParaRPr lang="en-JM" dirty="0"/>
          </a:p>
        </p:txBody>
      </p:sp>
      <p:sp>
        <p:nvSpPr>
          <p:cNvPr id="20" name="Text Placeholder 10"/>
          <p:cNvSpPr>
            <a:spLocks noGrp="1"/>
          </p:cNvSpPr>
          <p:nvPr>
            <p:ph type="body" sz="quarter" idx="20"/>
          </p:nvPr>
        </p:nvSpPr>
        <p:spPr>
          <a:xfrm>
            <a:off x="609600" y="4114800"/>
            <a:ext cx="2133600" cy="285750"/>
          </a:xfrm>
        </p:spPr>
        <p:txBody>
          <a:bodyPr>
            <a:normAutofit/>
          </a:bodyPr>
          <a:lstStyle>
            <a:lvl1pPr algn="ctr">
              <a:buNone/>
              <a:defRPr sz="1400" b="0" i="0">
                <a:solidFill>
                  <a:schemeClr val="tx1">
                    <a:lumMod val="75000"/>
                    <a:lumOff val="25000"/>
                  </a:schemeClr>
                </a:solidFill>
                <a:latin typeface="+mn-lt"/>
                <a:cs typeface="Neo Tech Std Light"/>
              </a:defRPr>
            </a:lvl1pPr>
          </a:lstStyle>
          <a:p>
            <a:pPr lvl="0"/>
            <a:endParaRPr lang="en-JM" dirty="0"/>
          </a:p>
        </p:txBody>
      </p:sp>
      <p:sp>
        <p:nvSpPr>
          <p:cNvPr id="23" name="Text Placeholder 10"/>
          <p:cNvSpPr>
            <a:spLocks noGrp="1"/>
          </p:cNvSpPr>
          <p:nvPr>
            <p:ph type="body" sz="quarter" idx="22"/>
          </p:nvPr>
        </p:nvSpPr>
        <p:spPr>
          <a:xfrm>
            <a:off x="3276600" y="4114800"/>
            <a:ext cx="2133600" cy="285750"/>
          </a:xfrm>
        </p:spPr>
        <p:txBody>
          <a:bodyPr>
            <a:normAutofit/>
          </a:bodyPr>
          <a:lstStyle>
            <a:lvl1pPr algn="ctr">
              <a:buNone/>
              <a:defRPr sz="1400" b="0" i="0">
                <a:solidFill>
                  <a:schemeClr val="tx1">
                    <a:lumMod val="75000"/>
                    <a:lumOff val="25000"/>
                  </a:schemeClr>
                </a:solidFill>
                <a:latin typeface="+mn-lt"/>
                <a:cs typeface="Neo Tech Std Light"/>
              </a:defRPr>
            </a:lvl1pPr>
          </a:lstStyle>
          <a:p>
            <a:pPr lvl="0"/>
            <a:endParaRPr lang="en-JM" dirty="0"/>
          </a:p>
        </p:txBody>
      </p:sp>
      <p:sp>
        <p:nvSpPr>
          <p:cNvPr id="26" name="Text Placeholder 10"/>
          <p:cNvSpPr>
            <a:spLocks noGrp="1"/>
          </p:cNvSpPr>
          <p:nvPr>
            <p:ph type="body" sz="quarter" idx="24"/>
          </p:nvPr>
        </p:nvSpPr>
        <p:spPr>
          <a:xfrm>
            <a:off x="5943600" y="4114800"/>
            <a:ext cx="2133600" cy="285750"/>
          </a:xfrm>
        </p:spPr>
        <p:txBody>
          <a:bodyPr>
            <a:normAutofit/>
          </a:bodyPr>
          <a:lstStyle>
            <a:lvl1pPr algn="ctr">
              <a:buNone/>
              <a:defRPr sz="1400" b="0" i="0">
                <a:solidFill>
                  <a:schemeClr val="tx1">
                    <a:lumMod val="75000"/>
                    <a:lumOff val="25000"/>
                  </a:schemeClr>
                </a:solidFill>
                <a:latin typeface="+mn-lt"/>
                <a:cs typeface="Neo Tech Std Light"/>
              </a:defRPr>
            </a:lvl1pPr>
          </a:lstStyle>
          <a:p>
            <a:pPr lvl="0"/>
            <a:endParaRPr lang="en-JM" dirty="0"/>
          </a:p>
        </p:txBody>
      </p:sp>
      <p:sp>
        <p:nvSpPr>
          <p:cNvPr id="28" name="Picture Placeholder 18"/>
          <p:cNvSpPr>
            <a:spLocks noGrp="1" noChangeAspect="1"/>
          </p:cNvSpPr>
          <p:nvPr>
            <p:ph type="pic" sz="quarter" idx="13"/>
          </p:nvPr>
        </p:nvSpPr>
        <p:spPr>
          <a:xfrm>
            <a:off x="516799" y="1117855"/>
            <a:ext cx="2164202" cy="1225296"/>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mn-lt"/>
                <a:cs typeface="Neo Tech Std Light"/>
              </a:defRPr>
            </a:lvl1pPr>
          </a:lstStyle>
          <a:p>
            <a:pPr lvl="0"/>
            <a:endParaRPr lang="en-JM" noProof="0"/>
          </a:p>
        </p:txBody>
      </p:sp>
      <p:sp>
        <p:nvSpPr>
          <p:cNvPr id="30" name="Picture Placeholder 18"/>
          <p:cNvSpPr>
            <a:spLocks noGrp="1" noChangeAspect="1"/>
          </p:cNvSpPr>
          <p:nvPr>
            <p:ph type="pic" sz="quarter" idx="25"/>
          </p:nvPr>
        </p:nvSpPr>
        <p:spPr>
          <a:xfrm>
            <a:off x="3183799" y="1117855"/>
            <a:ext cx="2164202" cy="1225296"/>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mn-lt"/>
                <a:cs typeface="Neo Tech Std Light"/>
              </a:defRPr>
            </a:lvl1pPr>
          </a:lstStyle>
          <a:p>
            <a:pPr lvl="0"/>
            <a:endParaRPr lang="en-JM" noProof="0"/>
          </a:p>
        </p:txBody>
      </p:sp>
      <p:sp>
        <p:nvSpPr>
          <p:cNvPr id="32" name="Picture Placeholder 18"/>
          <p:cNvSpPr>
            <a:spLocks noGrp="1" noChangeAspect="1"/>
          </p:cNvSpPr>
          <p:nvPr>
            <p:ph type="pic" sz="quarter" idx="26"/>
          </p:nvPr>
        </p:nvSpPr>
        <p:spPr>
          <a:xfrm>
            <a:off x="5873649" y="1117855"/>
            <a:ext cx="2164202" cy="1225296"/>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mn-lt"/>
                <a:cs typeface="Neo Tech Std Light"/>
              </a:defRPr>
            </a:lvl1pPr>
          </a:lstStyle>
          <a:p>
            <a:pPr lvl="0"/>
            <a:endParaRPr lang="en-JM" noProof="0"/>
          </a:p>
        </p:txBody>
      </p:sp>
      <p:sp>
        <p:nvSpPr>
          <p:cNvPr id="34" name="Picture Placeholder 18"/>
          <p:cNvSpPr>
            <a:spLocks noGrp="1" noChangeAspect="1"/>
          </p:cNvSpPr>
          <p:nvPr>
            <p:ph type="pic" sz="quarter" idx="27"/>
          </p:nvPr>
        </p:nvSpPr>
        <p:spPr>
          <a:xfrm>
            <a:off x="576072" y="2832355"/>
            <a:ext cx="2164202" cy="1225296"/>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mn-lt"/>
                <a:cs typeface="Neo Tech Std Light"/>
              </a:defRPr>
            </a:lvl1pPr>
          </a:lstStyle>
          <a:p>
            <a:pPr lvl="0"/>
            <a:endParaRPr lang="en-JM" noProof="0"/>
          </a:p>
        </p:txBody>
      </p:sp>
      <p:sp>
        <p:nvSpPr>
          <p:cNvPr id="36" name="Picture Placeholder 18"/>
          <p:cNvSpPr>
            <a:spLocks noGrp="1" noChangeAspect="1"/>
          </p:cNvSpPr>
          <p:nvPr>
            <p:ph type="pic" sz="quarter" idx="28"/>
          </p:nvPr>
        </p:nvSpPr>
        <p:spPr>
          <a:xfrm>
            <a:off x="3243072" y="2832355"/>
            <a:ext cx="2164202" cy="1225296"/>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mn-lt"/>
                <a:cs typeface="Neo Tech Std Light"/>
              </a:defRPr>
            </a:lvl1pPr>
          </a:lstStyle>
          <a:p>
            <a:pPr lvl="0"/>
            <a:endParaRPr lang="en-JM" noProof="0"/>
          </a:p>
        </p:txBody>
      </p:sp>
      <p:sp>
        <p:nvSpPr>
          <p:cNvPr id="38" name="Picture Placeholder 18"/>
          <p:cNvSpPr>
            <a:spLocks noGrp="1" noChangeAspect="1"/>
          </p:cNvSpPr>
          <p:nvPr>
            <p:ph type="pic" sz="quarter" idx="29"/>
          </p:nvPr>
        </p:nvSpPr>
        <p:spPr>
          <a:xfrm>
            <a:off x="5873649" y="2832355"/>
            <a:ext cx="2164202" cy="1225296"/>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mn-lt"/>
                <a:cs typeface="Neo Tech Std Light"/>
              </a:defRPr>
            </a:lvl1pPr>
          </a:lstStyle>
          <a:p>
            <a:pPr lvl="0"/>
            <a:endParaRPr lang="en-JM" noProof="0" dirty="0"/>
          </a:p>
        </p:txBody>
      </p:sp>
    </p:spTree>
    <p:extLst>
      <p:ext uri="{BB962C8B-B14F-4D97-AF65-F5344CB8AC3E}">
        <p14:creationId xmlns:p14="http://schemas.microsoft.com/office/powerpoint/2010/main" val="3322235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15" name="Rectangle 14"/>
          <p:cNvSpPr/>
          <p:nvPr userDrawn="1"/>
        </p:nvSpPr>
        <p:spPr>
          <a:xfrm>
            <a:off x="533400" y="2514600"/>
            <a:ext cx="46038" cy="28575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latin typeface="Neo Tech Std Light"/>
              <a:cs typeface="Neo Tech Std Light"/>
            </a:endParaRPr>
          </a:p>
        </p:txBody>
      </p:sp>
      <p:sp>
        <p:nvSpPr>
          <p:cNvPr id="16" name="Rectangle 15"/>
          <p:cNvSpPr/>
          <p:nvPr userDrawn="1"/>
        </p:nvSpPr>
        <p:spPr>
          <a:xfrm>
            <a:off x="2667000" y="2514600"/>
            <a:ext cx="46038" cy="28575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latin typeface="Neo Tech Std Light"/>
              <a:cs typeface="Neo Tech Std Light"/>
            </a:endParaRPr>
          </a:p>
        </p:txBody>
      </p:sp>
      <p:sp>
        <p:nvSpPr>
          <p:cNvPr id="17" name="Rectangle 16"/>
          <p:cNvSpPr/>
          <p:nvPr userDrawn="1"/>
        </p:nvSpPr>
        <p:spPr>
          <a:xfrm>
            <a:off x="4800600" y="2514600"/>
            <a:ext cx="46038" cy="28575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latin typeface="Neo Tech Std Light"/>
              <a:cs typeface="Neo Tech Std Light"/>
            </a:endParaRPr>
          </a:p>
        </p:txBody>
      </p:sp>
      <p:sp>
        <p:nvSpPr>
          <p:cNvPr id="18" name="Rectangle 17"/>
          <p:cNvSpPr/>
          <p:nvPr userDrawn="1"/>
        </p:nvSpPr>
        <p:spPr>
          <a:xfrm>
            <a:off x="6942139" y="2514600"/>
            <a:ext cx="46037" cy="28575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latin typeface="Neo Tech Std Light"/>
              <a:cs typeface="Neo Tech Std Light"/>
            </a:endParaRPr>
          </a:p>
        </p:txBody>
      </p:sp>
      <p:sp>
        <p:nvSpPr>
          <p:cNvPr id="2" name="Title 1"/>
          <p:cNvSpPr>
            <a:spLocks noGrp="1"/>
          </p:cNvSpPr>
          <p:nvPr>
            <p:ph type="title"/>
          </p:nvPr>
        </p:nvSpPr>
        <p:spPr/>
        <p:txBody>
          <a:bodyPr/>
          <a:lstStyle/>
          <a:p>
            <a:r>
              <a:rPr lang="en-US" smtClean="0"/>
              <a:t>Click to edit Master title style</a:t>
            </a:r>
            <a:endParaRPr lang="en-JM"/>
          </a:p>
        </p:txBody>
      </p:sp>
      <p:sp>
        <p:nvSpPr>
          <p:cNvPr id="19" name="Picture Placeholder 18"/>
          <p:cNvSpPr>
            <a:spLocks noGrp="1" noChangeAspect="1"/>
          </p:cNvSpPr>
          <p:nvPr>
            <p:ph type="pic" sz="quarter" idx="13"/>
          </p:nvPr>
        </p:nvSpPr>
        <p:spPr>
          <a:xfrm>
            <a:off x="533400" y="1314450"/>
            <a:ext cx="1716018" cy="97155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endParaRPr lang="en-JM" noProof="0"/>
          </a:p>
        </p:txBody>
      </p:sp>
      <p:sp>
        <p:nvSpPr>
          <p:cNvPr id="26" name="Picture Placeholder 18"/>
          <p:cNvSpPr>
            <a:spLocks noGrp="1" noChangeAspect="1"/>
          </p:cNvSpPr>
          <p:nvPr>
            <p:ph type="pic" sz="quarter" idx="16"/>
          </p:nvPr>
        </p:nvSpPr>
        <p:spPr>
          <a:xfrm>
            <a:off x="2667000" y="1314449"/>
            <a:ext cx="1716018" cy="97155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endParaRPr lang="en-JM" noProof="0"/>
          </a:p>
        </p:txBody>
      </p:sp>
      <p:sp>
        <p:nvSpPr>
          <p:cNvPr id="28" name="Picture Placeholder 18"/>
          <p:cNvSpPr>
            <a:spLocks noGrp="1" noChangeAspect="1"/>
          </p:cNvSpPr>
          <p:nvPr>
            <p:ph type="pic" sz="quarter" idx="17"/>
          </p:nvPr>
        </p:nvSpPr>
        <p:spPr>
          <a:xfrm>
            <a:off x="4800600" y="1314449"/>
            <a:ext cx="1716018" cy="97155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endParaRPr lang="en-JM" noProof="0"/>
          </a:p>
        </p:txBody>
      </p:sp>
      <p:sp>
        <p:nvSpPr>
          <p:cNvPr id="13" name="Picture Placeholder 18"/>
          <p:cNvSpPr>
            <a:spLocks noGrp="1" noChangeAspect="1"/>
          </p:cNvSpPr>
          <p:nvPr>
            <p:ph type="pic" sz="quarter" idx="21"/>
          </p:nvPr>
        </p:nvSpPr>
        <p:spPr>
          <a:xfrm>
            <a:off x="6970782" y="1314449"/>
            <a:ext cx="1716018" cy="97155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endParaRPr lang="en-JM" noProof="0"/>
          </a:p>
        </p:txBody>
      </p:sp>
      <p:sp>
        <p:nvSpPr>
          <p:cNvPr id="4" name="Text Placeholder 3"/>
          <p:cNvSpPr>
            <a:spLocks noGrp="1"/>
          </p:cNvSpPr>
          <p:nvPr>
            <p:ph type="body" sz="quarter" idx="22"/>
          </p:nvPr>
        </p:nvSpPr>
        <p:spPr>
          <a:xfrm>
            <a:off x="2582864" y="2960505"/>
            <a:ext cx="1744663" cy="1120379"/>
          </a:xfrm>
        </p:spPr>
        <p:txBody>
          <a:bodyPr>
            <a:noAutofit/>
          </a:bodyPr>
          <a:lstStyle>
            <a:lvl1pPr marL="0" indent="0">
              <a:spcBef>
                <a:spcPts val="0"/>
              </a:spcBef>
              <a:buFontTx/>
              <a:buNone/>
              <a:defRPr sz="1300" b="0" i="0">
                <a:latin typeface="+mn-lt"/>
                <a:cs typeface="Neo Tech Std Light"/>
              </a:defRPr>
            </a:lvl1pPr>
            <a:lvl2pPr>
              <a:defRPr sz="1800"/>
            </a:lvl2pPr>
            <a:lvl3pPr>
              <a:defRPr sz="1600"/>
            </a:lvl3pPr>
            <a:lvl4pPr>
              <a:defRPr sz="1400"/>
            </a:lvl4pPr>
            <a:lvl5pPr>
              <a:defRPr sz="1400"/>
            </a:lvl5pPr>
          </a:lstStyle>
          <a:p>
            <a:pPr lvl="0"/>
            <a:endParaRPr lang="en-JM" dirty="0"/>
          </a:p>
        </p:txBody>
      </p:sp>
      <p:sp>
        <p:nvSpPr>
          <p:cNvPr id="20" name="Text Placeholder 3"/>
          <p:cNvSpPr>
            <a:spLocks noGrp="1"/>
          </p:cNvSpPr>
          <p:nvPr>
            <p:ph type="body" sz="quarter" idx="23"/>
          </p:nvPr>
        </p:nvSpPr>
        <p:spPr>
          <a:xfrm>
            <a:off x="4716464" y="2971800"/>
            <a:ext cx="1744663" cy="1120379"/>
          </a:xfrm>
        </p:spPr>
        <p:txBody>
          <a:bodyPr>
            <a:noAutofit/>
          </a:bodyPr>
          <a:lstStyle>
            <a:lvl1pPr marL="0" indent="0">
              <a:spcBef>
                <a:spcPts val="0"/>
              </a:spcBef>
              <a:buFontTx/>
              <a:buNone/>
              <a:defRPr sz="1300" b="0" i="0">
                <a:latin typeface="+mn-lt"/>
                <a:cs typeface="Neo Tech Std Light"/>
              </a:defRPr>
            </a:lvl1pPr>
            <a:lvl2pPr>
              <a:defRPr sz="1800"/>
            </a:lvl2pPr>
            <a:lvl3pPr>
              <a:defRPr sz="1600"/>
            </a:lvl3pPr>
            <a:lvl4pPr>
              <a:defRPr sz="1400"/>
            </a:lvl4pPr>
            <a:lvl5pPr>
              <a:defRPr sz="1400"/>
            </a:lvl5pPr>
          </a:lstStyle>
          <a:p>
            <a:pPr lvl="0"/>
            <a:endParaRPr lang="en-JM" dirty="0"/>
          </a:p>
        </p:txBody>
      </p:sp>
      <p:sp>
        <p:nvSpPr>
          <p:cNvPr id="21" name="Text Placeholder 3"/>
          <p:cNvSpPr>
            <a:spLocks noGrp="1"/>
          </p:cNvSpPr>
          <p:nvPr>
            <p:ph type="body" sz="quarter" idx="24"/>
          </p:nvPr>
        </p:nvSpPr>
        <p:spPr>
          <a:xfrm>
            <a:off x="6865938" y="2971800"/>
            <a:ext cx="1744663" cy="1120379"/>
          </a:xfrm>
        </p:spPr>
        <p:txBody>
          <a:bodyPr>
            <a:noAutofit/>
          </a:bodyPr>
          <a:lstStyle>
            <a:lvl1pPr marL="0" indent="0">
              <a:spcBef>
                <a:spcPts val="0"/>
              </a:spcBef>
              <a:buFontTx/>
              <a:buNone/>
              <a:defRPr sz="1300" b="0" i="0">
                <a:latin typeface="+mn-lt"/>
                <a:cs typeface="Neo Tech Std Light"/>
              </a:defRPr>
            </a:lvl1pPr>
            <a:lvl2pPr>
              <a:defRPr sz="1800"/>
            </a:lvl2pPr>
            <a:lvl3pPr>
              <a:defRPr sz="1600"/>
            </a:lvl3pPr>
            <a:lvl4pPr>
              <a:defRPr sz="1400"/>
            </a:lvl4pPr>
            <a:lvl5pPr>
              <a:defRPr sz="1400"/>
            </a:lvl5pPr>
          </a:lstStyle>
          <a:p>
            <a:pPr lvl="0"/>
            <a:endParaRPr lang="en-JM" dirty="0"/>
          </a:p>
        </p:txBody>
      </p:sp>
      <p:sp>
        <p:nvSpPr>
          <p:cNvPr id="22" name="Text Placeholder 3"/>
          <p:cNvSpPr>
            <a:spLocks noGrp="1"/>
          </p:cNvSpPr>
          <p:nvPr>
            <p:ph type="body" sz="quarter" idx="25"/>
          </p:nvPr>
        </p:nvSpPr>
        <p:spPr>
          <a:xfrm>
            <a:off x="465138" y="2971800"/>
            <a:ext cx="1744663" cy="1120379"/>
          </a:xfrm>
        </p:spPr>
        <p:txBody>
          <a:bodyPr>
            <a:noAutofit/>
          </a:bodyPr>
          <a:lstStyle>
            <a:lvl1pPr marL="0" indent="0">
              <a:spcBef>
                <a:spcPts val="0"/>
              </a:spcBef>
              <a:buFontTx/>
              <a:buNone/>
              <a:defRPr sz="1300" b="0" i="0">
                <a:latin typeface="+mn-lt"/>
                <a:cs typeface="Neo Tech Std Light"/>
              </a:defRPr>
            </a:lvl1pPr>
            <a:lvl2pPr>
              <a:defRPr sz="1800"/>
            </a:lvl2pPr>
            <a:lvl3pPr>
              <a:defRPr sz="1600"/>
            </a:lvl3pPr>
            <a:lvl4pPr>
              <a:defRPr sz="1400"/>
            </a:lvl4pPr>
            <a:lvl5pPr>
              <a:defRPr sz="1400"/>
            </a:lvl5pPr>
          </a:lstStyle>
          <a:p>
            <a:pPr lvl="0"/>
            <a:endParaRPr lang="en-JM" dirty="0"/>
          </a:p>
        </p:txBody>
      </p:sp>
      <p:sp>
        <p:nvSpPr>
          <p:cNvPr id="7" name="Text Placeholder 6"/>
          <p:cNvSpPr>
            <a:spLocks noGrp="1"/>
          </p:cNvSpPr>
          <p:nvPr>
            <p:ph type="body" sz="quarter" idx="26"/>
          </p:nvPr>
        </p:nvSpPr>
        <p:spPr>
          <a:xfrm>
            <a:off x="579119" y="2480073"/>
            <a:ext cx="1554481" cy="377428"/>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endParaRPr lang="en-JM" dirty="0"/>
          </a:p>
        </p:txBody>
      </p:sp>
      <p:sp>
        <p:nvSpPr>
          <p:cNvPr id="32" name="Text Placeholder 6"/>
          <p:cNvSpPr>
            <a:spLocks noGrp="1"/>
          </p:cNvSpPr>
          <p:nvPr>
            <p:ph type="body" sz="quarter" idx="27"/>
          </p:nvPr>
        </p:nvSpPr>
        <p:spPr>
          <a:xfrm>
            <a:off x="2712720" y="2480073"/>
            <a:ext cx="1554481" cy="377428"/>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endParaRPr lang="en-JM" dirty="0"/>
          </a:p>
        </p:txBody>
      </p:sp>
      <p:sp>
        <p:nvSpPr>
          <p:cNvPr id="34" name="Text Placeholder 6"/>
          <p:cNvSpPr>
            <a:spLocks noGrp="1"/>
          </p:cNvSpPr>
          <p:nvPr>
            <p:ph type="body" sz="quarter" idx="28"/>
          </p:nvPr>
        </p:nvSpPr>
        <p:spPr>
          <a:xfrm>
            <a:off x="4846319" y="2480073"/>
            <a:ext cx="1554481" cy="377428"/>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endParaRPr lang="en-JM" dirty="0"/>
          </a:p>
        </p:txBody>
      </p:sp>
      <p:sp>
        <p:nvSpPr>
          <p:cNvPr id="36" name="Text Placeholder 6"/>
          <p:cNvSpPr>
            <a:spLocks noGrp="1"/>
          </p:cNvSpPr>
          <p:nvPr>
            <p:ph type="body" sz="quarter" idx="29"/>
          </p:nvPr>
        </p:nvSpPr>
        <p:spPr>
          <a:xfrm>
            <a:off x="6987855" y="2480073"/>
            <a:ext cx="1554481" cy="377428"/>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endParaRPr lang="en-JM" dirty="0"/>
          </a:p>
        </p:txBody>
      </p:sp>
    </p:spTree>
    <p:extLst>
      <p:ext uri="{BB962C8B-B14F-4D97-AF65-F5344CB8AC3E}">
        <p14:creationId xmlns:p14="http://schemas.microsoft.com/office/powerpoint/2010/main" val="25951039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7" name="Content Placeholder 6"/>
          <p:cNvSpPr>
            <a:spLocks noGrp="1"/>
          </p:cNvSpPr>
          <p:nvPr>
            <p:ph sz="quarter" idx="13"/>
          </p:nvPr>
        </p:nvSpPr>
        <p:spPr>
          <a:xfrm>
            <a:off x="1524000" y="1200150"/>
            <a:ext cx="6172200" cy="62865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12" name="Content Placeholder 6"/>
          <p:cNvSpPr>
            <a:spLocks noGrp="1"/>
          </p:cNvSpPr>
          <p:nvPr>
            <p:ph sz="quarter" idx="14"/>
          </p:nvPr>
        </p:nvSpPr>
        <p:spPr>
          <a:xfrm>
            <a:off x="1524000" y="2000250"/>
            <a:ext cx="6172200" cy="62865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13" name="Content Placeholder 6"/>
          <p:cNvSpPr>
            <a:spLocks noGrp="1"/>
          </p:cNvSpPr>
          <p:nvPr>
            <p:ph sz="quarter" idx="15"/>
          </p:nvPr>
        </p:nvSpPr>
        <p:spPr>
          <a:xfrm>
            <a:off x="1524000" y="2800350"/>
            <a:ext cx="6172200" cy="62865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14" name="Content Placeholder 6"/>
          <p:cNvSpPr>
            <a:spLocks noGrp="1"/>
          </p:cNvSpPr>
          <p:nvPr>
            <p:ph sz="quarter" idx="16"/>
          </p:nvPr>
        </p:nvSpPr>
        <p:spPr>
          <a:xfrm>
            <a:off x="1524000" y="3543300"/>
            <a:ext cx="6172200" cy="62865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8" name="Slide Number Placeholder 5"/>
          <p:cNvSpPr>
            <a:spLocks noGrp="1"/>
          </p:cNvSpPr>
          <p:nvPr>
            <p:ph type="sldNum" sz="quarter" idx="17"/>
          </p:nvPr>
        </p:nvSpPr>
        <p:spPr>
          <a:xfrm>
            <a:off x="8077201" y="0"/>
            <a:ext cx="585787" cy="273844"/>
          </a:xfrm>
          <a:prstGeom prst="rect">
            <a:avLst/>
          </a:prstGeom>
        </p:spPr>
        <p:txBody>
          <a:bodyPr/>
          <a:lstStyle>
            <a:lvl1pPr>
              <a:defRPr/>
            </a:lvl1pPr>
          </a:lstStyle>
          <a:p>
            <a:pPr>
              <a:defRPr/>
            </a:pPr>
            <a:fld id="{A449D799-D360-914E-8477-0455C9E2E6D4}" type="slidenum">
              <a:rPr lang="en-JM"/>
              <a:pPr>
                <a:defRPr/>
              </a:pPr>
              <a:t>‹#›</a:t>
            </a:fld>
            <a:endParaRPr lang="en-JM"/>
          </a:p>
        </p:txBody>
      </p:sp>
    </p:spTree>
    <p:extLst>
      <p:ext uri="{BB962C8B-B14F-4D97-AF65-F5344CB8AC3E}">
        <p14:creationId xmlns:p14="http://schemas.microsoft.com/office/powerpoint/2010/main" val="35182377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Click to edit Master title style</a:t>
            </a:r>
            <a:endParaRPr lang="en-JM"/>
          </a:p>
        </p:txBody>
      </p:sp>
    </p:spTree>
    <p:extLst>
      <p:ext uri="{BB962C8B-B14F-4D97-AF65-F5344CB8AC3E}">
        <p14:creationId xmlns:p14="http://schemas.microsoft.com/office/powerpoint/2010/main" val="22588549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Tree>
    <p:extLst>
      <p:ext uri="{BB962C8B-B14F-4D97-AF65-F5344CB8AC3E}">
        <p14:creationId xmlns:p14="http://schemas.microsoft.com/office/powerpoint/2010/main" val="19403306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14705887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ablet_slide">
    <p:spTree>
      <p:nvGrpSpPr>
        <p:cNvPr id="1" name=""/>
        <p:cNvGrpSpPr/>
        <p:nvPr/>
      </p:nvGrpSpPr>
      <p:grpSpPr>
        <a:xfrm>
          <a:off x="0" y="0"/>
          <a:ext cx="0" cy="0"/>
          <a:chOff x="0" y="0"/>
          <a:chExt cx="0" cy="0"/>
        </a:xfrm>
      </p:grpSpPr>
      <p:pic>
        <p:nvPicPr>
          <p:cNvPr id="3"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1159669"/>
            <a:ext cx="196215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00450" y="1143000"/>
            <a:ext cx="196215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19850" y="1143000"/>
            <a:ext cx="196215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a:t>
            </a:r>
            <a:r>
              <a:rPr lang="sv-SE" dirty="0" err="1" smtClean="0"/>
              <a:t>title</a:t>
            </a:r>
            <a:r>
              <a:rPr lang="sv-SE" dirty="0" smtClean="0"/>
              <a:t> style</a:t>
            </a:r>
            <a:endParaRPr lang="en-US" dirty="0"/>
          </a:p>
        </p:txBody>
      </p:sp>
    </p:spTree>
    <p:extLst>
      <p:ext uri="{BB962C8B-B14F-4D97-AF65-F5344CB8AC3E}">
        <p14:creationId xmlns:p14="http://schemas.microsoft.com/office/powerpoint/2010/main" val="28009702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se_Slide">
    <p:spTree>
      <p:nvGrpSpPr>
        <p:cNvPr id="1" name=""/>
        <p:cNvGrpSpPr/>
        <p:nvPr/>
      </p:nvGrpSpPr>
      <p:grpSpPr>
        <a:xfrm>
          <a:off x="0" y="0"/>
          <a:ext cx="0" cy="0"/>
          <a:chOff x="0" y="0"/>
          <a:chExt cx="0" cy="0"/>
        </a:xfrm>
      </p:grpSpPr>
      <p:pic>
        <p:nvPicPr>
          <p:cNvPr id="7"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1" y="1485900"/>
            <a:ext cx="4918075" cy="2201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
        <p:nvSpPr>
          <p:cNvPr id="5" name="Picture Placeholder 16"/>
          <p:cNvSpPr>
            <a:spLocks noGrp="1"/>
          </p:cNvSpPr>
          <p:nvPr>
            <p:ph type="pic" sz="quarter" idx="21"/>
          </p:nvPr>
        </p:nvSpPr>
        <p:spPr>
          <a:xfrm>
            <a:off x="1277704" y="1768507"/>
            <a:ext cx="3429000" cy="1549458"/>
          </a:xfrm>
        </p:spPr>
        <p:txBody>
          <a:bodyPr/>
          <a:lstStyle/>
          <a:p>
            <a:pPr lvl="0"/>
            <a:endParaRPr lang="en-JM" noProof="0"/>
          </a:p>
        </p:txBody>
      </p:sp>
      <p:sp>
        <p:nvSpPr>
          <p:cNvPr id="6" name="Text Placeholder 3"/>
          <p:cNvSpPr>
            <a:spLocks noGrp="1"/>
          </p:cNvSpPr>
          <p:nvPr>
            <p:ph type="body" sz="quarter" idx="24"/>
          </p:nvPr>
        </p:nvSpPr>
        <p:spPr>
          <a:xfrm>
            <a:off x="6659883" y="2263378"/>
            <a:ext cx="1744663" cy="1120379"/>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dirty="0"/>
          </a:p>
        </p:txBody>
      </p:sp>
      <p:sp>
        <p:nvSpPr>
          <p:cNvPr id="8" name="Text Placeholder 3"/>
          <p:cNvSpPr>
            <a:spLocks noGrp="1"/>
          </p:cNvSpPr>
          <p:nvPr>
            <p:ph type="body" sz="quarter" idx="25"/>
          </p:nvPr>
        </p:nvSpPr>
        <p:spPr>
          <a:xfrm>
            <a:off x="6659499" y="1561320"/>
            <a:ext cx="1744663" cy="571500"/>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dirty="0"/>
          </a:p>
        </p:txBody>
      </p:sp>
    </p:spTree>
    <p:extLst>
      <p:ext uri="{BB962C8B-B14F-4D97-AF65-F5344CB8AC3E}">
        <p14:creationId xmlns:p14="http://schemas.microsoft.com/office/powerpoint/2010/main" val="3612713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gativ">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rgbClr val="FFFFFF"/>
                </a:solidFill>
              </a:defRPr>
            </a:lvl1pPr>
          </a:lstStyle>
          <a:p>
            <a:r>
              <a:rPr lang="sv-SE" smtClean="0"/>
              <a:t>Click to edit Master title style</a:t>
            </a:r>
            <a:endParaRPr lang="en-US"/>
          </a:p>
        </p:txBody>
      </p:sp>
      <p:sp>
        <p:nvSpPr>
          <p:cNvPr id="5" name="Content Placeholder 4"/>
          <p:cNvSpPr>
            <a:spLocks noGrp="1"/>
          </p:cNvSpPr>
          <p:nvPr>
            <p:ph sz="quarter" idx="11"/>
          </p:nvPr>
        </p:nvSpPr>
        <p:spPr>
          <a:xfrm>
            <a:off x="457200" y="971550"/>
            <a:ext cx="8153400" cy="37719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en-US" dirty="0"/>
          </a:p>
        </p:txBody>
      </p:sp>
    </p:spTree>
    <p:extLst>
      <p:ext uri="{BB962C8B-B14F-4D97-AF65-F5344CB8AC3E}">
        <p14:creationId xmlns:p14="http://schemas.microsoft.com/office/powerpoint/2010/main" val="8973866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se2_Slide">
    <p:spTree>
      <p:nvGrpSpPr>
        <p:cNvPr id="1" name=""/>
        <p:cNvGrpSpPr/>
        <p:nvPr/>
      </p:nvGrpSpPr>
      <p:grpSpPr>
        <a:xfrm>
          <a:off x="0" y="0"/>
          <a:ext cx="0" cy="0"/>
          <a:chOff x="0" y="0"/>
          <a:chExt cx="0" cy="0"/>
        </a:xfrm>
      </p:grpSpPr>
      <p:pic>
        <p:nvPicPr>
          <p:cNvPr id="8"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43400" y="1543050"/>
            <a:ext cx="3925888"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
        <p:nvSpPr>
          <p:cNvPr id="5" name="Picture Placeholder 24"/>
          <p:cNvSpPr>
            <a:spLocks noGrp="1"/>
          </p:cNvSpPr>
          <p:nvPr>
            <p:ph type="pic" sz="quarter" idx="28"/>
          </p:nvPr>
        </p:nvSpPr>
        <p:spPr>
          <a:xfrm>
            <a:off x="4596428" y="1749028"/>
            <a:ext cx="3429000" cy="1470160"/>
          </a:xfrm>
        </p:spPr>
        <p:txBody>
          <a:bodyPr/>
          <a:lstStyle/>
          <a:p>
            <a:pPr lvl="0"/>
            <a:endParaRPr lang="en-JM" noProof="0"/>
          </a:p>
        </p:txBody>
      </p:sp>
      <p:sp>
        <p:nvSpPr>
          <p:cNvPr id="6" name="Text Placeholder 3"/>
          <p:cNvSpPr>
            <a:spLocks noGrp="1"/>
          </p:cNvSpPr>
          <p:nvPr>
            <p:ph type="body" sz="quarter" idx="24"/>
          </p:nvPr>
        </p:nvSpPr>
        <p:spPr>
          <a:xfrm>
            <a:off x="1143001" y="2400300"/>
            <a:ext cx="1744663" cy="1120379"/>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dirty="0"/>
          </a:p>
        </p:txBody>
      </p:sp>
      <p:sp>
        <p:nvSpPr>
          <p:cNvPr id="7" name="Text Placeholder 3"/>
          <p:cNvSpPr>
            <a:spLocks noGrp="1"/>
          </p:cNvSpPr>
          <p:nvPr>
            <p:ph type="body" sz="quarter" idx="25"/>
          </p:nvPr>
        </p:nvSpPr>
        <p:spPr>
          <a:xfrm>
            <a:off x="1142617" y="1698242"/>
            <a:ext cx="1744663" cy="571500"/>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dirty="0"/>
          </a:p>
        </p:txBody>
      </p:sp>
    </p:spTree>
    <p:extLst>
      <p:ext uri="{BB962C8B-B14F-4D97-AF65-F5344CB8AC3E}">
        <p14:creationId xmlns:p14="http://schemas.microsoft.com/office/powerpoint/2010/main" val="24538489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Graphics">
    <p:spTree>
      <p:nvGrpSpPr>
        <p:cNvPr id="1" name=""/>
        <p:cNvGrpSpPr/>
        <p:nvPr/>
      </p:nvGrpSpPr>
      <p:grpSpPr>
        <a:xfrm>
          <a:off x="0" y="0"/>
          <a:ext cx="0" cy="0"/>
          <a:chOff x="0" y="0"/>
          <a:chExt cx="0" cy="0"/>
        </a:xfrm>
      </p:grpSpPr>
      <p:sp>
        <p:nvSpPr>
          <p:cNvPr id="3" name="Rectangle 2"/>
          <p:cNvSpPr/>
          <p:nvPr userDrawn="1"/>
        </p:nvSpPr>
        <p:spPr>
          <a:xfrm>
            <a:off x="381000" y="1028700"/>
            <a:ext cx="8382000" cy="33147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 name="Picture 14" descr="no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12001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briefcas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95400" y="12001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menu.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133600" y="12001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9" descr="person.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52600" y="12001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1" descr="iphone.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514600" y="12001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2" descr="tv.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895600" y="12001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3" descr="monitor.pn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76600" y="12001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4" descr="comment.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657600" y="12001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5" descr="pin.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962400" y="12001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6" descr="calendar.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267200" y="12001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7" descr="heart.png"/>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4592638" y="12001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9" descr="camera.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53000" y="12001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0" descr="mail.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34000" y="12001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1" descr="clock.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715000" y="12001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5" descr="home.pn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096000" y="12001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6" descr="briefcase_black.pn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295400" y="1600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7" descr="note_black.png"/>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38200" y="1600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8" descr="menu_black.png"/>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2133600" y="1600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9" descr="person_black.png"/>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752600" y="1600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0" descr="iphone_black.png"/>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2514600" y="1600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1" descr="monitor_black.png"/>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3276600" y="1600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2" descr="tv_black.png"/>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2895600" y="1600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3" descr="comment_black.png"/>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3657600" y="1600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4" descr="pin_black.png"/>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3962400" y="1600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5" descr="calendar_black.png"/>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4267200" y="1600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6" descr="heart_black.png"/>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4627563" y="1600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7" descr="camera_black.png"/>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4953000" y="1600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8" descr="mail_black.png"/>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5334000" y="1600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9" descr="clock_black.png"/>
          <p:cNvPicPr>
            <a:picLocks noChangeAspect="1"/>
          </p:cNvPicPr>
          <p:nvPr userDrawn="1"/>
        </p:nvPicPr>
        <p:blipFill>
          <a:blip r:embed="rId30">
            <a:extLst>
              <a:ext uri="{28A0092B-C50C-407E-A947-70E740481C1C}">
                <a14:useLocalDpi xmlns:a14="http://schemas.microsoft.com/office/drawing/2010/main" val="0"/>
              </a:ext>
            </a:extLst>
          </a:blip>
          <a:srcRect/>
          <a:stretch>
            <a:fillRect/>
          </a:stretch>
        </p:blipFill>
        <p:spPr bwMode="auto">
          <a:xfrm>
            <a:off x="5715000" y="1600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0" descr="home_black.png"/>
          <p:cNvPicPr>
            <a:picLocks noChangeAspect="1"/>
          </p:cNvPicPr>
          <p:nvPr userDrawn="1"/>
        </p:nvPicPr>
        <p:blipFill>
          <a:blip r:embed="rId31">
            <a:extLst>
              <a:ext uri="{28A0092B-C50C-407E-A947-70E740481C1C}">
                <a14:useLocalDpi xmlns:a14="http://schemas.microsoft.com/office/drawing/2010/main" val="0"/>
              </a:ext>
            </a:extLst>
          </a:blip>
          <a:srcRect/>
          <a:stretch>
            <a:fillRect/>
          </a:stretch>
        </p:blipFill>
        <p:spPr bwMode="auto">
          <a:xfrm>
            <a:off x="6096000" y="1600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42275669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loud_Slide">
    <p:spTree>
      <p:nvGrpSpPr>
        <p:cNvPr id="1" name=""/>
        <p:cNvGrpSpPr/>
        <p:nvPr/>
      </p:nvGrpSpPr>
      <p:grpSpPr>
        <a:xfrm>
          <a:off x="0" y="0"/>
          <a:ext cx="0" cy="0"/>
          <a:chOff x="0" y="0"/>
          <a:chExt cx="0" cy="0"/>
        </a:xfrm>
      </p:grpSpPr>
      <p:sp>
        <p:nvSpPr>
          <p:cNvPr id="3" name="Cloud 2"/>
          <p:cNvSpPr/>
          <p:nvPr userDrawn="1"/>
        </p:nvSpPr>
        <p:spPr>
          <a:xfrm>
            <a:off x="2460625" y="1346598"/>
            <a:ext cx="1727200" cy="810815"/>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Light"/>
              <a:cs typeface="Neo Tech Std Light"/>
            </a:endParaRPr>
          </a:p>
        </p:txBody>
      </p:sp>
      <p:sp>
        <p:nvSpPr>
          <p:cNvPr id="4" name="Cloud 3"/>
          <p:cNvSpPr/>
          <p:nvPr userDrawn="1"/>
        </p:nvSpPr>
        <p:spPr>
          <a:xfrm flipH="1">
            <a:off x="4332289" y="1670448"/>
            <a:ext cx="1152525" cy="567928"/>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Light"/>
              <a:cs typeface="Neo Tech Std Light"/>
            </a:endParaRPr>
          </a:p>
        </p:txBody>
      </p:sp>
      <p:sp>
        <p:nvSpPr>
          <p:cNvPr id="5" name="Cloud 4"/>
          <p:cNvSpPr/>
          <p:nvPr userDrawn="1"/>
        </p:nvSpPr>
        <p:spPr>
          <a:xfrm>
            <a:off x="5556251" y="1322785"/>
            <a:ext cx="1152525" cy="672703"/>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Light"/>
              <a:cs typeface="Neo Tech Std Light"/>
            </a:endParaRPr>
          </a:p>
        </p:txBody>
      </p:sp>
      <p:sp>
        <p:nvSpPr>
          <p:cNvPr id="6" name="TextBox 16"/>
          <p:cNvSpPr txBox="1">
            <a:spLocks noChangeArrowheads="1"/>
          </p:cNvSpPr>
          <p:nvPr userDrawn="1"/>
        </p:nvSpPr>
        <p:spPr bwMode="auto">
          <a:xfrm>
            <a:off x="930276" y="3228976"/>
            <a:ext cx="239712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just" eaLnBrk="1" hangingPunct="1">
              <a:defRPr/>
            </a:pPr>
            <a:r>
              <a:rPr lang="en-US" sz="1100" dirty="0" err="1" smtClean="0">
                <a:solidFill>
                  <a:srgbClr val="9B9B9B"/>
                </a:solidFill>
                <a:latin typeface="+mn-lt"/>
                <a:ea typeface="Brixton" charset="0"/>
              </a:rPr>
              <a:t>Raperiam</a:t>
            </a:r>
            <a:r>
              <a:rPr lang="en-US" sz="1100" dirty="0" smtClean="0">
                <a:solidFill>
                  <a:srgbClr val="9B9B9B"/>
                </a:solidFill>
                <a:latin typeface="+mn-lt"/>
                <a:ea typeface="Brixton" charset="0"/>
              </a:rPr>
              <a:t>, </a:t>
            </a:r>
            <a:r>
              <a:rPr lang="en-US" sz="1100" dirty="0" err="1" smtClean="0">
                <a:solidFill>
                  <a:srgbClr val="9B9B9B"/>
                </a:solidFill>
                <a:latin typeface="+mn-lt"/>
                <a:ea typeface="Brixton" charset="0"/>
              </a:rPr>
              <a:t>eaque</a:t>
            </a:r>
            <a:r>
              <a:rPr lang="en-US" sz="1100" dirty="0" smtClean="0">
                <a:solidFill>
                  <a:srgbClr val="9B9B9B"/>
                </a:solidFill>
                <a:latin typeface="+mn-lt"/>
                <a:ea typeface="Brixton" charset="0"/>
              </a:rPr>
              <a:t> </a:t>
            </a:r>
            <a:r>
              <a:rPr lang="en-US" sz="1100" dirty="0" err="1" smtClean="0">
                <a:solidFill>
                  <a:srgbClr val="9B9B9B"/>
                </a:solidFill>
                <a:latin typeface="+mn-lt"/>
                <a:ea typeface="Brixton" charset="0"/>
              </a:rPr>
              <a:t>ipsa</a:t>
            </a:r>
            <a:r>
              <a:rPr lang="en-US" sz="1100" dirty="0" smtClean="0">
                <a:solidFill>
                  <a:srgbClr val="9B9B9B"/>
                </a:solidFill>
                <a:latin typeface="+mn-lt"/>
                <a:ea typeface="Brixton" charset="0"/>
              </a:rPr>
              <a:t> quae </a:t>
            </a:r>
            <a:r>
              <a:rPr lang="en-US" sz="1100" dirty="0" err="1" smtClean="0">
                <a:solidFill>
                  <a:srgbClr val="9B9B9B"/>
                </a:solidFill>
                <a:latin typeface="+mn-lt"/>
                <a:ea typeface="Brixton" charset="0"/>
              </a:rPr>
              <a:t>ab</a:t>
            </a:r>
            <a:r>
              <a:rPr lang="en-US" sz="1100" dirty="0" smtClean="0">
                <a:solidFill>
                  <a:srgbClr val="9B9B9B"/>
                </a:solidFill>
                <a:latin typeface="+mn-lt"/>
                <a:ea typeface="Brixton" charset="0"/>
              </a:rPr>
              <a:t> </a:t>
            </a:r>
            <a:r>
              <a:rPr lang="en-US" sz="1100" dirty="0" err="1" smtClean="0">
                <a:solidFill>
                  <a:srgbClr val="9B9B9B"/>
                </a:solidFill>
                <a:latin typeface="+mn-lt"/>
                <a:ea typeface="Brixton" charset="0"/>
              </a:rPr>
              <a:t>illo</a:t>
            </a:r>
            <a:r>
              <a:rPr lang="en-US" sz="1100" dirty="0" smtClean="0">
                <a:solidFill>
                  <a:srgbClr val="9B9B9B"/>
                </a:solidFill>
                <a:latin typeface="+mn-lt"/>
                <a:ea typeface="Brixton" charset="0"/>
              </a:rPr>
              <a:t> </a:t>
            </a:r>
            <a:r>
              <a:rPr lang="en-US" sz="1100" dirty="0" err="1" smtClean="0">
                <a:solidFill>
                  <a:srgbClr val="9B9B9B"/>
                </a:solidFill>
                <a:latin typeface="+mn-lt"/>
                <a:ea typeface="Brixton" charset="0"/>
              </a:rPr>
              <a:t>inventore</a:t>
            </a:r>
            <a:r>
              <a:rPr lang="en-US" sz="1100" dirty="0" smtClean="0">
                <a:solidFill>
                  <a:srgbClr val="9B9B9B"/>
                </a:solidFill>
                <a:latin typeface="+mn-lt"/>
                <a:ea typeface="Brixton" charset="0"/>
              </a:rPr>
              <a:t> </a:t>
            </a:r>
            <a:r>
              <a:rPr lang="en-US" sz="1100" dirty="0" err="1" smtClean="0">
                <a:solidFill>
                  <a:srgbClr val="9B9B9B"/>
                </a:solidFill>
                <a:latin typeface="+mn-lt"/>
                <a:ea typeface="Brixton" charset="0"/>
              </a:rPr>
              <a:t>veritatis</a:t>
            </a:r>
            <a:r>
              <a:rPr lang="en-US" sz="1100" dirty="0" smtClean="0">
                <a:solidFill>
                  <a:srgbClr val="9B9B9B"/>
                </a:solidFill>
                <a:latin typeface="+mn-lt"/>
                <a:ea typeface="Brixton" charset="0"/>
              </a:rPr>
              <a:t> et quasi </a:t>
            </a:r>
            <a:r>
              <a:rPr lang="en-US" sz="1100" dirty="0" err="1" smtClean="0">
                <a:solidFill>
                  <a:srgbClr val="9B9B9B"/>
                </a:solidFill>
                <a:latin typeface="+mn-lt"/>
                <a:ea typeface="Brixton" charset="0"/>
              </a:rPr>
              <a:t>architecto</a:t>
            </a:r>
            <a:r>
              <a:rPr lang="en-US" sz="1100" dirty="0" smtClean="0">
                <a:solidFill>
                  <a:srgbClr val="9B9B9B"/>
                </a:solidFill>
                <a:latin typeface="+mn-lt"/>
                <a:ea typeface="Brixton" charset="0"/>
              </a:rPr>
              <a:t> </a:t>
            </a:r>
            <a:r>
              <a:rPr lang="en-US" sz="1100" dirty="0" err="1" smtClean="0">
                <a:solidFill>
                  <a:srgbClr val="9B9B9B"/>
                </a:solidFill>
                <a:latin typeface="+mn-lt"/>
                <a:ea typeface="Brixton" charset="0"/>
              </a:rPr>
              <a:t>beatae</a:t>
            </a:r>
            <a:r>
              <a:rPr lang="en-US" sz="1100" dirty="0" smtClean="0">
                <a:solidFill>
                  <a:srgbClr val="9B9B9B"/>
                </a:solidFill>
                <a:latin typeface="+mn-lt"/>
                <a:ea typeface="Brixton" charset="0"/>
              </a:rPr>
              <a:t> vitae dicta </a:t>
            </a:r>
            <a:r>
              <a:rPr lang="en-US" sz="1100" dirty="0" err="1" smtClean="0">
                <a:solidFill>
                  <a:srgbClr val="9B9B9B"/>
                </a:solidFill>
                <a:latin typeface="+mn-lt"/>
                <a:ea typeface="Brixton" charset="0"/>
              </a:rPr>
              <a:t>sunt</a:t>
            </a:r>
            <a:r>
              <a:rPr lang="en-US" sz="1100" dirty="0" smtClean="0">
                <a:solidFill>
                  <a:srgbClr val="9B9B9B"/>
                </a:solidFill>
                <a:latin typeface="+mn-lt"/>
                <a:ea typeface="Brixton" charset="0"/>
              </a:rPr>
              <a:t> </a:t>
            </a:r>
            <a:r>
              <a:rPr lang="en-US" sz="1100" dirty="0" err="1" smtClean="0">
                <a:solidFill>
                  <a:srgbClr val="9B9B9B"/>
                </a:solidFill>
                <a:latin typeface="+mn-lt"/>
                <a:ea typeface="Brixton" charset="0"/>
              </a:rPr>
              <a:t>explicabo</a:t>
            </a:r>
            <a:r>
              <a:rPr lang="en-US" sz="1100" dirty="0" smtClean="0">
                <a:solidFill>
                  <a:srgbClr val="9B9B9B"/>
                </a:solidFill>
                <a:latin typeface="+mn-lt"/>
                <a:ea typeface="Brixton" charset="0"/>
              </a:rPr>
              <a:t>. </a:t>
            </a:r>
            <a:r>
              <a:rPr lang="en-US" sz="1100" dirty="0" err="1" smtClean="0">
                <a:solidFill>
                  <a:srgbClr val="9B9B9B"/>
                </a:solidFill>
                <a:latin typeface="+mn-lt"/>
                <a:ea typeface="Brixton" charset="0"/>
              </a:rPr>
              <a:t>Nemo</a:t>
            </a:r>
            <a:r>
              <a:rPr lang="en-US" sz="1100" dirty="0" smtClean="0">
                <a:solidFill>
                  <a:srgbClr val="9B9B9B"/>
                </a:solidFill>
                <a:latin typeface="+mn-lt"/>
                <a:ea typeface="Brixton" charset="0"/>
              </a:rPr>
              <a:t> </a:t>
            </a:r>
            <a:r>
              <a:rPr lang="en-US" sz="1100" dirty="0" err="1" smtClean="0">
                <a:solidFill>
                  <a:srgbClr val="9B9B9B"/>
                </a:solidFill>
                <a:latin typeface="+mn-lt"/>
                <a:ea typeface="Brixton" charset="0"/>
              </a:rPr>
              <a:t>enim</a:t>
            </a:r>
            <a:r>
              <a:rPr lang="en-US" sz="1100" dirty="0" smtClean="0">
                <a:solidFill>
                  <a:srgbClr val="9B9B9B"/>
                </a:solidFill>
                <a:latin typeface="+mn-lt"/>
                <a:ea typeface="Brixton" charset="0"/>
              </a:rPr>
              <a:t> </a:t>
            </a:r>
            <a:r>
              <a:rPr lang="en-US" sz="1100" dirty="0" err="1" smtClean="0">
                <a:solidFill>
                  <a:srgbClr val="9B9B9B"/>
                </a:solidFill>
                <a:latin typeface="+mn-lt"/>
                <a:ea typeface="Brixton" charset="0"/>
              </a:rPr>
              <a:t>ipsam</a:t>
            </a:r>
            <a:r>
              <a:rPr lang="en-US" sz="1100" dirty="0" smtClean="0">
                <a:solidFill>
                  <a:srgbClr val="9B9B9B"/>
                </a:solidFill>
                <a:latin typeface="+mn-lt"/>
                <a:ea typeface="Brixton" charset="0"/>
              </a:rPr>
              <a:t> </a:t>
            </a:r>
            <a:r>
              <a:rPr lang="en-US" sz="1100" dirty="0" err="1" smtClean="0">
                <a:solidFill>
                  <a:srgbClr val="9B9B9B"/>
                </a:solidFill>
                <a:latin typeface="+mn-lt"/>
                <a:ea typeface="Brixton" charset="0"/>
              </a:rPr>
              <a:t>voluptatem</a:t>
            </a:r>
            <a:r>
              <a:rPr lang="en-US" sz="1100" dirty="0" smtClean="0">
                <a:solidFill>
                  <a:srgbClr val="9B9B9B"/>
                </a:solidFill>
                <a:latin typeface="+mn-lt"/>
                <a:ea typeface="Brixton" charset="0"/>
              </a:rPr>
              <a:t> </a:t>
            </a:r>
            <a:r>
              <a:rPr lang="en-US" sz="1100" dirty="0" err="1" smtClean="0">
                <a:solidFill>
                  <a:srgbClr val="9B9B9B"/>
                </a:solidFill>
                <a:latin typeface="+mn-lt"/>
                <a:ea typeface="Brixton" charset="0"/>
              </a:rPr>
              <a:t>quia</a:t>
            </a:r>
            <a:r>
              <a:rPr lang="en-US" sz="1100" dirty="0" smtClean="0">
                <a:solidFill>
                  <a:srgbClr val="9B9B9B"/>
                </a:solidFill>
                <a:latin typeface="+mn-lt"/>
                <a:ea typeface="Brixton" charset="0"/>
              </a:rPr>
              <a:t> </a:t>
            </a:r>
            <a:r>
              <a:rPr lang="en-US" sz="1100" dirty="0" err="1" smtClean="0">
                <a:solidFill>
                  <a:srgbClr val="9B9B9B"/>
                </a:solidFill>
                <a:latin typeface="+mn-lt"/>
                <a:ea typeface="Brixton" charset="0"/>
              </a:rPr>
              <a:t>voluptas</a:t>
            </a:r>
            <a:r>
              <a:rPr lang="en-US" sz="1100" dirty="0" smtClean="0">
                <a:solidFill>
                  <a:srgbClr val="9B9B9B"/>
                </a:solidFill>
                <a:latin typeface="+mn-lt"/>
                <a:ea typeface="Brixton" charset="0"/>
              </a:rPr>
              <a:t> sit </a:t>
            </a:r>
            <a:r>
              <a:rPr lang="en-US" sz="1100" dirty="0" err="1" smtClean="0">
                <a:solidFill>
                  <a:srgbClr val="9B9B9B"/>
                </a:solidFill>
                <a:latin typeface="+mn-lt"/>
                <a:ea typeface="Brixton" charset="0"/>
              </a:rPr>
              <a:t>aspernatur</a:t>
            </a:r>
            <a:r>
              <a:rPr lang="en-US" sz="1100" dirty="0" smtClean="0">
                <a:solidFill>
                  <a:srgbClr val="9B9B9B"/>
                </a:solidFill>
                <a:latin typeface="+mn-lt"/>
                <a:ea typeface="Brixton" charset="0"/>
              </a:rPr>
              <a:t> </a:t>
            </a:r>
            <a:r>
              <a:rPr lang="en-US" sz="1100" dirty="0" err="1" smtClean="0">
                <a:solidFill>
                  <a:srgbClr val="9B9B9B"/>
                </a:solidFill>
                <a:latin typeface="+mn-lt"/>
                <a:ea typeface="Brixton" charset="0"/>
              </a:rPr>
              <a:t>aut</a:t>
            </a:r>
            <a:r>
              <a:rPr lang="en-US" sz="1100" dirty="0" smtClean="0">
                <a:solidFill>
                  <a:srgbClr val="9B9B9B"/>
                </a:solidFill>
                <a:latin typeface="+mn-lt"/>
                <a:ea typeface="Brixton" charset="0"/>
              </a:rPr>
              <a:t> </a:t>
            </a:r>
            <a:r>
              <a:rPr lang="en-US" sz="1100" dirty="0" err="1" smtClean="0">
                <a:solidFill>
                  <a:srgbClr val="9B9B9B"/>
                </a:solidFill>
                <a:latin typeface="+mn-lt"/>
                <a:ea typeface="Brixton" charset="0"/>
              </a:rPr>
              <a:t>odit</a:t>
            </a:r>
            <a:r>
              <a:rPr lang="en-US" sz="1100" dirty="0" smtClean="0">
                <a:solidFill>
                  <a:srgbClr val="9B9B9B"/>
                </a:solidFill>
                <a:latin typeface="+mn-lt"/>
                <a:ea typeface="Brixton" charset="0"/>
              </a:rPr>
              <a:t> </a:t>
            </a:r>
            <a:r>
              <a:rPr lang="en-US" sz="1100" dirty="0" err="1" smtClean="0">
                <a:solidFill>
                  <a:srgbClr val="9B9B9B"/>
                </a:solidFill>
                <a:latin typeface="+mn-lt"/>
                <a:ea typeface="Brixton" charset="0"/>
              </a:rPr>
              <a:t>aut</a:t>
            </a:r>
            <a:r>
              <a:rPr lang="en-US" sz="1100" dirty="0" smtClean="0">
                <a:solidFill>
                  <a:srgbClr val="9B9B9B"/>
                </a:solidFill>
                <a:latin typeface="+mn-lt"/>
                <a:ea typeface="Brixton" charset="0"/>
              </a:rPr>
              <a:t> fugit, </a:t>
            </a:r>
            <a:r>
              <a:rPr lang="en-US" sz="1100" dirty="0" err="1" smtClean="0">
                <a:solidFill>
                  <a:srgbClr val="9B9B9B"/>
                </a:solidFill>
                <a:latin typeface="+mn-lt"/>
                <a:ea typeface="Brixton" charset="0"/>
              </a:rPr>
              <a:t>sed</a:t>
            </a:r>
            <a:r>
              <a:rPr lang="en-US" sz="1100" dirty="0" smtClean="0">
                <a:solidFill>
                  <a:srgbClr val="9B9B9B"/>
                </a:solidFill>
                <a:latin typeface="+mn-lt"/>
                <a:ea typeface="Brixton" charset="0"/>
              </a:rPr>
              <a:t> </a:t>
            </a:r>
            <a:r>
              <a:rPr lang="en-US" sz="1100" dirty="0" err="1" smtClean="0">
                <a:solidFill>
                  <a:srgbClr val="9B9B9B"/>
                </a:solidFill>
                <a:latin typeface="+mn-lt"/>
                <a:ea typeface="Brixton" charset="0"/>
              </a:rPr>
              <a:t>quia</a:t>
            </a:r>
            <a:r>
              <a:rPr lang="en-US" sz="1100" dirty="0" smtClean="0">
                <a:solidFill>
                  <a:srgbClr val="9B9B9B"/>
                </a:solidFill>
                <a:latin typeface="+mn-lt"/>
                <a:ea typeface="Brixton" charset="0"/>
              </a:rPr>
              <a:t> </a:t>
            </a:r>
            <a:r>
              <a:rPr lang="en-US" sz="1100" dirty="0" err="1" smtClean="0">
                <a:solidFill>
                  <a:srgbClr val="9B9B9B"/>
                </a:solidFill>
                <a:latin typeface="+mn-lt"/>
                <a:ea typeface="Brixton" charset="0"/>
              </a:rPr>
              <a:t>consequuntur</a:t>
            </a:r>
            <a:r>
              <a:rPr lang="en-US" sz="1100" dirty="0" smtClean="0">
                <a:solidFill>
                  <a:srgbClr val="9B9B9B"/>
                </a:solidFill>
                <a:latin typeface="+mn-lt"/>
                <a:ea typeface="Brixton" charset="0"/>
              </a:rPr>
              <a:t> </a:t>
            </a:r>
            <a:r>
              <a:rPr lang="en-US" sz="1100" dirty="0" err="1" smtClean="0">
                <a:solidFill>
                  <a:srgbClr val="9B9B9B"/>
                </a:solidFill>
                <a:latin typeface="+mn-lt"/>
                <a:ea typeface="Brixton" charset="0"/>
              </a:rPr>
              <a:t>magni</a:t>
            </a:r>
            <a:r>
              <a:rPr lang="en-US" sz="1100" dirty="0" smtClean="0">
                <a:solidFill>
                  <a:srgbClr val="9B9B9B"/>
                </a:solidFill>
                <a:latin typeface="+mn-lt"/>
                <a:ea typeface="Brixton" charset="0"/>
              </a:rPr>
              <a:t>.</a:t>
            </a:r>
            <a:endParaRPr lang="bg-BG" sz="1100" dirty="0" smtClean="0">
              <a:solidFill>
                <a:srgbClr val="9B9B9B"/>
              </a:solidFill>
              <a:latin typeface="+mn-lt"/>
              <a:ea typeface="Brixton" charset="0"/>
            </a:endParaRPr>
          </a:p>
        </p:txBody>
      </p:sp>
      <p:sp>
        <p:nvSpPr>
          <p:cNvPr id="7" name="TextBox 6"/>
          <p:cNvSpPr txBox="1"/>
          <p:nvPr userDrawn="1"/>
        </p:nvSpPr>
        <p:spPr>
          <a:xfrm>
            <a:off x="3389314" y="2918222"/>
            <a:ext cx="2397125" cy="1785104"/>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100" smtClean="0">
                <a:solidFill>
                  <a:srgbClr val="7F7F7F"/>
                </a:solidFill>
                <a:latin typeface="+mn-lt"/>
                <a:cs typeface="Neo Tech Std Light"/>
              </a:rPr>
              <a:t>But perspiciatis unde omnis iste natus error sit voluptatem accusantium doloremque laudantium, totam rem aperiam, eaque ipsa quae ab illo inventore veritatis et quasi architecto beatae vitae dicta sunt explicabo. Nemo enim ipsam voluptatem quia voluptas sit aspernatur aut odsed quia consequuntur magni dolores eos qui ratione voluptatem sequi nesciu.</a:t>
            </a:r>
            <a:endParaRPr lang="bg-BG" sz="1100" smtClean="0">
              <a:solidFill>
                <a:srgbClr val="7F7F7F"/>
              </a:solidFill>
              <a:latin typeface="+mn-lt"/>
              <a:cs typeface="Neo Tech Std Light"/>
            </a:endParaRPr>
          </a:p>
        </p:txBody>
      </p:sp>
      <p:sp>
        <p:nvSpPr>
          <p:cNvPr id="8" name="TextBox 7"/>
          <p:cNvSpPr txBox="1"/>
          <p:nvPr userDrawn="1"/>
        </p:nvSpPr>
        <p:spPr>
          <a:xfrm>
            <a:off x="5848350" y="2918222"/>
            <a:ext cx="2395538" cy="1785104"/>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100" smtClean="0">
                <a:solidFill>
                  <a:srgbClr val="7F7F7F"/>
                </a:solidFill>
                <a:latin typeface="+mn-lt"/>
                <a:cs typeface="Neo Tech Std Light"/>
              </a:rPr>
              <a:t>Oiste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a:t>
            </a:r>
            <a:endParaRPr lang="bg-BG" sz="1100" smtClean="0">
              <a:solidFill>
                <a:srgbClr val="7F7F7F"/>
              </a:solidFill>
              <a:latin typeface="+mn-lt"/>
              <a:cs typeface="Neo Tech Std Light"/>
            </a:endParaRPr>
          </a:p>
        </p:txBody>
      </p:sp>
      <p:sp>
        <p:nvSpPr>
          <p:cNvPr id="9" name="Rectangle 22"/>
          <p:cNvSpPr>
            <a:spLocks noChangeArrowheads="1"/>
          </p:cNvSpPr>
          <p:nvPr userDrawn="1"/>
        </p:nvSpPr>
        <p:spPr bwMode="auto">
          <a:xfrm>
            <a:off x="2880542" y="1578769"/>
            <a:ext cx="885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a:solidFill>
                  <a:schemeClr val="bg1"/>
                </a:solidFill>
                <a:latin typeface="Neo Tech Std Light" charset="0"/>
                <a:cs typeface="Neo Tech Std Light" charset="0"/>
              </a:rPr>
              <a:t>Cloud</a:t>
            </a:r>
            <a:endParaRPr lang="bg-BG" sz="2400">
              <a:latin typeface="Neo Tech Std Light" charset="0"/>
              <a:cs typeface="Neo Tech Std Light" charset="0"/>
            </a:endParaRPr>
          </a:p>
        </p:txBody>
      </p:sp>
      <p:sp>
        <p:nvSpPr>
          <p:cNvPr id="10" name="Rectangle 23"/>
          <p:cNvSpPr>
            <a:spLocks noChangeArrowheads="1"/>
          </p:cNvSpPr>
          <p:nvPr userDrawn="1"/>
        </p:nvSpPr>
        <p:spPr bwMode="auto">
          <a:xfrm>
            <a:off x="4617446" y="1827610"/>
            <a:ext cx="5822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solidFill>
                  <a:schemeClr val="bg1"/>
                </a:solidFill>
                <a:latin typeface="Neo Tech Std Light" charset="0"/>
                <a:cs typeface="Neo Tech Std Light" charset="0"/>
              </a:rPr>
              <a:t>VPS</a:t>
            </a:r>
            <a:endParaRPr lang="bg-BG">
              <a:latin typeface="Neo Tech Std Light" charset="0"/>
              <a:cs typeface="Neo Tech Std Light" charset="0"/>
            </a:endParaRPr>
          </a:p>
        </p:txBody>
      </p:sp>
      <p:sp>
        <p:nvSpPr>
          <p:cNvPr id="11" name="Rectangle 24"/>
          <p:cNvSpPr>
            <a:spLocks noChangeArrowheads="1"/>
          </p:cNvSpPr>
          <p:nvPr userDrawn="1"/>
        </p:nvSpPr>
        <p:spPr bwMode="auto">
          <a:xfrm>
            <a:off x="5808553" y="1520428"/>
            <a:ext cx="6463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a:solidFill>
                  <a:schemeClr val="bg1"/>
                </a:solidFill>
                <a:latin typeface="Neo Tech Std Light" charset="0"/>
                <a:cs typeface="Neo Tech Std Light" charset="0"/>
              </a:rPr>
              <a:t>DNS</a:t>
            </a:r>
            <a:endParaRPr lang="bg-BG" sz="2000">
              <a:latin typeface="Neo Tech Std Light" charset="0"/>
              <a:cs typeface="Neo Tech Std Light" charset="0"/>
            </a:endParaRPr>
          </a:p>
        </p:txBody>
      </p:sp>
      <p:sp>
        <p:nvSpPr>
          <p:cNvPr id="12" name="Freeform 11"/>
          <p:cNvSpPr/>
          <p:nvPr userDrawn="1"/>
        </p:nvSpPr>
        <p:spPr>
          <a:xfrm>
            <a:off x="4310063" y="1252537"/>
            <a:ext cx="1109662" cy="190500"/>
          </a:xfrm>
          <a:custGeom>
            <a:avLst/>
            <a:gdLst>
              <a:gd name="connsiteX0" fmla="*/ 0 w 1109134"/>
              <a:gd name="connsiteY0" fmla="*/ 254290 h 254290"/>
              <a:gd name="connsiteX1" fmla="*/ 558800 w 1109134"/>
              <a:gd name="connsiteY1" fmla="*/ 290 h 254290"/>
              <a:gd name="connsiteX2" fmla="*/ 1109134 w 1109134"/>
              <a:gd name="connsiteY2" fmla="*/ 203490 h 254290"/>
            </a:gdLst>
            <a:ahLst/>
            <a:cxnLst>
              <a:cxn ang="0">
                <a:pos x="connsiteX0" y="connsiteY0"/>
              </a:cxn>
              <a:cxn ang="0">
                <a:pos x="connsiteX1" y="connsiteY1"/>
              </a:cxn>
              <a:cxn ang="0">
                <a:pos x="connsiteX2" y="connsiteY2"/>
              </a:cxn>
            </a:cxnLst>
            <a:rect l="l" t="t" r="r" b="b"/>
            <a:pathLst>
              <a:path w="1109134" h="254290">
                <a:moveTo>
                  <a:pt x="0" y="254290"/>
                </a:moveTo>
                <a:cubicBezTo>
                  <a:pt x="186972" y="131523"/>
                  <a:pt x="373944" y="8757"/>
                  <a:pt x="558800" y="290"/>
                </a:cubicBezTo>
                <a:cubicBezTo>
                  <a:pt x="743656" y="-8177"/>
                  <a:pt x="1006123" y="171035"/>
                  <a:pt x="1109134" y="203490"/>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13" name="Freeform 12"/>
          <p:cNvSpPr/>
          <p:nvPr userDrawn="1"/>
        </p:nvSpPr>
        <p:spPr>
          <a:xfrm>
            <a:off x="3768726" y="2141935"/>
            <a:ext cx="638175" cy="72628"/>
          </a:xfrm>
          <a:custGeom>
            <a:avLst/>
            <a:gdLst>
              <a:gd name="connsiteX0" fmla="*/ 0 w 914400"/>
              <a:gd name="connsiteY0" fmla="*/ 0 h 194214"/>
              <a:gd name="connsiteX1" fmla="*/ 516466 w 914400"/>
              <a:gd name="connsiteY1" fmla="*/ 186267 h 194214"/>
              <a:gd name="connsiteX2" fmla="*/ 914400 w 914400"/>
              <a:gd name="connsiteY2" fmla="*/ 160867 h 194214"/>
            </a:gdLst>
            <a:ahLst/>
            <a:cxnLst>
              <a:cxn ang="0">
                <a:pos x="connsiteX0" y="connsiteY0"/>
              </a:cxn>
              <a:cxn ang="0">
                <a:pos x="connsiteX1" y="connsiteY1"/>
              </a:cxn>
              <a:cxn ang="0">
                <a:pos x="connsiteX2" y="connsiteY2"/>
              </a:cxn>
            </a:cxnLst>
            <a:rect l="l" t="t" r="r" b="b"/>
            <a:pathLst>
              <a:path w="914400" h="194214">
                <a:moveTo>
                  <a:pt x="0" y="0"/>
                </a:moveTo>
                <a:cubicBezTo>
                  <a:pt x="182033" y="79728"/>
                  <a:pt x="364066" y="159456"/>
                  <a:pt x="516466" y="186267"/>
                </a:cubicBezTo>
                <a:cubicBezTo>
                  <a:pt x="668866" y="213078"/>
                  <a:pt x="872067" y="163689"/>
                  <a:pt x="914400" y="160867"/>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14" name="Freeform 13"/>
          <p:cNvSpPr/>
          <p:nvPr userDrawn="1"/>
        </p:nvSpPr>
        <p:spPr>
          <a:xfrm rot="19408626">
            <a:off x="5559426" y="2051448"/>
            <a:ext cx="379413" cy="86915"/>
          </a:xfrm>
          <a:custGeom>
            <a:avLst/>
            <a:gdLst>
              <a:gd name="connsiteX0" fmla="*/ 0 w 914400"/>
              <a:gd name="connsiteY0" fmla="*/ 0 h 194214"/>
              <a:gd name="connsiteX1" fmla="*/ 516466 w 914400"/>
              <a:gd name="connsiteY1" fmla="*/ 186267 h 194214"/>
              <a:gd name="connsiteX2" fmla="*/ 914400 w 914400"/>
              <a:gd name="connsiteY2" fmla="*/ 160867 h 194214"/>
            </a:gdLst>
            <a:ahLst/>
            <a:cxnLst>
              <a:cxn ang="0">
                <a:pos x="connsiteX0" y="connsiteY0"/>
              </a:cxn>
              <a:cxn ang="0">
                <a:pos x="connsiteX1" y="connsiteY1"/>
              </a:cxn>
              <a:cxn ang="0">
                <a:pos x="connsiteX2" y="connsiteY2"/>
              </a:cxn>
            </a:cxnLst>
            <a:rect l="l" t="t" r="r" b="b"/>
            <a:pathLst>
              <a:path w="914400" h="194214">
                <a:moveTo>
                  <a:pt x="0" y="0"/>
                </a:moveTo>
                <a:cubicBezTo>
                  <a:pt x="182033" y="79728"/>
                  <a:pt x="364066" y="159456"/>
                  <a:pt x="516466" y="186267"/>
                </a:cubicBezTo>
                <a:cubicBezTo>
                  <a:pt x="668866" y="213078"/>
                  <a:pt x="872067" y="163689"/>
                  <a:pt x="914400" y="160867"/>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15" name="Rectangle 29"/>
          <p:cNvSpPr>
            <a:spLocks noChangeArrowheads="1"/>
          </p:cNvSpPr>
          <p:nvPr userDrawn="1"/>
        </p:nvSpPr>
        <p:spPr bwMode="auto">
          <a:xfrm>
            <a:off x="931863" y="2636044"/>
            <a:ext cx="2050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rgbClr val="F82B7D"/>
                </a:solidFill>
                <a:latin typeface="Neo Tech Std Light" charset="0"/>
                <a:cs typeface="Neo Tech Std Light" charset="0"/>
              </a:rPr>
              <a:t>Lorem ipsum</a:t>
            </a:r>
            <a:endParaRPr lang="bg-BG" sz="2800">
              <a:solidFill>
                <a:srgbClr val="F82B7D"/>
              </a:solidFill>
              <a:latin typeface="Neo Tech Std Light" charset="0"/>
              <a:cs typeface="Neo Tech Std Light" charset="0"/>
            </a:endParaRPr>
          </a:p>
        </p:txBody>
      </p:sp>
      <p:sp>
        <p:nvSpPr>
          <p:cNvPr id="16" name="Rectangle 30"/>
          <p:cNvSpPr>
            <a:spLocks noChangeArrowheads="1"/>
          </p:cNvSpPr>
          <p:nvPr userDrawn="1"/>
        </p:nvSpPr>
        <p:spPr bwMode="auto">
          <a:xfrm>
            <a:off x="941389" y="2971800"/>
            <a:ext cx="21761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cs typeface="Neo Tech Std Light" charset="0"/>
              </a:rPr>
              <a:t>beatae vitae dicta sunt et apace</a:t>
            </a:r>
            <a:endParaRPr lang="bg-BG" sz="1200">
              <a:cs typeface="Neo Tech Std Light" charset="0"/>
            </a:endParaRPr>
          </a:p>
        </p:txBody>
      </p:sp>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11066385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Oval 6"/>
          <p:cNvSpPr/>
          <p:nvPr userDrawn="1"/>
        </p:nvSpPr>
        <p:spPr>
          <a:xfrm>
            <a:off x="755651" y="2139554"/>
            <a:ext cx="1800225" cy="1350169"/>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8" name="Oval 7"/>
          <p:cNvSpPr/>
          <p:nvPr userDrawn="1"/>
        </p:nvSpPr>
        <p:spPr>
          <a:xfrm>
            <a:off x="2724151" y="2139554"/>
            <a:ext cx="1800225" cy="13501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9" name="Oval 8"/>
          <p:cNvSpPr/>
          <p:nvPr userDrawn="1"/>
        </p:nvSpPr>
        <p:spPr>
          <a:xfrm>
            <a:off x="4692651" y="2139554"/>
            <a:ext cx="1800225" cy="1350169"/>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10" name="Oval 9"/>
          <p:cNvSpPr/>
          <p:nvPr userDrawn="1"/>
        </p:nvSpPr>
        <p:spPr>
          <a:xfrm>
            <a:off x="6659564" y="2139554"/>
            <a:ext cx="1800225" cy="1350169"/>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grpSp>
        <p:nvGrpSpPr>
          <p:cNvPr id="11" name="Group 10"/>
          <p:cNvGrpSpPr>
            <a:grpSpLocks/>
          </p:cNvGrpSpPr>
          <p:nvPr userDrawn="1"/>
        </p:nvGrpSpPr>
        <p:grpSpPr bwMode="auto">
          <a:xfrm>
            <a:off x="3452814" y="1891903"/>
            <a:ext cx="388937" cy="355997"/>
            <a:chOff x="3605103" y="1665160"/>
            <a:chExt cx="388105" cy="474542"/>
          </a:xfrm>
          <a:solidFill>
            <a:schemeClr val="accent2"/>
          </a:solidFill>
        </p:grpSpPr>
        <p:sp>
          <p:nvSpPr>
            <p:cNvPr id="12" name="Oval 11"/>
            <p:cNvSpPr/>
            <p:nvPr/>
          </p:nvSpPr>
          <p:spPr>
            <a:xfrm>
              <a:off x="3841134" y="1795302"/>
              <a:ext cx="152074" cy="152361"/>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13" name="Oval 12"/>
            <p:cNvSpPr/>
            <p:nvPr/>
          </p:nvSpPr>
          <p:spPr>
            <a:xfrm>
              <a:off x="3605103" y="1665160"/>
              <a:ext cx="152074" cy="152361"/>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cxnSp>
          <p:nvCxnSpPr>
            <p:cNvPr id="14" name="Straight Connector 13"/>
            <p:cNvCxnSpPr/>
            <p:nvPr/>
          </p:nvCxnSpPr>
          <p:spPr>
            <a:xfrm flipH="1">
              <a:off x="3837966" y="1890528"/>
              <a:ext cx="79205" cy="211084"/>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681140" y="1795302"/>
              <a:ext cx="76037" cy="344400"/>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sv-SE" smtClean="0"/>
              <a:t>Click to edit Master title style</a:t>
            </a:r>
            <a:endParaRPr lang="en-US"/>
          </a:p>
        </p:txBody>
      </p:sp>
      <p:sp>
        <p:nvSpPr>
          <p:cNvPr id="22" name="Text Placeholder 9"/>
          <p:cNvSpPr>
            <a:spLocks noGrp="1"/>
          </p:cNvSpPr>
          <p:nvPr>
            <p:ph type="body" sz="quarter" idx="14"/>
          </p:nvPr>
        </p:nvSpPr>
        <p:spPr>
          <a:xfrm>
            <a:off x="838200" y="2400300"/>
            <a:ext cx="1600200" cy="628650"/>
          </a:xfrm>
        </p:spPr>
        <p:txBody>
          <a:bodyPr>
            <a:normAutofit/>
          </a:bodyPr>
          <a:lstStyle>
            <a:lvl1pPr>
              <a:buNone/>
              <a:defRPr sz="1200" b="0" i="0">
                <a:solidFill>
                  <a:schemeClr val="bg1"/>
                </a:solidFill>
                <a:latin typeface="Neo Tech Std Light"/>
                <a:cs typeface="Neo Tech Std Light"/>
              </a:defRPr>
            </a:lvl1pPr>
          </a:lstStyle>
          <a:p>
            <a:pPr lvl="0"/>
            <a:endParaRPr lang="en-JM" dirty="0"/>
          </a:p>
        </p:txBody>
      </p:sp>
      <p:sp>
        <p:nvSpPr>
          <p:cNvPr id="23" name="Text Placeholder 9"/>
          <p:cNvSpPr>
            <a:spLocks noGrp="1"/>
          </p:cNvSpPr>
          <p:nvPr>
            <p:ph type="body" sz="quarter" idx="15"/>
          </p:nvPr>
        </p:nvSpPr>
        <p:spPr>
          <a:xfrm>
            <a:off x="2819400" y="2400300"/>
            <a:ext cx="1600200" cy="628650"/>
          </a:xfrm>
        </p:spPr>
        <p:txBody>
          <a:bodyPr>
            <a:normAutofit/>
          </a:bodyPr>
          <a:lstStyle>
            <a:lvl1pPr>
              <a:buNone/>
              <a:defRPr sz="1200" b="0" i="0">
                <a:solidFill>
                  <a:schemeClr val="bg1"/>
                </a:solidFill>
                <a:latin typeface="Neo Tech Std Light"/>
                <a:cs typeface="Neo Tech Std Light"/>
              </a:defRPr>
            </a:lvl1pPr>
          </a:lstStyle>
          <a:p>
            <a:pPr lvl="0"/>
            <a:endParaRPr lang="en-JM" dirty="0"/>
          </a:p>
        </p:txBody>
      </p:sp>
      <p:sp>
        <p:nvSpPr>
          <p:cNvPr id="24" name="Text Placeholder 9"/>
          <p:cNvSpPr>
            <a:spLocks noGrp="1"/>
          </p:cNvSpPr>
          <p:nvPr>
            <p:ph type="body" sz="quarter" idx="16"/>
          </p:nvPr>
        </p:nvSpPr>
        <p:spPr>
          <a:xfrm>
            <a:off x="4800600" y="2400300"/>
            <a:ext cx="1600200" cy="628650"/>
          </a:xfrm>
        </p:spPr>
        <p:txBody>
          <a:bodyPr>
            <a:normAutofit/>
          </a:bodyPr>
          <a:lstStyle>
            <a:lvl1pPr>
              <a:buNone/>
              <a:defRPr sz="1200" b="0" i="0">
                <a:solidFill>
                  <a:schemeClr val="bg1"/>
                </a:solidFill>
                <a:latin typeface="Neo Tech Std Light"/>
                <a:cs typeface="Neo Tech Std Light"/>
              </a:defRPr>
            </a:lvl1pPr>
          </a:lstStyle>
          <a:p>
            <a:pPr lvl="0"/>
            <a:endParaRPr lang="en-JM" dirty="0"/>
          </a:p>
        </p:txBody>
      </p:sp>
      <p:sp>
        <p:nvSpPr>
          <p:cNvPr id="25" name="Text Placeholder 9"/>
          <p:cNvSpPr>
            <a:spLocks noGrp="1"/>
          </p:cNvSpPr>
          <p:nvPr>
            <p:ph type="body" sz="quarter" idx="17"/>
          </p:nvPr>
        </p:nvSpPr>
        <p:spPr>
          <a:xfrm>
            <a:off x="6781800" y="2400300"/>
            <a:ext cx="1600200" cy="628650"/>
          </a:xfrm>
        </p:spPr>
        <p:txBody>
          <a:bodyPr>
            <a:normAutofit/>
          </a:bodyPr>
          <a:lstStyle>
            <a:lvl1pPr>
              <a:buNone/>
              <a:defRPr sz="1200" b="0" i="0">
                <a:solidFill>
                  <a:schemeClr val="bg1"/>
                </a:solidFill>
                <a:latin typeface="Neo Tech Std Light"/>
                <a:cs typeface="Neo Tech Std Light"/>
              </a:defRPr>
            </a:lvl1pPr>
          </a:lstStyle>
          <a:p>
            <a:pPr lvl="0"/>
            <a:endParaRPr lang="en-JM" dirty="0"/>
          </a:p>
        </p:txBody>
      </p:sp>
    </p:spTree>
    <p:extLst>
      <p:ext uri="{BB962C8B-B14F-4D97-AF65-F5344CB8AC3E}">
        <p14:creationId xmlns:p14="http://schemas.microsoft.com/office/powerpoint/2010/main" val="14100826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3" name="Freeform 2"/>
          <p:cNvSpPr/>
          <p:nvPr userDrawn="1"/>
        </p:nvSpPr>
        <p:spPr>
          <a:xfrm rot="2601369">
            <a:off x="3381375" y="2338388"/>
            <a:ext cx="592138" cy="383381"/>
          </a:xfrm>
          <a:custGeom>
            <a:avLst/>
            <a:gdLst>
              <a:gd name="connsiteX0" fmla="*/ 0 w 837618"/>
              <a:gd name="connsiteY0" fmla="*/ 691035 h 691035"/>
              <a:gd name="connsiteX1" fmla="*/ 621233 w 837618"/>
              <a:gd name="connsiteY1" fmla="*/ 523512 h 691035"/>
              <a:gd name="connsiteX2" fmla="*/ 837618 w 837618"/>
              <a:gd name="connsiteY2" fmla="*/ 0 h 691035"/>
            </a:gdLst>
            <a:ahLst/>
            <a:cxnLst>
              <a:cxn ang="0">
                <a:pos x="connsiteX0" y="connsiteY0"/>
              </a:cxn>
              <a:cxn ang="0">
                <a:pos x="connsiteX1" y="connsiteY1"/>
              </a:cxn>
              <a:cxn ang="0">
                <a:pos x="connsiteX2" y="connsiteY2"/>
              </a:cxn>
            </a:cxnLst>
            <a:rect l="l" t="t" r="r" b="b"/>
            <a:pathLst>
              <a:path w="837618" h="691035">
                <a:moveTo>
                  <a:pt x="0" y="691035"/>
                </a:moveTo>
                <a:cubicBezTo>
                  <a:pt x="240815" y="664860"/>
                  <a:pt x="481630" y="638685"/>
                  <a:pt x="621233" y="523512"/>
                </a:cubicBezTo>
                <a:cubicBezTo>
                  <a:pt x="760836" y="408339"/>
                  <a:pt x="795737" y="188464"/>
                  <a:pt x="837618" y="0"/>
                </a:cubicBezTo>
              </a:path>
            </a:pathLst>
          </a:custGeom>
          <a:no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grpSp>
        <p:nvGrpSpPr>
          <p:cNvPr id="4" name="Group 14"/>
          <p:cNvGrpSpPr>
            <a:grpSpLocks/>
          </p:cNvGrpSpPr>
          <p:nvPr userDrawn="1"/>
        </p:nvGrpSpPr>
        <p:grpSpPr bwMode="auto">
          <a:xfrm>
            <a:off x="1820864" y="1420417"/>
            <a:ext cx="1728787" cy="1296590"/>
            <a:chOff x="1820753" y="2163316"/>
            <a:chExt cx="1728192" cy="1728192"/>
          </a:xfrm>
        </p:grpSpPr>
        <p:sp>
          <p:nvSpPr>
            <p:cNvPr id="5" name="Oval 4"/>
            <p:cNvSpPr/>
            <p:nvPr/>
          </p:nvSpPr>
          <p:spPr>
            <a:xfrm>
              <a:off x="1820753" y="2163316"/>
              <a:ext cx="1728192" cy="1728192"/>
            </a:xfrm>
            <a:prstGeom prst="ellipse">
              <a:avLst/>
            </a:prstGeom>
            <a:solidFill>
              <a:srgbClr val="E6E6E6"/>
            </a:solidFill>
            <a:ln w="76200">
              <a:solidFill>
                <a:srgbClr val="F82B7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82B7D"/>
                </a:solidFill>
                <a:latin typeface="Neo Tech Std Light"/>
                <a:cs typeface="Neo Tech Std Light"/>
              </a:endParaRPr>
            </a:p>
          </p:txBody>
        </p:sp>
        <p:sp>
          <p:nvSpPr>
            <p:cNvPr id="6" name="Chord 5"/>
            <p:cNvSpPr/>
            <p:nvPr/>
          </p:nvSpPr>
          <p:spPr>
            <a:xfrm rot="14400000">
              <a:off x="1881057" y="2223620"/>
              <a:ext cx="1607584" cy="1607584"/>
            </a:xfrm>
            <a:prstGeom prst="chord">
              <a:avLst>
                <a:gd name="adj1" fmla="val 9213018"/>
                <a:gd name="adj2" fmla="val 1599539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Light"/>
                <a:cs typeface="Neo Tech Std Light"/>
              </a:endParaRPr>
            </a:p>
          </p:txBody>
        </p:sp>
      </p:grpSp>
      <p:grpSp>
        <p:nvGrpSpPr>
          <p:cNvPr id="7" name="Group 19"/>
          <p:cNvGrpSpPr>
            <a:grpSpLocks/>
          </p:cNvGrpSpPr>
          <p:nvPr userDrawn="1"/>
        </p:nvGrpSpPr>
        <p:grpSpPr bwMode="auto">
          <a:xfrm>
            <a:off x="3779839" y="1420417"/>
            <a:ext cx="1728787" cy="1296590"/>
            <a:chOff x="1820753" y="2163316"/>
            <a:chExt cx="1728192" cy="1728192"/>
          </a:xfrm>
        </p:grpSpPr>
        <p:sp>
          <p:nvSpPr>
            <p:cNvPr id="8" name="Oval 7"/>
            <p:cNvSpPr/>
            <p:nvPr/>
          </p:nvSpPr>
          <p:spPr>
            <a:xfrm>
              <a:off x="1820753" y="2163316"/>
              <a:ext cx="1728192" cy="1728192"/>
            </a:xfrm>
            <a:prstGeom prst="ellipse">
              <a:avLst/>
            </a:prstGeom>
            <a:solidFill>
              <a:srgbClr val="E6E6E6"/>
            </a:solidFill>
            <a:ln w="762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Light"/>
                <a:cs typeface="Neo Tech Std Light"/>
              </a:endParaRPr>
            </a:p>
          </p:txBody>
        </p:sp>
        <p:sp>
          <p:nvSpPr>
            <p:cNvPr id="9" name="Chord 8"/>
            <p:cNvSpPr/>
            <p:nvPr/>
          </p:nvSpPr>
          <p:spPr>
            <a:xfrm rot="14400000">
              <a:off x="1881057" y="2223620"/>
              <a:ext cx="1607584" cy="1607584"/>
            </a:xfrm>
            <a:prstGeom prst="chord">
              <a:avLst>
                <a:gd name="adj1" fmla="val 7877904"/>
                <a:gd name="adj2" fmla="val 17235670"/>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Light"/>
                <a:cs typeface="Neo Tech Std Light"/>
              </a:endParaRPr>
            </a:p>
          </p:txBody>
        </p:sp>
      </p:grpSp>
      <p:grpSp>
        <p:nvGrpSpPr>
          <p:cNvPr id="10" name="Group 23"/>
          <p:cNvGrpSpPr>
            <a:grpSpLocks/>
          </p:cNvGrpSpPr>
          <p:nvPr userDrawn="1"/>
        </p:nvGrpSpPr>
        <p:grpSpPr bwMode="auto">
          <a:xfrm>
            <a:off x="5738814" y="1420417"/>
            <a:ext cx="1728787" cy="1296590"/>
            <a:chOff x="1820753" y="2163316"/>
            <a:chExt cx="1728192" cy="1728192"/>
          </a:xfrm>
        </p:grpSpPr>
        <p:sp>
          <p:nvSpPr>
            <p:cNvPr id="11" name="Oval 10"/>
            <p:cNvSpPr/>
            <p:nvPr/>
          </p:nvSpPr>
          <p:spPr>
            <a:xfrm>
              <a:off x="1820753" y="2163316"/>
              <a:ext cx="1728192" cy="1728192"/>
            </a:xfrm>
            <a:prstGeom prst="ellipse">
              <a:avLst/>
            </a:prstGeom>
            <a:solidFill>
              <a:srgbClr val="E6E6E6"/>
            </a:solidFill>
            <a:ln w="762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Light"/>
                <a:cs typeface="Neo Tech Std Light"/>
              </a:endParaRPr>
            </a:p>
          </p:txBody>
        </p:sp>
        <p:sp>
          <p:nvSpPr>
            <p:cNvPr id="12" name="Chord 11"/>
            <p:cNvSpPr/>
            <p:nvPr/>
          </p:nvSpPr>
          <p:spPr>
            <a:xfrm rot="14400000">
              <a:off x="1881057" y="2223620"/>
              <a:ext cx="1607584" cy="1607584"/>
            </a:xfrm>
            <a:prstGeom prst="chord">
              <a:avLst>
                <a:gd name="adj1" fmla="val 6611009"/>
                <a:gd name="adj2" fmla="val 18598345"/>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Light"/>
                <a:cs typeface="Neo Tech Std Light"/>
              </a:endParaRPr>
            </a:p>
          </p:txBody>
        </p:sp>
      </p:grpSp>
      <p:sp>
        <p:nvSpPr>
          <p:cNvPr id="13" name="Freeform 12"/>
          <p:cNvSpPr/>
          <p:nvPr userDrawn="1"/>
        </p:nvSpPr>
        <p:spPr>
          <a:xfrm>
            <a:off x="3843338" y="2110978"/>
            <a:ext cx="1600200" cy="155972"/>
          </a:xfrm>
          <a:custGeom>
            <a:avLst/>
            <a:gdLst>
              <a:gd name="connsiteX0" fmla="*/ 0 w 1600200"/>
              <a:gd name="connsiteY0" fmla="*/ 115677 h 206566"/>
              <a:gd name="connsiteX1" fmla="*/ 90889 w 1600200"/>
              <a:gd name="connsiteY1" fmla="*/ 206566 h 206566"/>
              <a:gd name="connsiteX2" fmla="*/ 173515 w 1600200"/>
              <a:gd name="connsiteY2" fmla="*/ 123940 h 206566"/>
              <a:gd name="connsiteX3" fmla="*/ 245125 w 1600200"/>
              <a:gd name="connsiteY3" fmla="*/ 195550 h 206566"/>
              <a:gd name="connsiteX4" fmla="*/ 305718 w 1600200"/>
              <a:gd name="connsiteY4" fmla="*/ 134957 h 206566"/>
              <a:gd name="connsiteX5" fmla="*/ 316735 w 1600200"/>
              <a:gd name="connsiteY5" fmla="*/ 123940 h 206566"/>
              <a:gd name="connsiteX6" fmla="*/ 380082 w 1600200"/>
              <a:gd name="connsiteY6" fmla="*/ 187287 h 206566"/>
              <a:gd name="connsiteX7" fmla="*/ 443429 w 1600200"/>
              <a:gd name="connsiteY7" fmla="*/ 123940 h 206566"/>
              <a:gd name="connsiteX8" fmla="*/ 504021 w 1600200"/>
              <a:gd name="connsiteY8" fmla="*/ 184532 h 206566"/>
              <a:gd name="connsiteX9" fmla="*/ 567368 w 1600200"/>
              <a:gd name="connsiteY9" fmla="*/ 121185 h 206566"/>
              <a:gd name="connsiteX10" fmla="*/ 630715 w 1600200"/>
              <a:gd name="connsiteY10" fmla="*/ 184532 h 206566"/>
              <a:gd name="connsiteX11" fmla="*/ 699570 w 1600200"/>
              <a:gd name="connsiteY11" fmla="*/ 115677 h 206566"/>
              <a:gd name="connsiteX12" fmla="*/ 771180 w 1600200"/>
              <a:gd name="connsiteY12" fmla="*/ 187287 h 206566"/>
              <a:gd name="connsiteX13" fmla="*/ 842791 w 1600200"/>
              <a:gd name="connsiteY13" fmla="*/ 115676 h 206566"/>
              <a:gd name="connsiteX14" fmla="*/ 914402 w 1600200"/>
              <a:gd name="connsiteY14" fmla="*/ 187287 h 206566"/>
              <a:gd name="connsiteX15" fmla="*/ 991520 w 1600200"/>
              <a:gd name="connsiteY15" fmla="*/ 110169 h 206566"/>
              <a:gd name="connsiteX16" fmla="*/ 1060375 w 1600200"/>
              <a:gd name="connsiteY16" fmla="*/ 179024 h 206566"/>
              <a:gd name="connsiteX17" fmla="*/ 1126476 w 1600200"/>
              <a:gd name="connsiteY17" fmla="*/ 112923 h 206566"/>
              <a:gd name="connsiteX18" fmla="*/ 1187069 w 1600200"/>
              <a:gd name="connsiteY18" fmla="*/ 173516 h 206566"/>
              <a:gd name="connsiteX19" fmla="*/ 1255925 w 1600200"/>
              <a:gd name="connsiteY19" fmla="*/ 104660 h 206566"/>
              <a:gd name="connsiteX20" fmla="*/ 1324778 w 1600200"/>
              <a:gd name="connsiteY20" fmla="*/ 173513 h 206566"/>
              <a:gd name="connsiteX21" fmla="*/ 1396385 w 1600200"/>
              <a:gd name="connsiteY21" fmla="*/ 101906 h 206566"/>
              <a:gd name="connsiteX22" fmla="*/ 1462486 w 1600200"/>
              <a:gd name="connsiteY22" fmla="*/ 168007 h 206566"/>
              <a:gd name="connsiteX23" fmla="*/ 1525833 w 1600200"/>
              <a:gd name="connsiteY23" fmla="*/ 104660 h 206566"/>
              <a:gd name="connsiteX24" fmla="*/ 1567146 w 1600200"/>
              <a:gd name="connsiteY24" fmla="*/ 145973 h 206566"/>
              <a:gd name="connsiteX25" fmla="*/ 1600200 w 1600200"/>
              <a:gd name="connsiteY25" fmla="*/ 82626 h 206566"/>
              <a:gd name="connsiteX26" fmla="*/ 1520328 w 1600200"/>
              <a:gd name="connsiteY26" fmla="*/ 0 h 206566"/>
              <a:gd name="connsiteX27" fmla="*/ 77118 w 1600200"/>
              <a:gd name="connsiteY27" fmla="*/ 0 h 206566"/>
              <a:gd name="connsiteX28" fmla="*/ 0 w 1600200"/>
              <a:gd name="connsiteY28" fmla="*/ 115677 h 20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00200" h="206566">
                <a:moveTo>
                  <a:pt x="0" y="115677"/>
                </a:moveTo>
                <a:lnTo>
                  <a:pt x="90889" y="206566"/>
                </a:lnTo>
                <a:lnTo>
                  <a:pt x="173515" y="123940"/>
                </a:lnTo>
                <a:lnTo>
                  <a:pt x="245125" y="195550"/>
                </a:lnTo>
                <a:lnTo>
                  <a:pt x="305718" y="134957"/>
                </a:lnTo>
                <a:lnTo>
                  <a:pt x="316735" y="123940"/>
                </a:lnTo>
                <a:lnTo>
                  <a:pt x="380082" y="187287"/>
                </a:lnTo>
                <a:lnTo>
                  <a:pt x="443429" y="123940"/>
                </a:lnTo>
                <a:lnTo>
                  <a:pt x="504021" y="184532"/>
                </a:lnTo>
                <a:lnTo>
                  <a:pt x="567368" y="121185"/>
                </a:lnTo>
                <a:lnTo>
                  <a:pt x="630715" y="184532"/>
                </a:lnTo>
                <a:lnTo>
                  <a:pt x="699570" y="115677"/>
                </a:lnTo>
                <a:lnTo>
                  <a:pt x="771180" y="187287"/>
                </a:lnTo>
                <a:lnTo>
                  <a:pt x="842791" y="115676"/>
                </a:lnTo>
                <a:lnTo>
                  <a:pt x="914402" y="187287"/>
                </a:lnTo>
                <a:lnTo>
                  <a:pt x="991520" y="110169"/>
                </a:lnTo>
                <a:lnTo>
                  <a:pt x="1060375" y="179024"/>
                </a:lnTo>
                <a:lnTo>
                  <a:pt x="1126476" y="112923"/>
                </a:lnTo>
                <a:lnTo>
                  <a:pt x="1187069" y="173516"/>
                </a:lnTo>
                <a:lnTo>
                  <a:pt x="1255925" y="104660"/>
                </a:lnTo>
                <a:lnTo>
                  <a:pt x="1324778" y="173513"/>
                </a:lnTo>
                <a:lnTo>
                  <a:pt x="1396385" y="101906"/>
                </a:lnTo>
                <a:lnTo>
                  <a:pt x="1462486" y="168007"/>
                </a:lnTo>
                <a:lnTo>
                  <a:pt x="1525833" y="104660"/>
                </a:lnTo>
                <a:lnTo>
                  <a:pt x="1567146" y="145973"/>
                </a:lnTo>
                <a:lnTo>
                  <a:pt x="1600200" y="82626"/>
                </a:lnTo>
                <a:lnTo>
                  <a:pt x="1520328" y="0"/>
                </a:lnTo>
                <a:lnTo>
                  <a:pt x="77118" y="0"/>
                </a:lnTo>
                <a:lnTo>
                  <a:pt x="0" y="115677"/>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Light"/>
              <a:cs typeface="Neo Tech Std Light"/>
            </a:endParaRPr>
          </a:p>
        </p:txBody>
      </p:sp>
      <p:sp>
        <p:nvSpPr>
          <p:cNvPr id="14" name="Rectangle 27"/>
          <p:cNvSpPr>
            <a:spLocks noChangeArrowheads="1"/>
          </p:cNvSpPr>
          <p:nvPr userDrawn="1"/>
        </p:nvSpPr>
        <p:spPr bwMode="auto">
          <a:xfrm>
            <a:off x="2317755" y="1996679"/>
            <a:ext cx="72389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Light" charset="0"/>
                <a:cs typeface="Neo Tech Std Light" charset="0"/>
              </a:rPr>
              <a:t>Empty</a:t>
            </a:r>
          </a:p>
          <a:p>
            <a:pPr algn="ctr"/>
            <a:r>
              <a:rPr lang="en-US" sz="1100">
                <a:solidFill>
                  <a:srgbClr val="7F7F7F"/>
                </a:solidFill>
                <a:latin typeface="Neo Tech Std Light" charset="0"/>
                <a:cs typeface="Neo Tech Std Light" charset="0"/>
              </a:rPr>
              <a:t>12.75%</a:t>
            </a:r>
            <a:endParaRPr lang="bg-BG" sz="1100">
              <a:solidFill>
                <a:srgbClr val="7F7F7F"/>
              </a:solidFill>
              <a:latin typeface="Neo Tech Std Light" charset="0"/>
              <a:cs typeface="Neo Tech Std Light" charset="0"/>
            </a:endParaRPr>
          </a:p>
        </p:txBody>
      </p:sp>
      <p:sp>
        <p:nvSpPr>
          <p:cNvPr id="15" name="Rectangle 29"/>
          <p:cNvSpPr>
            <a:spLocks noChangeArrowheads="1"/>
          </p:cNvSpPr>
          <p:nvPr userDrawn="1"/>
        </p:nvSpPr>
        <p:spPr bwMode="auto">
          <a:xfrm>
            <a:off x="4269258" y="1809750"/>
            <a:ext cx="74994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Light" charset="0"/>
                <a:cs typeface="Neo Tech Std Light" charset="0"/>
              </a:rPr>
              <a:t>Middle</a:t>
            </a:r>
          </a:p>
          <a:p>
            <a:pPr algn="ctr"/>
            <a:r>
              <a:rPr lang="en-US" sz="1100">
                <a:solidFill>
                  <a:srgbClr val="7F7F7F"/>
                </a:solidFill>
                <a:latin typeface="Neo Tech Std Light" charset="0"/>
                <a:cs typeface="Neo Tech Std Light" charset="0"/>
              </a:rPr>
              <a:t>34.25%</a:t>
            </a:r>
            <a:endParaRPr lang="bg-BG" sz="1100">
              <a:solidFill>
                <a:srgbClr val="7F7F7F"/>
              </a:solidFill>
              <a:latin typeface="Neo Tech Std Light" charset="0"/>
              <a:cs typeface="Neo Tech Std Light" charset="0"/>
            </a:endParaRPr>
          </a:p>
        </p:txBody>
      </p:sp>
      <p:sp>
        <p:nvSpPr>
          <p:cNvPr id="16" name="Rectangle 30"/>
          <p:cNvSpPr>
            <a:spLocks noChangeArrowheads="1"/>
          </p:cNvSpPr>
          <p:nvPr userDrawn="1"/>
        </p:nvSpPr>
        <p:spPr bwMode="auto">
          <a:xfrm>
            <a:off x="6280042" y="1566863"/>
            <a:ext cx="64633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Light" charset="0"/>
                <a:cs typeface="Neo Tech Std Light" charset="0"/>
              </a:rPr>
              <a:t>High</a:t>
            </a:r>
          </a:p>
          <a:p>
            <a:pPr algn="ctr"/>
            <a:r>
              <a:rPr lang="en-US" sz="1100">
                <a:solidFill>
                  <a:srgbClr val="7F7F7F"/>
                </a:solidFill>
                <a:latin typeface="Neo Tech Std Light" charset="0"/>
                <a:cs typeface="Neo Tech Std Light" charset="0"/>
              </a:rPr>
              <a:t>69.59%</a:t>
            </a:r>
            <a:endParaRPr lang="bg-BG" sz="1100">
              <a:solidFill>
                <a:srgbClr val="7F7F7F"/>
              </a:solidFill>
              <a:latin typeface="Neo Tech Std Light" charset="0"/>
              <a:cs typeface="Neo Tech Std Light" charset="0"/>
            </a:endParaRPr>
          </a:p>
        </p:txBody>
      </p:sp>
      <p:pic>
        <p:nvPicPr>
          <p:cNvPr id="17" name="Picture 4" descr="E:\Envato\Modern World\attention-51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76975" y="2094310"/>
            <a:ext cx="679450" cy="40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userDrawn="1"/>
        </p:nvSpPr>
        <p:spPr bwMode="auto">
          <a:xfrm>
            <a:off x="3200400" y="2857500"/>
            <a:ext cx="4751388"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600" dirty="0" err="1" smtClean="0">
                <a:solidFill>
                  <a:srgbClr val="545454"/>
                </a:solidFill>
                <a:latin typeface="+mn-lt"/>
                <a:cs typeface="Neo Tech Std Light"/>
              </a:rPr>
              <a:t>Tperspiciatis</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unde</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omnis</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iste</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natus</a:t>
            </a:r>
            <a:r>
              <a:rPr lang="en-US" sz="1600" dirty="0" smtClean="0">
                <a:solidFill>
                  <a:srgbClr val="545454"/>
                </a:solidFill>
                <a:latin typeface="+mn-lt"/>
                <a:cs typeface="Neo Tech Std Light"/>
              </a:rPr>
              <a:t> error sit </a:t>
            </a:r>
            <a:r>
              <a:rPr lang="en-US" sz="1600" dirty="0" err="1" smtClean="0">
                <a:solidFill>
                  <a:srgbClr val="545454"/>
                </a:solidFill>
                <a:latin typeface="+mn-lt"/>
                <a:cs typeface="Neo Tech Std Light"/>
              </a:rPr>
              <a:t>voluptatem</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accusantium</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doloreitrque</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laudantium</a:t>
            </a:r>
            <a:endParaRPr lang="bg-BG" sz="1600" dirty="0" smtClean="0">
              <a:solidFill>
                <a:srgbClr val="545454"/>
              </a:solidFill>
              <a:latin typeface="+mn-lt"/>
              <a:cs typeface="Neo Tech Std Light"/>
            </a:endParaRPr>
          </a:p>
        </p:txBody>
      </p:sp>
      <p:sp>
        <p:nvSpPr>
          <p:cNvPr id="19" name="Rectangle 36"/>
          <p:cNvSpPr>
            <a:spLocks noChangeArrowheads="1"/>
          </p:cNvSpPr>
          <p:nvPr userDrawn="1"/>
        </p:nvSpPr>
        <p:spPr bwMode="auto">
          <a:xfrm>
            <a:off x="1763714" y="2921794"/>
            <a:ext cx="14687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chemeClr val="accent2"/>
                </a:solidFill>
                <a:latin typeface="Neo Tech Std Light" charset="0"/>
                <a:cs typeface="Neo Tech Std Light" charset="0"/>
              </a:rPr>
              <a:t>Warning!</a:t>
            </a:r>
            <a:endParaRPr lang="bg-BG" sz="2800">
              <a:solidFill>
                <a:schemeClr val="accent2"/>
              </a:solidFill>
              <a:latin typeface="Neo Tech Std Light" charset="0"/>
              <a:cs typeface="Neo Tech Std Light" charset="0"/>
            </a:endParaRPr>
          </a:p>
        </p:txBody>
      </p:sp>
      <p:sp>
        <p:nvSpPr>
          <p:cNvPr id="20" name="TextBox 19"/>
          <p:cNvSpPr txBox="1">
            <a:spLocks noChangeArrowheads="1"/>
          </p:cNvSpPr>
          <p:nvPr userDrawn="1"/>
        </p:nvSpPr>
        <p:spPr bwMode="auto">
          <a:xfrm>
            <a:off x="1763713" y="3314700"/>
            <a:ext cx="590391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600" dirty="0" err="1" smtClean="0">
                <a:solidFill>
                  <a:srgbClr val="545454"/>
                </a:solidFill>
                <a:latin typeface="+mn-lt"/>
                <a:cs typeface="Neo Tech Std Light"/>
              </a:rPr>
              <a:t>Nemo</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enim</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ipsam</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voluptatem</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quia</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voluptas</a:t>
            </a:r>
            <a:r>
              <a:rPr lang="en-US" sz="1600" dirty="0" smtClean="0">
                <a:solidFill>
                  <a:srgbClr val="545454"/>
                </a:solidFill>
                <a:latin typeface="+mn-lt"/>
                <a:cs typeface="Neo Tech Std Light"/>
              </a:rPr>
              <a:t> sit </a:t>
            </a:r>
            <a:r>
              <a:rPr lang="en-US" sz="1600" dirty="0" err="1" smtClean="0">
                <a:solidFill>
                  <a:srgbClr val="545454"/>
                </a:solidFill>
                <a:latin typeface="+mn-lt"/>
                <a:cs typeface="Neo Tech Std Light"/>
              </a:rPr>
              <a:t>aspernatur</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aut</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odit</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ak</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aut</a:t>
            </a:r>
            <a:r>
              <a:rPr lang="en-US" sz="1600" dirty="0" smtClean="0">
                <a:solidFill>
                  <a:srgbClr val="545454"/>
                </a:solidFill>
                <a:latin typeface="+mn-lt"/>
                <a:cs typeface="Neo Tech Std Light"/>
              </a:rPr>
              <a:t> fugit, </a:t>
            </a:r>
            <a:r>
              <a:rPr lang="en-US" sz="1600" dirty="0" err="1" smtClean="0">
                <a:solidFill>
                  <a:srgbClr val="545454"/>
                </a:solidFill>
                <a:latin typeface="+mn-lt"/>
                <a:cs typeface="Neo Tech Std Light"/>
              </a:rPr>
              <a:t>sed</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quia</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consequuntur</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magni</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dolores</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eos</a:t>
            </a:r>
            <a:r>
              <a:rPr lang="en-US" sz="1600" dirty="0" smtClean="0">
                <a:solidFill>
                  <a:srgbClr val="545454"/>
                </a:solidFill>
                <a:latin typeface="+mn-lt"/>
                <a:cs typeface="Neo Tech Std Light"/>
              </a:rPr>
              <a:t> qui </a:t>
            </a:r>
            <a:r>
              <a:rPr lang="en-US" sz="1600" dirty="0" err="1" smtClean="0">
                <a:solidFill>
                  <a:srgbClr val="545454"/>
                </a:solidFill>
                <a:latin typeface="+mn-lt"/>
                <a:cs typeface="Neo Tech Std Light"/>
              </a:rPr>
              <a:t>ratione</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voluptatem</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sequi</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nesciunt</a:t>
            </a:r>
            <a:r>
              <a:rPr lang="en-US" sz="1600" dirty="0" smtClean="0">
                <a:solidFill>
                  <a:srgbClr val="545454"/>
                </a:solidFill>
                <a:latin typeface="+mn-lt"/>
                <a:cs typeface="Neo Tech Std Light"/>
              </a:rPr>
              <a:t>. . </a:t>
            </a:r>
            <a:r>
              <a:rPr lang="en-US" sz="1600" dirty="0" err="1" smtClean="0">
                <a:solidFill>
                  <a:srgbClr val="545454"/>
                </a:solidFill>
                <a:latin typeface="+mn-lt"/>
                <a:cs typeface="Neo Tech Std Light"/>
              </a:rPr>
              <a:t>Nemo</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enim</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ipsam</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voluptat</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nsequuntu</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em</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quia</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voluptas</a:t>
            </a:r>
            <a:r>
              <a:rPr lang="en-US" sz="1600" dirty="0" smtClean="0">
                <a:solidFill>
                  <a:srgbClr val="545454"/>
                </a:solidFill>
                <a:latin typeface="+mn-lt"/>
                <a:cs typeface="Neo Tech Std Light"/>
              </a:rPr>
              <a:t> sit </a:t>
            </a:r>
            <a:r>
              <a:rPr lang="en-US" sz="1600" dirty="0" err="1" smtClean="0">
                <a:solidFill>
                  <a:srgbClr val="545454"/>
                </a:solidFill>
                <a:latin typeface="+mn-lt"/>
                <a:cs typeface="Neo Tech Std Light"/>
              </a:rPr>
              <a:t>aspernatdur</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aut</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odit</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aut</a:t>
            </a:r>
            <a:r>
              <a:rPr lang="en-US" sz="1600" dirty="0" smtClean="0">
                <a:solidFill>
                  <a:srgbClr val="545454"/>
                </a:solidFill>
                <a:latin typeface="+mn-lt"/>
                <a:cs typeface="Neo Tech Std Light"/>
              </a:rPr>
              <a:t> fugit.</a:t>
            </a:r>
            <a:endParaRPr lang="bg-BG" sz="1600" dirty="0" smtClean="0">
              <a:solidFill>
                <a:srgbClr val="545454"/>
              </a:solidFill>
              <a:latin typeface="+mn-lt"/>
              <a:cs typeface="Neo Tech Std Light"/>
            </a:endParaRPr>
          </a:p>
        </p:txBody>
      </p:sp>
      <p:grpSp>
        <p:nvGrpSpPr>
          <p:cNvPr id="21" name="Group 38"/>
          <p:cNvGrpSpPr>
            <a:grpSpLocks/>
          </p:cNvGrpSpPr>
          <p:nvPr userDrawn="1"/>
        </p:nvGrpSpPr>
        <p:grpSpPr bwMode="auto">
          <a:xfrm>
            <a:off x="4481514" y="1158479"/>
            <a:ext cx="325437" cy="276225"/>
            <a:chOff x="2921985" y="1148856"/>
            <a:chExt cx="388105" cy="438132"/>
          </a:xfrm>
        </p:grpSpPr>
        <p:sp>
          <p:nvSpPr>
            <p:cNvPr id="22" name="Oval 21"/>
            <p:cNvSpPr/>
            <p:nvPr/>
          </p:nvSpPr>
          <p:spPr>
            <a:xfrm>
              <a:off x="3158634" y="1279162"/>
              <a:ext cx="151456" cy="151080"/>
            </a:xfrm>
            <a:prstGeom prst="ellipse">
              <a:avLst/>
            </a:prstGeom>
            <a:solidFill>
              <a:srgbClr val="101010"/>
            </a:solid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23" name="Oval 22"/>
            <p:cNvSpPr/>
            <p:nvPr/>
          </p:nvSpPr>
          <p:spPr>
            <a:xfrm>
              <a:off x="2921985" y="1148856"/>
              <a:ext cx="151456" cy="151080"/>
            </a:xfrm>
            <a:prstGeom prst="ellipse">
              <a:avLst/>
            </a:prstGeom>
            <a:solidFill>
              <a:srgbClr val="101010"/>
            </a:solid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cxnSp>
          <p:nvCxnSpPr>
            <p:cNvPr id="24" name="Straight Connector 23"/>
            <p:cNvCxnSpPr/>
            <p:nvPr/>
          </p:nvCxnSpPr>
          <p:spPr>
            <a:xfrm flipH="1">
              <a:off x="3154848" y="1373587"/>
              <a:ext cx="79514" cy="211512"/>
            </a:xfrm>
            <a:prstGeom prst="line">
              <a:avLst/>
            </a:prstGeom>
            <a:ln>
              <a:solidFill>
                <a:srgbClr val="10101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90140" y="1243281"/>
              <a:ext cx="75728" cy="343707"/>
            </a:xfrm>
            <a:prstGeom prst="line">
              <a:avLst/>
            </a:prstGeom>
            <a:ln>
              <a:solidFill>
                <a:srgbClr val="101010"/>
              </a:solidFill>
            </a:ln>
          </p:spPr>
          <p:style>
            <a:lnRef idx="1">
              <a:schemeClr val="accent1"/>
            </a:lnRef>
            <a:fillRef idx="0">
              <a:schemeClr val="accent1"/>
            </a:fillRef>
            <a:effectRef idx="0">
              <a:schemeClr val="accent1"/>
            </a:effectRef>
            <a:fontRef idx="minor">
              <a:schemeClr val="tx1"/>
            </a:fontRef>
          </p:style>
        </p:cxnSp>
      </p:grpSp>
      <p:sp>
        <p:nvSpPr>
          <p:cNvPr id="26" name="Freeform 25"/>
          <p:cNvSpPr/>
          <p:nvPr userDrawn="1"/>
        </p:nvSpPr>
        <p:spPr>
          <a:xfrm rot="13500000">
            <a:off x="5400081" y="1351956"/>
            <a:ext cx="444103" cy="509587"/>
          </a:xfrm>
          <a:custGeom>
            <a:avLst/>
            <a:gdLst>
              <a:gd name="connsiteX0" fmla="*/ 0 w 837618"/>
              <a:gd name="connsiteY0" fmla="*/ 691035 h 691035"/>
              <a:gd name="connsiteX1" fmla="*/ 621233 w 837618"/>
              <a:gd name="connsiteY1" fmla="*/ 523512 h 691035"/>
              <a:gd name="connsiteX2" fmla="*/ 837618 w 837618"/>
              <a:gd name="connsiteY2" fmla="*/ 0 h 691035"/>
            </a:gdLst>
            <a:ahLst/>
            <a:cxnLst>
              <a:cxn ang="0">
                <a:pos x="connsiteX0" y="connsiteY0"/>
              </a:cxn>
              <a:cxn ang="0">
                <a:pos x="connsiteX1" y="connsiteY1"/>
              </a:cxn>
              <a:cxn ang="0">
                <a:pos x="connsiteX2" y="connsiteY2"/>
              </a:cxn>
            </a:cxnLst>
            <a:rect l="l" t="t" r="r" b="b"/>
            <a:pathLst>
              <a:path w="837618" h="691035">
                <a:moveTo>
                  <a:pt x="0" y="691035"/>
                </a:moveTo>
                <a:cubicBezTo>
                  <a:pt x="240815" y="664860"/>
                  <a:pt x="481630" y="638685"/>
                  <a:pt x="621233" y="523512"/>
                </a:cubicBezTo>
                <a:cubicBezTo>
                  <a:pt x="760836" y="408339"/>
                  <a:pt x="795737" y="188464"/>
                  <a:pt x="837618" y="0"/>
                </a:cubicBezTo>
              </a:path>
            </a:pathLst>
          </a:custGeom>
          <a:no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2" name="Title 1"/>
          <p:cNvSpPr>
            <a:spLocks noGrp="1"/>
          </p:cNvSpPr>
          <p:nvPr>
            <p:ph type="title"/>
          </p:nvPr>
        </p:nvSpPr>
        <p:spPr/>
        <p:txBody>
          <a:bodyPr/>
          <a:lstStyle>
            <a:lvl1pPr>
              <a:defRPr baseline="0"/>
            </a:lvl1pPr>
          </a:lstStyle>
          <a:p>
            <a:r>
              <a:rPr lang="sv-SE" smtClean="0"/>
              <a:t>Click to edit Master title style</a:t>
            </a:r>
            <a:endParaRPr lang="en-US" dirty="0"/>
          </a:p>
        </p:txBody>
      </p:sp>
    </p:spTree>
    <p:extLst>
      <p:ext uri="{BB962C8B-B14F-4D97-AF65-F5344CB8AC3E}">
        <p14:creationId xmlns:p14="http://schemas.microsoft.com/office/powerpoint/2010/main" val="39610278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Content Placeholder 2"/>
          <p:cNvSpPr>
            <a:spLocks noGrp="1"/>
          </p:cNvSpPr>
          <p:nvPr>
            <p:ph idx="1"/>
          </p:nvPr>
        </p:nvSpPr>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Date Placeholder 3"/>
          <p:cNvSpPr>
            <a:spLocks noGrp="1"/>
          </p:cNvSpPr>
          <p:nvPr>
            <p:ph type="dt" sz="half" idx="10"/>
          </p:nvPr>
        </p:nvSpPr>
        <p:spPr>
          <a:xfrm>
            <a:off x="457200" y="4767266"/>
            <a:ext cx="2133600" cy="273844"/>
          </a:xfrm>
          <a:prstGeom prst="rect">
            <a:avLst/>
          </a:prstGeom>
        </p:spPr>
        <p:txBody>
          <a:bodyPr/>
          <a:lstStyle/>
          <a:p>
            <a:fld id="{A7123320-CD3E-034C-88AD-788BE7DA4DF3}" type="datetimeFigureOut">
              <a:rPr lang="en-US" smtClean="0"/>
              <a:t>17-06-20</a:t>
            </a:fld>
            <a:endParaRPr lang="en-US"/>
          </a:p>
        </p:txBody>
      </p:sp>
      <p:sp>
        <p:nvSpPr>
          <p:cNvPr id="5" name="Footer Placeholder 4"/>
          <p:cNvSpPr>
            <a:spLocks noGrp="1"/>
          </p:cNvSpPr>
          <p:nvPr>
            <p:ph type="ftr" sz="quarter" idx="11"/>
          </p:nvPr>
        </p:nvSpPr>
        <p:spPr>
          <a:xfrm>
            <a:off x="3124200" y="4767266"/>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6"/>
            <a:ext cx="2133600" cy="273844"/>
          </a:xfrm>
          <a:prstGeom prst="rect">
            <a:avLst/>
          </a:prstGeom>
        </p:spPr>
        <p:txBody>
          <a:bodyPr/>
          <a:lstStyle/>
          <a:p>
            <a:fld id="{611B90AA-BF55-C64A-AA61-ACA851CDC1E5}" type="slidenum">
              <a:rPr lang="en-US" smtClean="0"/>
              <a:t>‹#›</a:t>
            </a:fld>
            <a:endParaRPr lang="en-US"/>
          </a:p>
        </p:txBody>
      </p:sp>
    </p:spTree>
    <p:extLst>
      <p:ext uri="{BB962C8B-B14F-4D97-AF65-F5344CB8AC3E}">
        <p14:creationId xmlns:p14="http://schemas.microsoft.com/office/powerpoint/2010/main" val="28059761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sv-SE"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A2286579-4942-DE41-A36E-C96B7259E870}" type="datetimeFigureOut">
              <a:rPr lang="en-US" smtClean="0"/>
              <a:t>17-06-20</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71671109-F697-8F45-B0C9-E42C1746283D}" type="slidenum">
              <a:rPr lang="en-US" smtClean="0"/>
              <a:t>‹#›</a:t>
            </a:fld>
            <a:endParaRPr lang="en-US"/>
          </a:p>
        </p:txBody>
      </p:sp>
    </p:spTree>
    <p:extLst>
      <p:ext uri="{BB962C8B-B14F-4D97-AF65-F5344CB8AC3E}">
        <p14:creationId xmlns:p14="http://schemas.microsoft.com/office/powerpoint/2010/main" val="3746237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09600" y="1143000"/>
            <a:ext cx="7772400" cy="1428750"/>
          </a:xfrm>
        </p:spPr>
        <p:txBody>
          <a:bodyPr/>
          <a:lstStyle>
            <a:lvl1pPr>
              <a:defRPr sz="5400"/>
            </a:lvl1pPr>
          </a:lstStyle>
          <a:p>
            <a:r>
              <a:rPr lang="en-US" dirty="0" smtClean="0"/>
              <a:t>Click to edit Master title style</a:t>
            </a:r>
            <a:endParaRPr lang="en-JM" dirty="0"/>
          </a:p>
        </p:txBody>
      </p:sp>
      <p:pic>
        <p:nvPicPr>
          <p:cNvPr id="8" name="Picture 3" descr="Vergic_logo_tagline_CMYK.eps"/>
          <p:cNvPicPr>
            <a:picLocks noChangeAspect="1"/>
          </p:cNvPicPr>
          <p:nvPr userDrawn="1"/>
        </p:nvPicPr>
        <p:blipFill>
          <a:blip r:embed="rId3">
            <a:extLst>
              <a:ext uri="{28A0092B-C50C-407E-A947-70E740481C1C}">
                <a14:useLocalDpi xmlns:a14="http://schemas.microsoft.com/office/drawing/2010/main" val="0"/>
              </a:ext>
            </a:extLst>
          </a:blip>
          <a:srcRect b="20461"/>
          <a:stretch>
            <a:fillRect/>
          </a:stretch>
        </p:blipFill>
        <p:spPr bwMode="auto">
          <a:xfrm>
            <a:off x="6553200" y="4400551"/>
            <a:ext cx="1981200" cy="421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17"/>
          <p:cNvSpPr>
            <a:spLocks noGrp="1"/>
          </p:cNvSpPr>
          <p:nvPr>
            <p:ph sz="quarter" idx="10" hasCustomPrompt="1"/>
          </p:nvPr>
        </p:nvSpPr>
        <p:spPr>
          <a:xfrm>
            <a:off x="685800" y="2686050"/>
            <a:ext cx="6629400" cy="342900"/>
          </a:xfrm>
        </p:spPr>
        <p:txBody>
          <a:bodyPr/>
          <a:lstStyle>
            <a:lvl1pPr marL="0" indent="0">
              <a:buNone/>
              <a:defRPr sz="20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sv-SE" dirty="0" err="1" smtClean="0"/>
              <a:t>Title</a:t>
            </a:r>
            <a:r>
              <a:rPr lang="sv-SE" dirty="0" smtClean="0"/>
              <a:t> 2</a:t>
            </a:r>
          </a:p>
        </p:txBody>
      </p:sp>
      <p:sp>
        <p:nvSpPr>
          <p:cNvPr id="19" name="Content Placeholder 17"/>
          <p:cNvSpPr>
            <a:spLocks noGrp="1"/>
          </p:cNvSpPr>
          <p:nvPr>
            <p:ph sz="quarter" idx="11" hasCustomPrompt="1"/>
          </p:nvPr>
        </p:nvSpPr>
        <p:spPr>
          <a:xfrm>
            <a:off x="685800" y="2971800"/>
            <a:ext cx="5257800" cy="571500"/>
          </a:xfrm>
        </p:spPr>
        <p:txBody>
          <a:bodyPr/>
          <a:lstStyle>
            <a:lvl1pPr marL="0" marR="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sz="12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a:pP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 </a:t>
            </a: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a:t>
            </a:r>
          </a:p>
          <a:p>
            <a:pPr lvl="0"/>
            <a:endParaRPr lang="sv-SE" dirty="0" smtClean="0"/>
          </a:p>
        </p:txBody>
      </p:sp>
    </p:spTree>
    <p:extLst>
      <p:ext uri="{BB962C8B-B14F-4D97-AF65-F5344CB8AC3E}">
        <p14:creationId xmlns:p14="http://schemas.microsoft.com/office/powerpoint/2010/main" val="3999032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2819400" y="2114550"/>
            <a:ext cx="4876800" cy="5715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2819400" y="2571750"/>
            <a:ext cx="5791200" cy="1600200"/>
          </a:xfrm>
        </p:spPr>
        <p:txBody>
          <a:bodyPr>
            <a:normAutofit/>
          </a:bodyPr>
          <a:lstStyle>
            <a:lvl1pPr>
              <a:buNone/>
              <a:defRPr sz="2400" b="0" i="0">
                <a:solidFill>
                  <a:schemeClr val="bg1"/>
                </a:solidFill>
                <a:latin typeface="Neo Tech Std Light"/>
                <a:cs typeface="Neo Tech Std Light"/>
              </a:defRPr>
            </a:lvl1pPr>
          </a:lstStyle>
          <a:p>
            <a:pPr lvl="0"/>
            <a:endParaRPr lang="en-JM" dirty="0"/>
          </a:p>
        </p:txBody>
      </p:sp>
      <p:sp>
        <p:nvSpPr>
          <p:cNvPr id="3" name="Content Placeholder 2"/>
          <p:cNvSpPr>
            <a:spLocks noGrp="1"/>
          </p:cNvSpPr>
          <p:nvPr>
            <p:ph sz="quarter" idx="15"/>
          </p:nvPr>
        </p:nvSpPr>
        <p:spPr>
          <a:xfrm>
            <a:off x="1600200" y="2057400"/>
            <a:ext cx="1143000" cy="85725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endParaRPr lang="en-JM" dirty="0"/>
          </a:p>
        </p:txBody>
      </p:sp>
    </p:spTree>
    <p:extLst>
      <p:ext uri="{BB962C8B-B14F-4D97-AF65-F5344CB8AC3E}">
        <p14:creationId xmlns:p14="http://schemas.microsoft.com/office/powerpoint/2010/main" val="2189296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hapter slide">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2819400" y="2114550"/>
            <a:ext cx="4876800" cy="5715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2819400" y="2571750"/>
            <a:ext cx="5943600" cy="2171700"/>
          </a:xfrm>
        </p:spPr>
        <p:txBody>
          <a:bodyPr>
            <a:normAutofit/>
          </a:bodyPr>
          <a:lstStyle>
            <a:lvl1pPr>
              <a:buNone/>
              <a:defRPr sz="2400" b="0" i="0">
                <a:solidFill>
                  <a:schemeClr val="bg1"/>
                </a:solidFill>
                <a:latin typeface="Neo Tech Std Light"/>
                <a:cs typeface="Neo Tech Std Light"/>
              </a:defRPr>
            </a:lvl1pPr>
          </a:lstStyle>
          <a:p>
            <a:pPr lvl="0"/>
            <a:endParaRPr lang="en-JM" dirty="0"/>
          </a:p>
        </p:txBody>
      </p:sp>
      <p:sp>
        <p:nvSpPr>
          <p:cNvPr id="3" name="Content Placeholder 2"/>
          <p:cNvSpPr>
            <a:spLocks noGrp="1"/>
          </p:cNvSpPr>
          <p:nvPr>
            <p:ph sz="quarter" idx="15"/>
          </p:nvPr>
        </p:nvSpPr>
        <p:spPr>
          <a:xfrm>
            <a:off x="1600200" y="2057400"/>
            <a:ext cx="1143000" cy="85725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endParaRPr lang="en-JM" dirty="0"/>
          </a:p>
        </p:txBody>
      </p:sp>
    </p:spTree>
    <p:extLst>
      <p:ext uri="{BB962C8B-B14F-4D97-AF65-F5344CB8AC3E}">
        <p14:creationId xmlns:p14="http://schemas.microsoft.com/office/powerpoint/2010/main" val="1707806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hapter slide">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2819400" y="2114550"/>
            <a:ext cx="4876800" cy="5715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2819400" y="2571750"/>
            <a:ext cx="6019800" cy="1714500"/>
          </a:xfrm>
        </p:spPr>
        <p:txBody>
          <a:bodyPr>
            <a:normAutofit/>
          </a:bodyPr>
          <a:lstStyle>
            <a:lvl1pPr>
              <a:buNone/>
              <a:defRPr sz="2400" b="0" i="0">
                <a:solidFill>
                  <a:schemeClr val="bg1"/>
                </a:solidFill>
                <a:latin typeface="Neo Tech Std Light"/>
                <a:cs typeface="Neo Tech Std Light"/>
              </a:defRPr>
            </a:lvl1pPr>
          </a:lstStyle>
          <a:p>
            <a:pPr lvl="0"/>
            <a:endParaRPr lang="en-JM" dirty="0"/>
          </a:p>
        </p:txBody>
      </p:sp>
      <p:sp>
        <p:nvSpPr>
          <p:cNvPr id="3" name="Content Placeholder 2"/>
          <p:cNvSpPr>
            <a:spLocks noGrp="1"/>
          </p:cNvSpPr>
          <p:nvPr>
            <p:ph sz="quarter" idx="15"/>
          </p:nvPr>
        </p:nvSpPr>
        <p:spPr>
          <a:xfrm>
            <a:off x="1600200" y="2057400"/>
            <a:ext cx="1143000" cy="85725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endParaRPr lang="en-JM" dirty="0"/>
          </a:p>
        </p:txBody>
      </p:sp>
    </p:spTree>
    <p:extLst>
      <p:ext uri="{BB962C8B-B14F-4D97-AF65-F5344CB8AC3E}">
        <p14:creationId xmlns:p14="http://schemas.microsoft.com/office/powerpoint/2010/main" val="1863773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hapter slide">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2819400" y="2114550"/>
            <a:ext cx="4876800" cy="5715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2819400" y="2571750"/>
            <a:ext cx="5791200" cy="1657350"/>
          </a:xfrm>
        </p:spPr>
        <p:txBody>
          <a:bodyPr>
            <a:normAutofit/>
          </a:bodyPr>
          <a:lstStyle>
            <a:lvl1pPr>
              <a:buNone/>
              <a:defRPr sz="2400" b="0" i="0">
                <a:solidFill>
                  <a:schemeClr val="bg1"/>
                </a:solidFill>
                <a:latin typeface="Neo Tech Std Light"/>
                <a:cs typeface="Neo Tech Std Light"/>
              </a:defRPr>
            </a:lvl1pPr>
          </a:lstStyle>
          <a:p>
            <a:pPr lvl="0"/>
            <a:endParaRPr lang="en-JM" dirty="0"/>
          </a:p>
        </p:txBody>
      </p:sp>
      <p:sp>
        <p:nvSpPr>
          <p:cNvPr id="3" name="Content Placeholder 2"/>
          <p:cNvSpPr>
            <a:spLocks noGrp="1"/>
          </p:cNvSpPr>
          <p:nvPr>
            <p:ph sz="quarter" idx="15"/>
          </p:nvPr>
        </p:nvSpPr>
        <p:spPr>
          <a:xfrm>
            <a:off x="1600200" y="2057400"/>
            <a:ext cx="1143000" cy="85725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endParaRPr lang="en-JM" dirty="0"/>
          </a:p>
        </p:txBody>
      </p:sp>
    </p:spTree>
    <p:extLst>
      <p:ext uri="{BB962C8B-B14F-4D97-AF65-F5344CB8AC3E}">
        <p14:creationId xmlns:p14="http://schemas.microsoft.com/office/powerpoint/2010/main" val="3681510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hapter slide">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2819400" y="2114550"/>
            <a:ext cx="4876800" cy="5715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2819400" y="2571750"/>
            <a:ext cx="5867400" cy="1885950"/>
          </a:xfrm>
        </p:spPr>
        <p:txBody>
          <a:bodyPr>
            <a:normAutofit/>
          </a:bodyPr>
          <a:lstStyle>
            <a:lvl1pPr>
              <a:buNone/>
              <a:defRPr sz="2400" b="0" i="0">
                <a:solidFill>
                  <a:schemeClr val="bg1"/>
                </a:solidFill>
                <a:latin typeface="Neo Tech Std Light"/>
                <a:cs typeface="Neo Tech Std Light"/>
              </a:defRPr>
            </a:lvl1pPr>
          </a:lstStyle>
          <a:p>
            <a:pPr lvl="0"/>
            <a:endParaRPr lang="en-JM" dirty="0"/>
          </a:p>
        </p:txBody>
      </p:sp>
      <p:sp>
        <p:nvSpPr>
          <p:cNvPr id="3" name="Content Placeholder 2"/>
          <p:cNvSpPr>
            <a:spLocks noGrp="1"/>
          </p:cNvSpPr>
          <p:nvPr>
            <p:ph sz="quarter" idx="15"/>
          </p:nvPr>
        </p:nvSpPr>
        <p:spPr>
          <a:xfrm>
            <a:off x="1600200" y="2057400"/>
            <a:ext cx="1143000" cy="857250"/>
          </a:xfrm>
          <a:prstGeom prst="ellipse">
            <a:avLst/>
          </a:prstGeom>
          <a:solidFill>
            <a:schemeClr val="bg1"/>
          </a:solidFill>
          <a:ln>
            <a:noFill/>
          </a:ln>
        </p:spPr>
        <p:txBody>
          <a:bodyPr anchor="ctr"/>
          <a:lstStyle>
            <a:lvl1pPr marL="0" indent="0" algn="ctr">
              <a:buFontTx/>
              <a:buNone/>
              <a:defRPr b="0" i="0">
                <a:ln>
                  <a:noFill/>
                </a:ln>
                <a:solidFill>
                  <a:schemeClr val="tx1"/>
                </a:solidFill>
                <a:latin typeface="Neo Tech Std"/>
                <a:cs typeface="Neo Tech Std"/>
              </a:defRPr>
            </a:lvl1pPr>
          </a:lstStyle>
          <a:p>
            <a:pPr lvl="0"/>
            <a:endParaRPr lang="en-JM" dirty="0"/>
          </a:p>
        </p:txBody>
      </p:sp>
    </p:spTree>
    <p:extLst>
      <p:ext uri="{BB962C8B-B14F-4D97-AF65-F5344CB8AC3E}">
        <p14:creationId xmlns:p14="http://schemas.microsoft.com/office/powerpoint/2010/main" val="3852837538"/>
      </p:ext>
    </p:extLst>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theme" Target="../theme/theme1.xml"/><Relationship Id="rId38"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38">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28" name="Title Placeholder 1"/>
          <p:cNvSpPr>
            <a:spLocks noGrp="1"/>
          </p:cNvSpPr>
          <p:nvPr>
            <p:ph type="title"/>
          </p:nvPr>
        </p:nvSpPr>
        <p:spPr bwMode="auto">
          <a:xfrm>
            <a:off x="457200" y="205978"/>
            <a:ext cx="8229600" cy="53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JM" dirty="0"/>
          </a:p>
        </p:txBody>
      </p:sp>
      <p:sp>
        <p:nvSpPr>
          <p:cNvPr id="1029" name="Text Placeholder 2"/>
          <p:cNvSpPr>
            <a:spLocks noGrp="1"/>
          </p:cNvSpPr>
          <p:nvPr>
            <p:ph type="body" idx="1"/>
          </p:nvPr>
        </p:nvSpPr>
        <p:spPr bwMode="auto">
          <a:xfrm>
            <a:off x="457200" y="102870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Tree>
  </p:cSld>
  <p:clrMap bg1="lt1" tx1="dk1" bg2="lt2" tx2="dk2" accent1="accent1" accent2="accent2" accent3="accent3" accent4="accent4" accent5="accent5" accent6="accent6" hlink="hlink" folHlink="folHlink"/>
  <p:sldLayoutIdLst>
    <p:sldLayoutId id="2147483940" r:id="rId1"/>
    <p:sldLayoutId id="2147483945" r:id="rId2"/>
    <p:sldLayoutId id="2147483941" r:id="rId3"/>
    <p:sldLayoutId id="2147483922" r:id="rId4"/>
    <p:sldLayoutId id="2147483927" r:id="rId5"/>
    <p:sldLayoutId id="2147483936" r:id="rId6"/>
    <p:sldLayoutId id="2147483939" r:id="rId7"/>
    <p:sldLayoutId id="2147483937" r:id="rId8"/>
    <p:sldLayoutId id="2147483938" r:id="rId9"/>
    <p:sldLayoutId id="2147483942" r:id="rId10"/>
    <p:sldLayoutId id="2147483943" r:id="rId11"/>
    <p:sldLayoutId id="2147483944" r:id="rId12"/>
    <p:sldLayoutId id="2147483911" r:id="rId13"/>
    <p:sldLayoutId id="2147483912" r:id="rId14"/>
    <p:sldLayoutId id="2147483923" r:id="rId15"/>
    <p:sldLayoutId id="2147483913" r:id="rId16"/>
    <p:sldLayoutId id="2147483924" r:id="rId17"/>
    <p:sldLayoutId id="2147483914" r:id="rId18"/>
    <p:sldLayoutId id="2147483915" r:id="rId19"/>
    <p:sldLayoutId id="2147483916" r:id="rId20"/>
    <p:sldLayoutId id="2147483917" r:id="rId21"/>
    <p:sldLayoutId id="2147483925" r:id="rId22"/>
    <p:sldLayoutId id="2147483926" r:id="rId23"/>
    <p:sldLayoutId id="2147483918" r:id="rId24"/>
    <p:sldLayoutId id="2147483919" r:id="rId25"/>
    <p:sldLayoutId id="2147483920" r:id="rId26"/>
    <p:sldLayoutId id="2147483921" r:id="rId27"/>
    <p:sldLayoutId id="2147483929" r:id="rId28"/>
    <p:sldLayoutId id="2147483930" r:id="rId29"/>
    <p:sldLayoutId id="2147483931" r:id="rId30"/>
    <p:sldLayoutId id="2147483932" r:id="rId31"/>
    <p:sldLayoutId id="2147483933" r:id="rId32"/>
    <p:sldLayoutId id="2147483934" r:id="rId33"/>
    <p:sldLayoutId id="2147483935" r:id="rId34"/>
    <p:sldLayoutId id="2147483946" r:id="rId35"/>
    <p:sldLayoutId id="2147483947" r:id="rId36"/>
  </p:sldLayoutIdLst>
  <p:timing>
    <p:tnLst>
      <p:par>
        <p:cTn xmlns:p14="http://schemas.microsoft.com/office/powerpoint/2010/main" id="1" dur="indefinite" restart="never" nodeType="tmRoot"/>
      </p:par>
    </p:tnLst>
  </p:timing>
  <p:hf hdr="0" dt="0"/>
  <p:txStyles>
    <p:titleStyle>
      <a:lvl1pPr algn="l" rtl="0" eaLnBrk="0" fontAlgn="base" hangingPunct="0">
        <a:spcBef>
          <a:spcPct val="0"/>
        </a:spcBef>
        <a:spcAft>
          <a:spcPct val="0"/>
        </a:spcAft>
        <a:defRPr sz="3200" kern="1200">
          <a:solidFill>
            <a:srgbClr val="961E90"/>
          </a:solidFill>
          <a:latin typeface="Calibri"/>
          <a:ea typeface="ＭＳ Ｐゴシック" charset="0"/>
          <a:cs typeface="Calibri"/>
        </a:defRPr>
      </a:lvl1pPr>
      <a:lvl2pPr algn="l" rtl="0" eaLnBrk="0" fontAlgn="base" hangingPunct="0">
        <a:spcBef>
          <a:spcPct val="0"/>
        </a:spcBef>
        <a:spcAft>
          <a:spcPct val="0"/>
        </a:spcAft>
        <a:defRPr sz="4400">
          <a:solidFill>
            <a:srgbClr val="961E90"/>
          </a:solidFill>
          <a:latin typeface="Neo Tech Std Light" charset="0"/>
          <a:ea typeface="ＭＳ Ｐゴシック" charset="0"/>
        </a:defRPr>
      </a:lvl2pPr>
      <a:lvl3pPr algn="l" rtl="0" eaLnBrk="0" fontAlgn="base" hangingPunct="0">
        <a:spcBef>
          <a:spcPct val="0"/>
        </a:spcBef>
        <a:spcAft>
          <a:spcPct val="0"/>
        </a:spcAft>
        <a:defRPr sz="4400">
          <a:solidFill>
            <a:srgbClr val="961E90"/>
          </a:solidFill>
          <a:latin typeface="Neo Tech Std Light" charset="0"/>
          <a:ea typeface="ＭＳ Ｐゴシック" charset="0"/>
        </a:defRPr>
      </a:lvl3pPr>
      <a:lvl4pPr algn="l" rtl="0" eaLnBrk="0" fontAlgn="base" hangingPunct="0">
        <a:spcBef>
          <a:spcPct val="0"/>
        </a:spcBef>
        <a:spcAft>
          <a:spcPct val="0"/>
        </a:spcAft>
        <a:defRPr sz="4400">
          <a:solidFill>
            <a:srgbClr val="961E90"/>
          </a:solidFill>
          <a:latin typeface="Neo Tech Std Light" charset="0"/>
          <a:ea typeface="ＭＳ Ｐゴシック" charset="0"/>
        </a:defRPr>
      </a:lvl4pPr>
      <a:lvl5pPr algn="l" rtl="0" eaLnBrk="0" fontAlgn="base" hangingPunct="0">
        <a:spcBef>
          <a:spcPct val="0"/>
        </a:spcBef>
        <a:spcAft>
          <a:spcPct val="0"/>
        </a:spcAft>
        <a:defRPr sz="4400">
          <a:solidFill>
            <a:srgbClr val="961E90"/>
          </a:solidFill>
          <a:latin typeface="Neo Tech Std Light" charset="0"/>
          <a:ea typeface="ＭＳ Ｐゴシック" charset="0"/>
        </a:defRPr>
      </a:lvl5pPr>
      <a:lvl6pPr marL="457200" algn="l" rtl="0" fontAlgn="base">
        <a:spcBef>
          <a:spcPct val="0"/>
        </a:spcBef>
        <a:spcAft>
          <a:spcPct val="0"/>
        </a:spcAft>
        <a:defRPr sz="4400">
          <a:solidFill>
            <a:srgbClr val="961E90"/>
          </a:solidFill>
          <a:latin typeface="PT Sans Narrow" pitchFamily="34" charset="0"/>
        </a:defRPr>
      </a:lvl6pPr>
      <a:lvl7pPr marL="914400" algn="l" rtl="0" fontAlgn="base">
        <a:spcBef>
          <a:spcPct val="0"/>
        </a:spcBef>
        <a:spcAft>
          <a:spcPct val="0"/>
        </a:spcAft>
        <a:defRPr sz="4400">
          <a:solidFill>
            <a:srgbClr val="961E90"/>
          </a:solidFill>
          <a:latin typeface="PT Sans Narrow" pitchFamily="34" charset="0"/>
        </a:defRPr>
      </a:lvl7pPr>
      <a:lvl8pPr marL="1371600" algn="l" rtl="0" fontAlgn="base">
        <a:spcBef>
          <a:spcPct val="0"/>
        </a:spcBef>
        <a:spcAft>
          <a:spcPct val="0"/>
        </a:spcAft>
        <a:defRPr sz="4400">
          <a:solidFill>
            <a:srgbClr val="961E90"/>
          </a:solidFill>
          <a:latin typeface="PT Sans Narrow" pitchFamily="34" charset="0"/>
        </a:defRPr>
      </a:lvl8pPr>
      <a:lvl9pPr marL="1828800" algn="l" rtl="0" fontAlgn="base">
        <a:spcBef>
          <a:spcPct val="0"/>
        </a:spcBef>
        <a:spcAft>
          <a:spcPct val="0"/>
        </a:spcAft>
        <a:defRPr sz="4400">
          <a:solidFill>
            <a:srgbClr val="961E90"/>
          </a:solidFill>
          <a:latin typeface="PT Sans Narrow" pitchFamily="34" charset="0"/>
        </a:defRPr>
      </a:lvl9pPr>
    </p:titleStyle>
    <p:bodyStyle>
      <a:lvl1pPr marL="342900" indent="-342900" algn="l" rtl="0" eaLnBrk="0" fontAlgn="base" hangingPunct="0">
        <a:spcBef>
          <a:spcPct val="20000"/>
        </a:spcBef>
        <a:spcAft>
          <a:spcPct val="0"/>
        </a:spcAft>
        <a:buClr>
          <a:schemeClr val="accent2"/>
        </a:buClr>
        <a:buFont typeface="Wingdings" charset="2"/>
        <a:buChar char="§"/>
        <a:defRPr sz="2800" kern="1200">
          <a:solidFill>
            <a:srgbClr val="404040"/>
          </a:solidFill>
          <a:latin typeface="+mn-lt"/>
          <a:ea typeface="ＭＳ Ｐゴシック" charset="0"/>
          <a:cs typeface="Neo Tech Std Light"/>
        </a:defRPr>
      </a:lvl1pPr>
      <a:lvl2pPr marL="742950" indent="-285750" algn="l" rtl="0" eaLnBrk="0" fontAlgn="base" hangingPunct="0">
        <a:spcBef>
          <a:spcPct val="20000"/>
        </a:spcBef>
        <a:spcAft>
          <a:spcPct val="0"/>
        </a:spcAft>
        <a:buFont typeface="Arial" charset="0"/>
        <a:buChar char="–"/>
        <a:defRPr sz="2400" kern="1200">
          <a:solidFill>
            <a:srgbClr val="404040"/>
          </a:solidFill>
          <a:latin typeface="+mn-lt"/>
          <a:ea typeface="ＭＳ Ｐゴシック" charset="0"/>
          <a:cs typeface="Neo Tech Std Light"/>
        </a:defRPr>
      </a:lvl2pPr>
      <a:lvl3pPr marL="1143000" indent="-228600" algn="l" rtl="0" eaLnBrk="0" fontAlgn="base" hangingPunct="0">
        <a:spcBef>
          <a:spcPct val="20000"/>
        </a:spcBef>
        <a:spcAft>
          <a:spcPct val="0"/>
        </a:spcAft>
        <a:buFont typeface="Arial" charset="0"/>
        <a:buChar char="•"/>
        <a:defRPr sz="2000" kern="1200">
          <a:solidFill>
            <a:srgbClr val="404040"/>
          </a:solidFill>
          <a:latin typeface="+mn-lt"/>
          <a:ea typeface="ＭＳ Ｐゴシック" charset="0"/>
          <a:cs typeface="Neo Tech Std Light"/>
        </a:defRPr>
      </a:lvl3pPr>
      <a:lvl4pPr marL="1600200" indent="-228600" algn="l" rtl="0" eaLnBrk="0" fontAlgn="base" hangingPunct="0">
        <a:spcBef>
          <a:spcPct val="20000"/>
        </a:spcBef>
        <a:spcAft>
          <a:spcPct val="0"/>
        </a:spcAft>
        <a:buFont typeface="Arial" charset="0"/>
        <a:buChar char="–"/>
        <a:defRPr kern="1200">
          <a:solidFill>
            <a:srgbClr val="404040"/>
          </a:solidFill>
          <a:latin typeface="+mn-lt"/>
          <a:ea typeface="ＭＳ Ｐゴシック" charset="0"/>
          <a:cs typeface="Neo Tech Std Light"/>
        </a:defRPr>
      </a:lvl4pPr>
      <a:lvl5pPr marL="2057400" indent="-228600" algn="l" rtl="0" eaLnBrk="0" fontAlgn="base" hangingPunct="0">
        <a:spcBef>
          <a:spcPct val="20000"/>
        </a:spcBef>
        <a:spcAft>
          <a:spcPct val="0"/>
        </a:spcAft>
        <a:buFont typeface="Arial" charset="0"/>
        <a:buChar char="»"/>
        <a:defRPr kern="1200">
          <a:solidFill>
            <a:srgbClr val="404040"/>
          </a:solidFill>
          <a:latin typeface="+mn-lt"/>
          <a:ea typeface="ＭＳ Ｐゴシック" charset="0"/>
          <a:cs typeface="Neo Tech Std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image" Target="../media/image3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46.jpg"/><Relationship Id="rId4" Type="http://schemas.openxmlformats.org/officeDocument/2006/relationships/image" Target="../media/image41.png"/><Relationship Id="rId1" Type="http://schemas.openxmlformats.org/officeDocument/2006/relationships/slideLayout" Target="../slideLayouts/slideLayout35.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7.jpg"/><Relationship Id="rId4" Type="http://schemas.openxmlformats.org/officeDocument/2006/relationships/image" Target="../media/image43.png"/><Relationship Id="rId1" Type="http://schemas.openxmlformats.org/officeDocument/2006/relationships/slideLayout" Target="../slideLayouts/slideLayout35.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image" Target="../media/image44.jpg"/><Relationship Id="rId4" Type="http://schemas.openxmlformats.org/officeDocument/2006/relationships/image" Target="../media/image40.png"/><Relationship Id="rId1" Type="http://schemas.openxmlformats.org/officeDocument/2006/relationships/slideLayout" Target="../slideLayouts/slideLayout35.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2.png"/></Relationships>
</file>

<file path=ppt/slides/_rels/slide8.xml.rels><?xml version="1.0" encoding="UTF-8" standalone="yes"?>
<Relationships xmlns="http://schemas.openxmlformats.org/package/2006/relationships"><Relationship Id="rId3" Type="http://schemas.openxmlformats.org/officeDocument/2006/relationships/image" Target="../media/image45.jpg"/><Relationship Id="rId4" Type="http://schemas.openxmlformats.org/officeDocument/2006/relationships/image" Target="../media/image42.png"/><Relationship Id="rId1" Type="http://schemas.openxmlformats.org/officeDocument/2006/relationships/slideLayout" Target="../slideLayouts/slideLayout35.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rowd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idx="4294967295"/>
          </p:nvPr>
        </p:nvSpPr>
        <p:spPr>
          <a:xfrm>
            <a:off x="5105400" y="4244578"/>
            <a:ext cx="4495800" cy="536972"/>
          </a:xfrm>
        </p:spPr>
        <p:txBody>
          <a:bodyPr/>
          <a:lstStyle/>
          <a:p>
            <a:r>
              <a:rPr lang="en-US" dirty="0" smtClean="0">
                <a:solidFill>
                  <a:schemeClr val="bg1"/>
                </a:solidFill>
              </a:rPr>
              <a:t>Vergic </a:t>
            </a:r>
            <a:r>
              <a:rPr lang="en-US" dirty="0" smtClean="0">
                <a:solidFill>
                  <a:schemeClr val="bg1"/>
                </a:solidFill>
              </a:rPr>
              <a:t>user </a:t>
            </a:r>
            <a:r>
              <a:rPr lang="en-US" dirty="0">
                <a:solidFill>
                  <a:schemeClr val="bg1"/>
                </a:solidFill>
              </a:rPr>
              <a:t>p</a:t>
            </a:r>
            <a:r>
              <a:rPr lang="en-US" dirty="0" smtClean="0">
                <a:solidFill>
                  <a:schemeClr val="bg1"/>
                </a:solidFill>
              </a:rPr>
              <a:t>ersonas </a:t>
            </a:r>
            <a:endParaRPr lang="en-US" dirty="0">
              <a:solidFill>
                <a:schemeClr val="bg1"/>
              </a:solidFill>
            </a:endParaRPr>
          </a:p>
        </p:txBody>
      </p:sp>
      <p:pic>
        <p:nvPicPr>
          <p:cNvPr id="5" name="Picture 4" descr="Digiperson 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200150"/>
            <a:ext cx="1486406" cy="2725079"/>
          </a:xfrm>
          <a:prstGeom prst="rect">
            <a:avLst/>
          </a:prstGeom>
        </p:spPr>
      </p:pic>
      <p:pic>
        <p:nvPicPr>
          <p:cNvPr id="6" name="Picture 5" descr="Digiperson 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1352550"/>
            <a:ext cx="1194954" cy="2190750"/>
          </a:xfrm>
          <a:prstGeom prst="rect">
            <a:avLst/>
          </a:prstGeom>
        </p:spPr>
      </p:pic>
    </p:spTree>
    <p:extLst>
      <p:ext uri="{BB962C8B-B14F-4D97-AF65-F5344CB8AC3E}">
        <p14:creationId xmlns:p14="http://schemas.microsoft.com/office/powerpoint/2010/main" val="133876837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JM" dirty="0" smtClean="0">
                <a:ea typeface="+mj-ea"/>
              </a:rPr>
              <a:t>With what can Vergic Engage Contribute?</a:t>
            </a:r>
            <a:endParaRPr lang="en-JM" dirty="0">
              <a:ea typeface="+mj-ea"/>
            </a:endParaRPr>
          </a:p>
        </p:txBody>
      </p:sp>
      <p:sp>
        <p:nvSpPr>
          <p:cNvPr id="3" name="Content Placeholder 2"/>
          <p:cNvSpPr>
            <a:spLocks noGrp="1"/>
          </p:cNvSpPr>
          <p:nvPr>
            <p:ph sz="quarter" idx="11"/>
          </p:nvPr>
        </p:nvSpPr>
        <p:spPr>
          <a:xfrm>
            <a:off x="457200" y="666750"/>
            <a:ext cx="4419600" cy="4343400"/>
          </a:xfrm>
        </p:spPr>
        <p:txBody>
          <a:bodyPr>
            <a:noAutofit/>
          </a:bodyPr>
          <a:lstStyle/>
          <a:p>
            <a:pPr marL="249238" indent="-249238"/>
            <a:endParaRPr lang="en-GB" sz="1600" dirty="0" smtClean="0"/>
          </a:p>
          <a:p>
            <a:pPr marL="249238" indent="-249238"/>
            <a:r>
              <a:rPr lang="en-GB" sz="1600" dirty="0" smtClean="0"/>
              <a:t>Proactive Engagement engine – Proactively engage visitors when a problem </a:t>
            </a:r>
            <a:r>
              <a:rPr lang="en-GB" sz="1600" dirty="0" smtClean="0"/>
              <a:t>occurs</a:t>
            </a:r>
            <a:endParaRPr lang="en-GB" sz="1600" dirty="0" smtClean="0"/>
          </a:p>
          <a:p>
            <a:pPr marL="249238" indent="-249238"/>
            <a:r>
              <a:rPr lang="en-GB" sz="1600" dirty="0" smtClean="0"/>
              <a:t>In real time support the different process all the way through outstanding visual guidance and co-browsing, text, voice and video</a:t>
            </a:r>
            <a:r>
              <a:rPr lang="en-GB" sz="1600" dirty="0" smtClean="0"/>
              <a:t>.</a:t>
            </a:r>
            <a:endParaRPr lang="en-GB" sz="1600" dirty="0"/>
          </a:p>
          <a:p>
            <a:pPr marL="249238" indent="-249238"/>
            <a:r>
              <a:rPr lang="en-GB" sz="1600" dirty="0"/>
              <a:t>Continued improvement and understanding of problems that occurs </a:t>
            </a:r>
            <a:r>
              <a:rPr lang="en-GB" sz="1600" dirty="0" smtClean="0"/>
              <a:t>online</a:t>
            </a:r>
            <a:endParaRPr lang="en-GB" sz="1600" dirty="0"/>
          </a:p>
          <a:p>
            <a:pPr marL="249238" indent="-249238"/>
            <a:r>
              <a:rPr lang="en-GB" sz="1600" dirty="0" smtClean="0"/>
              <a:t>Decrease in e-mail and incoming phone </a:t>
            </a:r>
            <a:r>
              <a:rPr lang="en-GB" sz="1600" dirty="0" smtClean="0"/>
              <a:t>calls</a:t>
            </a:r>
            <a:endParaRPr lang="en-GB" sz="1600" dirty="0" smtClean="0"/>
          </a:p>
          <a:p>
            <a:pPr marL="249238" indent="-249238"/>
            <a:r>
              <a:rPr lang="en-GB" sz="1600" dirty="0" smtClean="0"/>
              <a:t>Boost customer experience and increase </a:t>
            </a:r>
            <a:r>
              <a:rPr lang="en-GB" sz="1600" dirty="0" smtClean="0"/>
              <a:t>CSI</a:t>
            </a:r>
            <a:endParaRPr lang="en-GB" sz="1600" dirty="0"/>
          </a:p>
          <a:p>
            <a:pPr marL="249238" indent="-249238"/>
            <a:r>
              <a:rPr lang="en-GB" sz="1600" dirty="0" smtClean="0"/>
              <a:t>Increase sales trough customer </a:t>
            </a:r>
            <a:r>
              <a:rPr lang="en-GB" sz="1600" dirty="0" smtClean="0"/>
              <a:t>service</a:t>
            </a:r>
            <a:endParaRPr lang="en-GB" sz="1600" dirty="0"/>
          </a:p>
          <a:p>
            <a:pPr marL="249238" indent="-249238"/>
            <a:r>
              <a:rPr lang="en-GB" sz="1600" dirty="0" smtClean="0"/>
              <a:t>Reduce Churn by being proactive online</a:t>
            </a:r>
          </a:p>
          <a:p>
            <a:pPr marL="249238" indent="-249238">
              <a:buFont typeface="Arial"/>
              <a:buNone/>
            </a:pPr>
            <a:endParaRPr lang="en-GB" sz="1600" dirty="0" smtClean="0"/>
          </a:p>
        </p:txBody>
      </p:sp>
      <p:sp>
        <p:nvSpPr>
          <p:cNvPr id="14" name="Content Placeholder 2"/>
          <p:cNvSpPr txBox="1">
            <a:spLocks/>
          </p:cNvSpPr>
          <p:nvPr/>
        </p:nvSpPr>
        <p:spPr bwMode="auto">
          <a:xfrm>
            <a:off x="4953000" y="914400"/>
            <a:ext cx="3200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chemeClr val="accent2"/>
              </a:buClr>
              <a:buFont typeface="Wingdings" charset="2"/>
              <a:buChar char="§"/>
              <a:defRPr sz="2800" kern="1200">
                <a:solidFill>
                  <a:srgbClr val="404040"/>
                </a:solidFill>
                <a:latin typeface="+mn-lt"/>
                <a:ea typeface="ＭＳ Ｐゴシック" charset="0"/>
                <a:cs typeface="Neo Tech Std Light"/>
              </a:defRPr>
            </a:lvl1pPr>
            <a:lvl2pPr marL="742950" indent="-285750" algn="l" rtl="0" eaLnBrk="0" fontAlgn="base" hangingPunct="0">
              <a:spcBef>
                <a:spcPct val="20000"/>
              </a:spcBef>
              <a:spcAft>
                <a:spcPct val="0"/>
              </a:spcAft>
              <a:buFont typeface="Arial" charset="0"/>
              <a:buChar char="–"/>
              <a:defRPr sz="2400" kern="1200">
                <a:solidFill>
                  <a:srgbClr val="404040"/>
                </a:solidFill>
                <a:latin typeface="+mn-lt"/>
                <a:ea typeface="ＭＳ Ｐゴシック" charset="0"/>
                <a:cs typeface="Neo Tech Std Light"/>
              </a:defRPr>
            </a:lvl2pPr>
            <a:lvl3pPr marL="1143000" indent="-228600" algn="l" rtl="0" eaLnBrk="0" fontAlgn="base" hangingPunct="0">
              <a:spcBef>
                <a:spcPct val="20000"/>
              </a:spcBef>
              <a:spcAft>
                <a:spcPct val="0"/>
              </a:spcAft>
              <a:buFont typeface="Arial" charset="0"/>
              <a:buChar char="•"/>
              <a:defRPr sz="2000" kern="1200">
                <a:solidFill>
                  <a:srgbClr val="404040"/>
                </a:solidFill>
                <a:latin typeface="+mn-lt"/>
                <a:ea typeface="ＭＳ Ｐゴシック" charset="0"/>
                <a:cs typeface="Neo Tech Std Light"/>
              </a:defRPr>
            </a:lvl3pPr>
            <a:lvl4pPr marL="1600200" indent="-228600" algn="l" rtl="0" eaLnBrk="0" fontAlgn="base" hangingPunct="0">
              <a:spcBef>
                <a:spcPct val="20000"/>
              </a:spcBef>
              <a:spcAft>
                <a:spcPct val="0"/>
              </a:spcAft>
              <a:buFont typeface="Arial" charset="0"/>
              <a:buChar char="–"/>
              <a:defRPr kern="1200">
                <a:solidFill>
                  <a:srgbClr val="404040"/>
                </a:solidFill>
                <a:latin typeface="+mn-lt"/>
                <a:ea typeface="ＭＳ Ｐゴシック" charset="0"/>
                <a:cs typeface="Neo Tech Std Light"/>
              </a:defRPr>
            </a:lvl4pPr>
            <a:lvl5pPr marL="2057400" indent="-228600" algn="l" rtl="0" eaLnBrk="0" fontAlgn="base" hangingPunct="0">
              <a:spcBef>
                <a:spcPct val="20000"/>
              </a:spcBef>
              <a:spcAft>
                <a:spcPct val="0"/>
              </a:spcAft>
              <a:buFont typeface="Arial" charset="0"/>
              <a:buChar char="»"/>
              <a:defRPr kern="1200">
                <a:solidFill>
                  <a:srgbClr val="404040"/>
                </a:solidFill>
                <a:latin typeface="+mn-lt"/>
                <a:ea typeface="ＭＳ Ｐゴシック" charset="0"/>
                <a:cs typeface="Neo Tech Std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49238" indent="-249238">
              <a:buFont typeface="Arial"/>
              <a:buNone/>
            </a:pPr>
            <a:r>
              <a:rPr lang="en-GB" sz="1600" b="1" dirty="0" smtClean="0"/>
              <a:t>Key words </a:t>
            </a:r>
            <a:endParaRPr lang="en-GB" sz="1600" dirty="0" smtClean="0"/>
          </a:p>
          <a:p>
            <a:pPr marL="249238" indent="-249238"/>
            <a:r>
              <a:rPr lang="en-GB" sz="1600" dirty="0" smtClean="0"/>
              <a:t>Boost customer service</a:t>
            </a:r>
          </a:p>
          <a:p>
            <a:pPr marL="249238" indent="-249238"/>
            <a:r>
              <a:rPr lang="en-GB" sz="1600" dirty="0" smtClean="0"/>
              <a:t>Increase CSI</a:t>
            </a:r>
          </a:p>
          <a:p>
            <a:pPr marL="249238" indent="-249238"/>
            <a:r>
              <a:rPr lang="en-GB" sz="1600" dirty="0" smtClean="0"/>
              <a:t>Personal service</a:t>
            </a:r>
          </a:p>
          <a:p>
            <a:pPr marL="249238" indent="-249238"/>
            <a:r>
              <a:rPr lang="en-GB" sz="1600" dirty="0" smtClean="0"/>
              <a:t>Increase effectiveness in all customer service channels</a:t>
            </a:r>
          </a:p>
          <a:p>
            <a:pPr marL="249238" indent="-249238"/>
            <a:r>
              <a:rPr lang="en-GB" sz="1600" dirty="0" smtClean="0"/>
              <a:t>Fast ROI</a:t>
            </a:r>
            <a:endParaRPr lang="en-GB" sz="1600" dirty="0" smtClean="0"/>
          </a:p>
        </p:txBody>
      </p:sp>
      <p:grpSp>
        <p:nvGrpSpPr>
          <p:cNvPr id="15" name="Group 14"/>
          <p:cNvGrpSpPr/>
          <p:nvPr/>
        </p:nvGrpSpPr>
        <p:grpSpPr>
          <a:xfrm>
            <a:off x="7086600" y="2952750"/>
            <a:ext cx="1800000" cy="1962150"/>
            <a:chOff x="5715000" y="0"/>
            <a:chExt cx="1800000" cy="1962150"/>
          </a:xfrm>
        </p:grpSpPr>
        <p:pic>
          <p:nvPicPr>
            <p:cNvPr id="16" name="Picture 15" descr="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0"/>
              <a:ext cx="1800000" cy="1800000"/>
            </a:xfrm>
            <a:prstGeom prst="rect">
              <a:avLst/>
            </a:prstGeom>
          </p:spPr>
        </p:pic>
        <p:sp>
          <p:nvSpPr>
            <p:cNvPr id="17" name="Rectangle 16"/>
            <p:cNvSpPr/>
            <p:nvPr/>
          </p:nvSpPr>
          <p:spPr>
            <a:xfrm>
              <a:off x="5791200" y="1371600"/>
              <a:ext cx="1676400" cy="5905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tIns="0" rIns="0" bIns="0" rtlCol="0" anchor="ctr"/>
            <a:lstStyle/>
            <a:p>
              <a:pPr algn="ctr"/>
              <a:r>
                <a:rPr lang="en-US" sz="1200" b="1" dirty="0" smtClean="0"/>
                <a:t>Customer service manager</a:t>
              </a:r>
              <a:endParaRPr lang="en-US" sz="1200" b="1" dirty="0"/>
            </a:p>
          </p:txBody>
        </p:sp>
      </p:grpSp>
    </p:spTree>
    <p:extLst>
      <p:ext uri="{BB962C8B-B14F-4D97-AF65-F5344CB8AC3E}">
        <p14:creationId xmlns:p14="http://schemas.microsoft.com/office/powerpoint/2010/main" val="192003997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lecom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5384" y="0"/>
            <a:ext cx="2638616" cy="5143500"/>
          </a:xfrm>
          <a:prstGeom prst="rect">
            <a:avLst/>
          </a:prstGeom>
        </p:spPr>
      </p:pic>
      <p:sp>
        <p:nvSpPr>
          <p:cNvPr id="2" name="Title 1"/>
          <p:cNvSpPr>
            <a:spLocks noGrp="1"/>
          </p:cNvSpPr>
          <p:nvPr>
            <p:ph type="title"/>
          </p:nvPr>
        </p:nvSpPr>
        <p:spPr>
          <a:xfrm>
            <a:off x="457200" y="205978"/>
            <a:ext cx="5105400" cy="536972"/>
          </a:xfrm>
        </p:spPr>
        <p:txBody>
          <a:bodyPr anchor="t"/>
          <a:lstStyle/>
          <a:p>
            <a:r>
              <a:rPr lang="en-US" sz="1400" dirty="0" smtClean="0">
                <a:solidFill>
                  <a:schemeClr val="tx1"/>
                </a:solidFill>
              </a:rPr>
              <a:t>Case story:</a:t>
            </a:r>
            <a:r>
              <a:rPr lang="en-US" dirty="0" smtClean="0"/>
              <a:t/>
            </a:r>
            <a:br>
              <a:rPr lang="en-US" dirty="0" smtClean="0"/>
            </a:br>
            <a:r>
              <a:rPr lang="en-GB" sz="2400" b="1" dirty="0" smtClean="0">
                <a:cs typeface="Neo Tech Std Medium"/>
              </a:rPr>
              <a:t>One </a:t>
            </a:r>
            <a:r>
              <a:rPr lang="en-GB" sz="2400" b="1" dirty="0">
                <a:cs typeface="Neo Tech Std Medium"/>
              </a:rPr>
              <a:t>of the largest </a:t>
            </a:r>
            <a:r>
              <a:rPr lang="en-GB" sz="2400" b="1" dirty="0" smtClean="0">
                <a:cs typeface="Neo Tech Std Medium"/>
              </a:rPr>
              <a:t>Telecom operators </a:t>
            </a:r>
            <a:r>
              <a:rPr lang="en-GB" sz="2400" b="1" dirty="0">
                <a:cs typeface="Neo Tech Std Medium"/>
              </a:rPr>
              <a:t>in the Nordics</a:t>
            </a:r>
            <a:endParaRPr lang="en-US" sz="2400" b="1" dirty="0"/>
          </a:p>
        </p:txBody>
      </p:sp>
      <p:sp>
        <p:nvSpPr>
          <p:cNvPr id="3" name="Content Placeholder 2"/>
          <p:cNvSpPr>
            <a:spLocks noGrp="1"/>
          </p:cNvSpPr>
          <p:nvPr>
            <p:ph idx="1"/>
          </p:nvPr>
        </p:nvSpPr>
        <p:spPr>
          <a:xfrm>
            <a:off x="457200" y="1310878"/>
            <a:ext cx="5715000" cy="3394472"/>
          </a:xfrm>
        </p:spPr>
        <p:txBody>
          <a:bodyPr/>
          <a:lstStyle/>
          <a:p>
            <a:pPr marL="0" indent="0">
              <a:buNone/>
            </a:pPr>
            <a:r>
              <a:rPr lang="en-GB" sz="1800" dirty="0">
                <a:solidFill>
                  <a:schemeClr val="accent6"/>
                </a:solidFill>
              </a:rPr>
              <a:t>Effects from actively diverting </a:t>
            </a:r>
            <a:r>
              <a:rPr lang="en-GB" sz="1800" dirty="0" smtClean="0">
                <a:solidFill>
                  <a:schemeClr val="accent6"/>
                </a:solidFill>
              </a:rPr>
              <a:t>requests toward </a:t>
            </a:r>
            <a:r>
              <a:rPr lang="en-GB" sz="1800" dirty="0">
                <a:solidFill>
                  <a:schemeClr val="accent6"/>
                </a:solidFill>
              </a:rPr>
              <a:t>most efficient channel through Vergic Engage Rule Engine</a:t>
            </a:r>
          </a:p>
          <a:p>
            <a:pPr marL="0" indent="0">
              <a:buNone/>
            </a:pPr>
            <a:endParaRPr lang="en-GB" sz="1000" dirty="0" smtClean="0">
              <a:solidFill>
                <a:schemeClr val="accent6"/>
              </a:solidFill>
            </a:endParaRPr>
          </a:p>
          <a:p>
            <a:pPr marL="174625" lvl="0" indent="-165100"/>
            <a:r>
              <a:rPr lang="en-GB" sz="1400" b="1" dirty="0" smtClean="0">
                <a:solidFill>
                  <a:schemeClr val="accent6"/>
                </a:solidFill>
              </a:rPr>
              <a:t>Goal: </a:t>
            </a:r>
            <a:r>
              <a:rPr lang="en-GB" sz="1400" dirty="0" smtClean="0">
                <a:solidFill>
                  <a:schemeClr val="accent6"/>
                </a:solidFill>
              </a:rPr>
              <a:t>Channel routing to the most cost effective channel at the moment</a:t>
            </a:r>
          </a:p>
          <a:p>
            <a:pPr marL="174625" indent="-165100"/>
            <a:r>
              <a:rPr lang="en-GB" sz="1400" b="1" dirty="0" smtClean="0">
                <a:solidFill>
                  <a:schemeClr val="accent6"/>
                </a:solidFill>
              </a:rPr>
              <a:t>How: </a:t>
            </a:r>
            <a:r>
              <a:rPr lang="en-GB" sz="1400" dirty="0" smtClean="0">
                <a:solidFill>
                  <a:schemeClr val="accent6"/>
                </a:solidFill>
              </a:rPr>
              <a:t>With ‘Vergic Rule Engine’ and Competence groups. Actively rout incoming support  requests to chat.</a:t>
            </a:r>
          </a:p>
          <a:p>
            <a:pPr marL="174625" indent="-165100"/>
            <a:r>
              <a:rPr lang="en-GB" sz="1400" dirty="0" smtClean="0">
                <a:solidFill>
                  <a:schemeClr val="accent6"/>
                </a:solidFill>
              </a:rPr>
              <a:t>Results was experienced after one month!</a:t>
            </a:r>
            <a:endParaRPr lang="en-GB" sz="1400" dirty="0">
              <a:solidFill>
                <a:schemeClr val="accent6"/>
              </a:solidFill>
            </a:endParaRPr>
          </a:p>
          <a:p>
            <a:pPr marL="174625" indent="-165100"/>
            <a:endParaRPr lang="en-GB" sz="1400" dirty="0">
              <a:solidFill>
                <a:schemeClr val="accent6"/>
              </a:solidFill>
            </a:endParaRPr>
          </a:p>
          <a:p>
            <a:pPr marL="174625" lvl="0" indent="-165100"/>
            <a:endParaRPr lang="en-GB" sz="1400" dirty="0">
              <a:solidFill>
                <a:schemeClr val="accent6"/>
              </a:solidFill>
            </a:endParaRPr>
          </a:p>
          <a:p>
            <a:endParaRPr lang="en-GB" sz="1800" dirty="0" smtClean="0">
              <a:solidFill>
                <a:schemeClr val="accent6"/>
              </a:solidFill>
            </a:endParaRPr>
          </a:p>
          <a:p>
            <a:endParaRPr lang="en-GB" sz="2000" dirty="0" smtClean="0">
              <a:solidFill>
                <a:schemeClr val="accent6"/>
              </a:solidFill>
            </a:endParaRPr>
          </a:p>
          <a:p>
            <a:pPr marL="0" indent="0">
              <a:buNone/>
            </a:pPr>
            <a:endParaRPr lang="en-US" sz="2000" dirty="0">
              <a:solidFill>
                <a:schemeClr val="accent6"/>
              </a:solidFill>
            </a:endParaRPr>
          </a:p>
        </p:txBody>
      </p:sp>
      <p:sp>
        <p:nvSpPr>
          <p:cNvPr id="6" name="TextBox 5"/>
          <p:cNvSpPr txBox="1"/>
          <p:nvPr/>
        </p:nvSpPr>
        <p:spPr>
          <a:xfrm>
            <a:off x="457200" y="3333750"/>
            <a:ext cx="1752600" cy="1231106"/>
          </a:xfrm>
          <a:prstGeom prst="rect">
            <a:avLst/>
          </a:prstGeom>
          <a:noFill/>
        </p:spPr>
        <p:txBody>
          <a:bodyPr wrap="square" rtlCol="0">
            <a:spAutoFit/>
          </a:bodyPr>
          <a:lstStyle/>
          <a:p>
            <a:r>
              <a:rPr lang="en-US" sz="5000" b="1" dirty="0" smtClean="0">
                <a:solidFill>
                  <a:srgbClr val="30B032"/>
                </a:solidFill>
                <a:latin typeface="Arial"/>
                <a:cs typeface="Arial"/>
              </a:rPr>
              <a:t>1400</a:t>
            </a:r>
            <a:r>
              <a:rPr lang="en-US" b="1" dirty="0" smtClean="0">
                <a:solidFill>
                  <a:srgbClr val="30B032"/>
                </a:solidFill>
                <a:latin typeface="Arial"/>
                <a:cs typeface="Arial"/>
              </a:rPr>
              <a:t>h</a:t>
            </a:r>
          </a:p>
          <a:p>
            <a:r>
              <a:rPr lang="en-US" sz="1200" b="1" dirty="0" smtClean="0">
                <a:latin typeface="Arial"/>
                <a:cs typeface="Arial"/>
              </a:rPr>
              <a:t>efficient man hours saved/month</a:t>
            </a:r>
            <a:endParaRPr lang="en-US" sz="1200" b="1" dirty="0">
              <a:latin typeface="Arial"/>
              <a:cs typeface="Arial"/>
            </a:endParaRPr>
          </a:p>
        </p:txBody>
      </p:sp>
      <p:sp>
        <p:nvSpPr>
          <p:cNvPr id="7" name="TextBox 6"/>
          <p:cNvSpPr txBox="1"/>
          <p:nvPr/>
        </p:nvSpPr>
        <p:spPr>
          <a:xfrm>
            <a:off x="3581400" y="3333750"/>
            <a:ext cx="1371600" cy="1415772"/>
          </a:xfrm>
          <a:prstGeom prst="rect">
            <a:avLst/>
          </a:prstGeom>
          <a:noFill/>
        </p:spPr>
        <p:txBody>
          <a:bodyPr wrap="square" rtlCol="0">
            <a:spAutoFit/>
          </a:bodyPr>
          <a:lstStyle/>
          <a:p>
            <a:r>
              <a:rPr lang="en-US" sz="5000" b="1" dirty="0" smtClean="0">
                <a:solidFill>
                  <a:schemeClr val="accent2"/>
                </a:solidFill>
                <a:latin typeface="Arial"/>
                <a:cs typeface="Arial"/>
              </a:rPr>
              <a:t>3x</a:t>
            </a:r>
            <a:endParaRPr lang="en-US" b="1" dirty="0" smtClean="0">
              <a:solidFill>
                <a:schemeClr val="accent2"/>
              </a:solidFill>
              <a:latin typeface="Arial"/>
              <a:cs typeface="Arial"/>
            </a:endParaRPr>
          </a:p>
          <a:p>
            <a:r>
              <a:rPr lang="en-US" sz="1200" b="1" dirty="0" smtClean="0">
                <a:latin typeface="Arial"/>
                <a:cs typeface="Arial"/>
              </a:rPr>
              <a:t>more efficient. (parallel chat handling)</a:t>
            </a:r>
            <a:endParaRPr lang="en-US" sz="1200" b="1" dirty="0">
              <a:latin typeface="Arial"/>
              <a:cs typeface="Arial"/>
            </a:endParaRPr>
          </a:p>
        </p:txBody>
      </p:sp>
      <p:sp>
        <p:nvSpPr>
          <p:cNvPr id="9" name="TextBox 8"/>
          <p:cNvSpPr txBox="1"/>
          <p:nvPr/>
        </p:nvSpPr>
        <p:spPr>
          <a:xfrm>
            <a:off x="2209800" y="3333750"/>
            <a:ext cx="1371600" cy="1231106"/>
          </a:xfrm>
          <a:prstGeom prst="rect">
            <a:avLst/>
          </a:prstGeom>
          <a:noFill/>
        </p:spPr>
        <p:txBody>
          <a:bodyPr wrap="square" rtlCol="0">
            <a:spAutoFit/>
          </a:bodyPr>
          <a:lstStyle/>
          <a:p>
            <a:r>
              <a:rPr lang="en-US" sz="2800" b="1" dirty="0" smtClean="0">
                <a:solidFill>
                  <a:srgbClr val="00B7C9"/>
                </a:solidFill>
                <a:latin typeface="Arial"/>
                <a:cs typeface="Arial"/>
              </a:rPr>
              <a:t>&gt;</a:t>
            </a:r>
            <a:r>
              <a:rPr lang="en-US" sz="5000" b="1" dirty="0" smtClean="0">
                <a:solidFill>
                  <a:srgbClr val="00B7C9"/>
                </a:solidFill>
                <a:latin typeface="Arial"/>
                <a:cs typeface="Arial"/>
              </a:rPr>
              <a:t>90</a:t>
            </a:r>
            <a:r>
              <a:rPr lang="en-US" b="1" dirty="0" smtClean="0">
                <a:solidFill>
                  <a:srgbClr val="00B7C9"/>
                </a:solidFill>
                <a:latin typeface="Arial"/>
                <a:cs typeface="Arial"/>
              </a:rPr>
              <a:t>%</a:t>
            </a:r>
          </a:p>
          <a:p>
            <a:r>
              <a:rPr lang="en-US" sz="1200" b="1" dirty="0" smtClean="0">
                <a:latin typeface="Arial"/>
                <a:cs typeface="Arial"/>
              </a:rPr>
              <a:t>first time resolution rate</a:t>
            </a:r>
            <a:endParaRPr lang="en-US" sz="1200" b="1" dirty="0">
              <a:latin typeface="Arial"/>
              <a:cs typeface="Arial"/>
            </a:endParaRPr>
          </a:p>
        </p:txBody>
      </p:sp>
      <p:sp>
        <p:nvSpPr>
          <p:cNvPr id="10" name="TextBox 9"/>
          <p:cNvSpPr txBox="1"/>
          <p:nvPr/>
        </p:nvSpPr>
        <p:spPr>
          <a:xfrm>
            <a:off x="4876800" y="3333750"/>
            <a:ext cx="1447800" cy="1415772"/>
          </a:xfrm>
          <a:prstGeom prst="rect">
            <a:avLst/>
          </a:prstGeom>
          <a:noFill/>
        </p:spPr>
        <p:txBody>
          <a:bodyPr wrap="square" rtlCol="0">
            <a:spAutoFit/>
          </a:bodyPr>
          <a:lstStyle/>
          <a:p>
            <a:r>
              <a:rPr lang="en-US" sz="5000" b="1" dirty="0" smtClean="0">
                <a:solidFill>
                  <a:schemeClr val="accent1"/>
                </a:solidFill>
                <a:latin typeface="Arial"/>
                <a:cs typeface="Arial"/>
              </a:rPr>
              <a:t>-60</a:t>
            </a:r>
            <a:r>
              <a:rPr lang="en-US" b="1" dirty="0" smtClean="0">
                <a:solidFill>
                  <a:schemeClr val="accent1"/>
                </a:solidFill>
                <a:latin typeface="Arial"/>
                <a:cs typeface="Arial"/>
              </a:rPr>
              <a:t>%</a:t>
            </a:r>
          </a:p>
          <a:p>
            <a:r>
              <a:rPr lang="en-US" sz="1200" b="1" dirty="0" smtClean="0">
                <a:latin typeface="Arial"/>
                <a:cs typeface="Arial"/>
              </a:rPr>
              <a:t>e-mail reduction. 20.000 emails/month</a:t>
            </a:r>
            <a:endParaRPr lang="en-US" sz="1200" b="1" dirty="0">
              <a:latin typeface="Arial"/>
              <a:cs typeface="Arial"/>
            </a:endParaRPr>
          </a:p>
        </p:txBody>
      </p:sp>
      <p:grpSp>
        <p:nvGrpSpPr>
          <p:cNvPr id="18" name="Group 17"/>
          <p:cNvGrpSpPr/>
          <p:nvPr/>
        </p:nvGrpSpPr>
        <p:grpSpPr>
          <a:xfrm>
            <a:off x="7086600" y="2952750"/>
            <a:ext cx="1800000" cy="1962150"/>
            <a:chOff x="5715000" y="0"/>
            <a:chExt cx="1800000" cy="1962150"/>
          </a:xfrm>
        </p:grpSpPr>
        <p:pic>
          <p:nvPicPr>
            <p:cNvPr id="19" name="Picture 18" descr="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0"/>
              <a:ext cx="1800000" cy="1800000"/>
            </a:xfrm>
            <a:prstGeom prst="rect">
              <a:avLst/>
            </a:prstGeom>
          </p:spPr>
        </p:pic>
        <p:sp>
          <p:nvSpPr>
            <p:cNvPr id="20" name="Rectangle 19"/>
            <p:cNvSpPr/>
            <p:nvPr/>
          </p:nvSpPr>
          <p:spPr>
            <a:xfrm>
              <a:off x="5791200" y="1371600"/>
              <a:ext cx="1676400" cy="5905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tIns="0" rIns="0" bIns="0" rtlCol="0" anchor="ctr"/>
            <a:lstStyle/>
            <a:p>
              <a:pPr algn="ctr"/>
              <a:r>
                <a:rPr lang="en-US" sz="1200" b="1" dirty="0" smtClean="0"/>
                <a:t>Customer service manager</a:t>
              </a:r>
              <a:endParaRPr lang="en-US" sz="1200" b="1" dirty="0"/>
            </a:p>
          </p:txBody>
        </p:sp>
      </p:grpSp>
    </p:spTree>
    <p:extLst>
      <p:ext uri="{BB962C8B-B14F-4D97-AF65-F5344CB8AC3E}">
        <p14:creationId xmlns:p14="http://schemas.microsoft.com/office/powerpoint/2010/main" val="78371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JM" dirty="0" smtClean="0">
                <a:ea typeface="+mj-ea"/>
              </a:rPr>
              <a:t>Communication manager public sector</a:t>
            </a:r>
            <a:endParaRPr lang="en-JM" dirty="0">
              <a:ea typeface="+mj-ea"/>
            </a:endParaRPr>
          </a:p>
        </p:txBody>
      </p:sp>
      <p:sp>
        <p:nvSpPr>
          <p:cNvPr id="12" name="Content Placeholder 2"/>
          <p:cNvSpPr>
            <a:spLocks noGrp="1"/>
          </p:cNvSpPr>
          <p:nvPr>
            <p:ph sz="quarter" idx="11"/>
          </p:nvPr>
        </p:nvSpPr>
        <p:spPr>
          <a:xfrm>
            <a:off x="457200" y="857250"/>
            <a:ext cx="4572000" cy="4000500"/>
          </a:xfrm>
        </p:spPr>
        <p:txBody>
          <a:bodyPr>
            <a:noAutofit/>
          </a:bodyPr>
          <a:lstStyle/>
          <a:p>
            <a:pPr marL="249238" indent="-249238">
              <a:buNone/>
            </a:pPr>
            <a:r>
              <a:rPr lang="en-US" sz="1600" b="1" dirty="0" smtClean="0"/>
              <a:t>Interest</a:t>
            </a:r>
          </a:p>
          <a:p>
            <a:pPr marL="249238" indent="-249238"/>
            <a:r>
              <a:rPr lang="en-US" sz="1600" dirty="0" smtClean="0"/>
              <a:t>Fellow citizen service</a:t>
            </a:r>
          </a:p>
          <a:p>
            <a:pPr marL="249238" indent="-249238"/>
            <a:r>
              <a:rPr lang="en-US" sz="1600" dirty="0" smtClean="0"/>
              <a:t>Spread and share relevant information</a:t>
            </a:r>
          </a:p>
          <a:p>
            <a:pPr marL="249238" indent="-249238"/>
            <a:r>
              <a:rPr lang="en-US" sz="1600" dirty="0" smtClean="0"/>
              <a:t>Self service</a:t>
            </a:r>
          </a:p>
          <a:p>
            <a:pPr marL="249238" indent="-249238"/>
            <a:r>
              <a:rPr lang="en-US" sz="1600" dirty="0" smtClean="0"/>
              <a:t>Boost customer satisfaction</a:t>
            </a:r>
          </a:p>
          <a:p>
            <a:pPr marL="249238" indent="-249238"/>
            <a:r>
              <a:rPr lang="en-US" sz="1600" dirty="0" smtClean="0"/>
              <a:t>Positive media publicity</a:t>
            </a:r>
          </a:p>
          <a:p>
            <a:pPr marL="249238" indent="-249238"/>
            <a:r>
              <a:rPr lang="en-US" sz="1600" dirty="0" smtClean="0"/>
              <a:t>Effectiveness in the customer support organization</a:t>
            </a:r>
          </a:p>
          <a:p>
            <a:pPr marL="249238" indent="-249238"/>
            <a:r>
              <a:rPr lang="en-US" sz="1600" dirty="0" smtClean="0"/>
              <a:t>Meet KPI’s of effectiveness and CSI</a:t>
            </a:r>
          </a:p>
          <a:p>
            <a:pPr marL="249238" indent="-249238"/>
            <a:r>
              <a:rPr lang="en-US" sz="1600" dirty="0" smtClean="0"/>
              <a:t>Boost customer experience and customer satisfaction</a:t>
            </a:r>
          </a:p>
          <a:p>
            <a:pPr marL="249238" indent="-249238"/>
            <a:r>
              <a:rPr lang="en-US" sz="1600" dirty="0" smtClean="0"/>
              <a:t>Increase usage of e-</a:t>
            </a:r>
            <a:r>
              <a:rPr lang="en-US" sz="1600" dirty="0" smtClean="0"/>
              <a:t>services</a:t>
            </a:r>
            <a:endParaRPr lang="en-US" sz="1600" dirty="0" smtClean="0"/>
          </a:p>
        </p:txBody>
      </p:sp>
      <p:sp>
        <p:nvSpPr>
          <p:cNvPr id="7" name="Content Placeholder 2"/>
          <p:cNvSpPr txBox="1">
            <a:spLocks/>
          </p:cNvSpPr>
          <p:nvPr/>
        </p:nvSpPr>
        <p:spPr bwMode="auto">
          <a:xfrm>
            <a:off x="4495800" y="933450"/>
            <a:ext cx="32766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chemeClr val="accent2"/>
              </a:buClr>
              <a:buFont typeface="Wingdings" charset="2"/>
              <a:buChar char="§"/>
              <a:defRPr sz="2800" kern="1200">
                <a:solidFill>
                  <a:srgbClr val="404040"/>
                </a:solidFill>
                <a:latin typeface="+mn-lt"/>
                <a:ea typeface="ＭＳ Ｐゴシック" charset="0"/>
                <a:cs typeface="Neo Tech Std Light"/>
              </a:defRPr>
            </a:lvl1pPr>
            <a:lvl2pPr marL="742950" indent="-285750" algn="l" rtl="0" eaLnBrk="0" fontAlgn="base" hangingPunct="0">
              <a:spcBef>
                <a:spcPct val="20000"/>
              </a:spcBef>
              <a:spcAft>
                <a:spcPct val="0"/>
              </a:spcAft>
              <a:buFont typeface="Arial" charset="0"/>
              <a:buChar char="–"/>
              <a:defRPr sz="2400" kern="1200">
                <a:solidFill>
                  <a:srgbClr val="404040"/>
                </a:solidFill>
                <a:latin typeface="+mn-lt"/>
                <a:ea typeface="ＭＳ Ｐゴシック" charset="0"/>
                <a:cs typeface="Neo Tech Std Light"/>
              </a:defRPr>
            </a:lvl2pPr>
            <a:lvl3pPr marL="1143000" indent="-228600" algn="l" rtl="0" eaLnBrk="0" fontAlgn="base" hangingPunct="0">
              <a:spcBef>
                <a:spcPct val="20000"/>
              </a:spcBef>
              <a:spcAft>
                <a:spcPct val="0"/>
              </a:spcAft>
              <a:buFont typeface="Arial" charset="0"/>
              <a:buChar char="•"/>
              <a:defRPr sz="2000" kern="1200">
                <a:solidFill>
                  <a:srgbClr val="404040"/>
                </a:solidFill>
                <a:latin typeface="+mn-lt"/>
                <a:ea typeface="ＭＳ Ｐゴシック" charset="0"/>
                <a:cs typeface="Neo Tech Std Light"/>
              </a:defRPr>
            </a:lvl3pPr>
            <a:lvl4pPr marL="1600200" indent="-228600" algn="l" rtl="0" eaLnBrk="0" fontAlgn="base" hangingPunct="0">
              <a:spcBef>
                <a:spcPct val="20000"/>
              </a:spcBef>
              <a:spcAft>
                <a:spcPct val="0"/>
              </a:spcAft>
              <a:buFont typeface="Arial" charset="0"/>
              <a:buChar char="–"/>
              <a:defRPr kern="1200">
                <a:solidFill>
                  <a:srgbClr val="404040"/>
                </a:solidFill>
                <a:latin typeface="+mn-lt"/>
                <a:ea typeface="ＭＳ Ｐゴシック" charset="0"/>
                <a:cs typeface="Neo Tech Std Light"/>
              </a:defRPr>
            </a:lvl4pPr>
            <a:lvl5pPr marL="2057400" indent="-228600" algn="l" rtl="0" eaLnBrk="0" fontAlgn="base" hangingPunct="0">
              <a:spcBef>
                <a:spcPct val="20000"/>
              </a:spcBef>
              <a:spcAft>
                <a:spcPct val="0"/>
              </a:spcAft>
              <a:buFont typeface="Arial" charset="0"/>
              <a:buChar char="»"/>
              <a:defRPr kern="1200">
                <a:solidFill>
                  <a:srgbClr val="404040"/>
                </a:solidFill>
                <a:latin typeface="+mn-lt"/>
                <a:ea typeface="ＭＳ Ｐゴシック" charset="0"/>
                <a:cs typeface="Neo Tech Std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49238" indent="-249238">
              <a:buFont typeface="Wingdings" charset="2"/>
              <a:buNone/>
            </a:pPr>
            <a:r>
              <a:rPr lang="en-US" sz="1600" b="1" dirty="0" smtClean="0"/>
              <a:t>Challenges</a:t>
            </a:r>
          </a:p>
          <a:p>
            <a:pPr marL="249238" indent="-249238"/>
            <a:r>
              <a:rPr lang="en-US" sz="1600" dirty="0" smtClean="0"/>
              <a:t>Negative media publicity</a:t>
            </a:r>
          </a:p>
          <a:p>
            <a:pPr marL="249238" indent="-249238"/>
            <a:r>
              <a:rPr lang="en-US" sz="1600" dirty="0" smtClean="0"/>
              <a:t>Complex processes and forms online</a:t>
            </a:r>
          </a:p>
          <a:p>
            <a:pPr marL="249238" indent="-249238"/>
            <a:r>
              <a:rPr lang="en-US" sz="1600" dirty="0" smtClean="0"/>
              <a:t>High load on phone and mail</a:t>
            </a:r>
          </a:p>
          <a:p>
            <a:pPr marL="249238" indent="-249238"/>
            <a:r>
              <a:rPr lang="en-US" sz="1600" dirty="0" smtClean="0"/>
              <a:t>Cost reductions</a:t>
            </a:r>
          </a:p>
          <a:p>
            <a:pPr marL="249238" indent="-249238"/>
            <a:r>
              <a:rPr lang="en-US" sz="1600" dirty="0" smtClean="0"/>
              <a:t>Effective process – Don</a:t>
            </a:r>
            <a:r>
              <a:rPr lang="fr-FR" sz="1600" dirty="0" smtClean="0"/>
              <a:t>’</a:t>
            </a:r>
            <a:r>
              <a:rPr lang="en-US" sz="1600" dirty="0" smtClean="0"/>
              <a:t>t want a new channel that drives more contacts</a:t>
            </a:r>
          </a:p>
          <a:p>
            <a:pPr marL="249238" indent="-249238">
              <a:buFont typeface="Wingdings" charset="2"/>
              <a:buNone/>
            </a:pPr>
            <a:endParaRPr lang="en-US" sz="1600" dirty="0"/>
          </a:p>
        </p:txBody>
      </p:sp>
      <p:grpSp>
        <p:nvGrpSpPr>
          <p:cNvPr id="9" name="Group 8"/>
          <p:cNvGrpSpPr/>
          <p:nvPr/>
        </p:nvGrpSpPr>
        <p:grpSpPr>
          <a:xfrm>
            <a:off x="7162800" y="2876550"/>
            <a:ext cx="1800000" cy="1981200"/>
            <a:chOff x="8001000" y="-1162050"/>
            <a:chExt cx="1800000" cy="1981200"/>
          </a:xfrm>
        </p:grpSpPr>
        <p:pic>
          <p:nvPicPr>
            <p:cNvPr id="10" name="Picture 9" descr="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1162050"/>
              <a:ext cx="1800000" cy="1800000"/>
            </a:xfrm>
            <a:prstGeom prst="rect">
              <a:avLst/>
            </a:prstGeom>
          </p:spPr>
        </p:pic>
        <p:sp>
          <p:nvSpPr>
            <p:cNvPr id="11" name="Rectangle 10"/>
            <p:cNvSpPr/>
            <p:nvPr/>
          </p:nvSpPr>
          <p:spPr>
            <a:xfrm>
              <a:off x="8077200" y="133350"/>
              <a:ext cx="1676400" cy="6858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tIns="0" rIns="0" bIns="0" rtlCol="0" anchor="ctr"/>
            <a:lstStyle/>
            <a:p>
              <a:pPr algn="ctr"/>
              <a:r>
                <a:rPr lang="en-US" sz="1200" b="1" dirty="0" smtClean="0"/>
                <a:t>Communication manager</a:t>
              </a:r>
            </a:p>
            <a:p>
              <a:pPr algn="ctr"/>
              <a:r>
                <a:rPr lang="en-US" sz="1200" b="1" dirty="0" smtClean="0"/>
                <a:t>Public sector</a:t>
              </a:r>
              <a:endParaRPr lang="en-US" sz="1200" b="1" dirty="0"/>
            </a:p>
          </p:txBody>
        </p:sp>
      </p:grpSp>
    </p:spTree>
    <p:extLst>
      <p:ext uri="{BB962C8B-B14F-4D97-AF65-F5344CB8AC3E}">
        <p14:creationId xmlns:p14="http://schemas.microsoft.com/office/powerpoint/2010/main" val="137314009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JM" dirty="0" smtClean="0">
                <a:ea typeface="+mj-ea"/>
              </a:rPr>
              <a:t>With what can Vergic Engage Contribute?</a:t>
            </a:r>
            <a:endParaRPr lang="en-JM" dirty="0">
              <a:ea typeface="+mj-ea"/>
            </a:endParaRPr>
          </a:p>
        </p:txBody>
      </p:sp>
      <p:sp>
        <p:nvSpPr>
          <p:cNvPr id="3" name="Content Placeholder 2"/>
          <p:cNvSpPr>
            <a:spLocks noGrp="1"/>
          </p:cNvSpPr>
          <p:nvPr>
            <p:ph sz="quarter" idx="11"/>
          </p:nvPr>
        </p:nvSpPr>
        <p:spPr>
          <a:xfrm>
            <a:off x="457200" y="914400"/>
            <a:ext cx="4267200" cy="4000500"/>
          </a:xfrm>
        </p:spPr>
        <p:txBody>
          <a:bodyPr>
            <a:noAutofit/>
          </a:bodyPr>
          <a:lstStyle/>
          <a:p>
            <a:pPr marL="249238" indent="-249238"/>
            <a:r>
              <a:rPr lang="en-GB" sz="1600" dirty="0" smtClean="0"/>
              <a:t>Proactive Engagement engine – Proactively engage visitors when a problem </a:t>
            </a:r>
            <a:r>
              <a:rPr lang="en-GB" sz="1600" dirty="0" smtClean="0"/>
              <a:t>occurs</a:t>
            </a:r>
            <a:endParaRPr lang="en-GB" sz="1600" dirty="0" smtClean="0"/>
          </a:p>
          <a:p>
            <a:pPr marL="249238" indent="-249238"/>
            <a:r>
              <a:rPr lang="en-GB" sz="1600" dirty="0"/>
              <a:t>Boost customer experience and increase </a:t>
            </a:r>
            <a:r>
              <a:rPr lang="en-GB" sz="1600" dirty="0" smtClean="0"/>
              <a:t>CSI</a:t>
            </a:r>
            <a:endParaRPr lang="en-GB" sz="1600" dirty="0"/>
          </a:p>
          <a:p>
            <a:pPr marL="249238" indent="-249238"/>
            <a:r>
              <a:rPr lang="en-GB" sz="1600" dirty="0" smtClean="0"/>
              <a:t>Increase </a:t>
            </a:r>
            <a:r>
              <a:rPr lang="en-GB" sz="1600" dirty="0" smtClean="0"/>
              <a:t>self </a:t>
            </a:r>
            <a:r>
              <a:rPr lang="en-GB" sz="1600" dirty="0" smtClean="0"/>
              <a:t>service</a:t>
            </a:r>
            <a:endParaRPr lang="en-GB" sz="1600" dirty="0" smtClean="0"/>
          </a:p>
          <a:p>
            <a:pPr marL="249238" indent="-249238"/>
            <a:r>
              <a:rPr lang="en-GB" sz="1600" dirty="0" smtClean="0"/>
              <a:t>Continued improvement and understanding of problems that occur </a:t>
            </a:r>
            <a:r>
              <a:rPr lang="en-GB" sz="1600" dirty="0" smtClean="0"/>
              <a:t>online</a:t>
            </a:r>
            <a:endParaRPr lang="en-GB" sz="1600" dirty="0"/>
          </a:p>
          <a:p>
            <a:pPr marL="249238" indent="-249238"/>
            <a:r>
              <a:rPr lang="en-GB" sz="1600" dirty="0" smtClean="0"/>
              <a:t>Positive media exposure when boosting customer </a:t>
            </a:r>
            <a:r>
              <a:rPr lang="en-GB" sz="1600" dirty="0" smtClean="0"/>
              <a:t>experience</a:t>
            </a:r>
            <a:endParaRPr lang="en-GB" sz="1600" dirty="0"/>
          </a:p>
          <a:p>
            <a:pPr marL="249238" indent="-249238"/>
            <a:r>
              <a:rPr lang="en-GB" sz="1600" dirty="0" smtClean="0"/>
              <a:t>Help customers in the e-service </a:t>
            </a:r>
            <a:r>
              <a:rPr lang="en-GB" sz="1600" dirty="0" smtClean="0"/>
              <a:t>processes</a:t>
            </a:r>
            <a:endParaRPr lang="en-GB" sz="1600" dirty="0" smtClean="0"/>
          </a:p>
        </p:txBody>
      </p:sp>
      <p:sp>
        <p:nvSpPr>
          <p:cNvPr id="6" name="Content Placeholder 2"/>
          <p:cNvSpPr txBox="1">
            <a:spLocks/>
          </p:cNvSpPr>
          <p:nvPr/>
        </p:nvSpPr>
        <p:spPr bwMode="auto">
          <a:xfrm>
            <a:off x="4800600" y="895350"/>
            <a:ext cx="2438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chemeClr val="accent2"/>
              </a:buClr>
              <a:buFont typeface="Wingdings" charset="2"/>
              <a:buChar char="§"/>
              <a:defRPr sz="2800" kern="1200">
                <a:solidFill>
                  <a:srgbClr val="404040"/>
                </a:solidFill>
                <a:latin typeface="+mn-lt"/>
                <a:ea typeface="ＭＳ Ｐゴシック" charset="0"/>
                <a:cs typeface="Neo Tech Std Light"/>
              </a:defRPr>
            </a:lvl1pPr>
            <a:lvl2pPr marL="742950" indent="-285750" algn="l" rtl="0" eaLnBrk="0" fontAlgn="base" hangingPunct="0">
              <a:spcBef>
                <a:spcPct val="20000"/>
              </a:spcBef>
              <a:spcAft>
                <a:spcPct val="0"/>
              </a:spcAft>
              <a:buFont typeface="Arial" charset="0"/>
              <a:buChar char="–"/>
              <a:defRPr sz="2400" kern="1200">
                <a:solidFill>
                  <a:srgbClr val="404040"/>
                </a:solidFill>
                <a:latin typeface="+mn-lt"/>
                <a:ea typeface="ＭＳ Ｐゴシック" charset="0"/>
                <a:cs typeface="Neo Tech Std Light"/>
              </a:defRPr>
            </a:lvl2pPr>
            <a:lvl3pPr marL="1143000" indent="-228600" algn="l" rtl="0" eaLnBrk="0" fontAlgn="base" hangingPunct="0">
              <a:spcBef>
                <a:spcPct val="20000"/>
              </a:spcBef>
              <a:spcAft>
                <a:spcPct val="0"/>
              </a:spcAft>
              <a:buFont typeface="Arial" charset="0"/>
              <a:buChar char="•"/>
              <a:defRPr sz="2000" kern="1200">
                <a:solidFill>
                  <a:srgbClr val="404040"/>
                </a:solidFill>
                <a:latin typeface="+mn-lt"/>
                <a:ea typeface="ＭＳ Ｐゴシック" charset="0"/>
                <a:cs typeface="Neo Tech Std Light"/>
              </a:defRPr>
            </a:lvl3pPr>
            <a:lvl4pPr marL="1600200" indent="-228600" algn="l" rtl="0" eaLnBrk="0" fontAlgn="base" hangingPunct="0">
              <a:spcBef>
                <a:spcPct val="20000"/>
              </a:spcBef>
              <a:spcAft>
                <a:spcPct val="0"/>
              </a:spcAft>
              <a:buFont typeface="Arial" charset="0"/>
              <a:buChar char="–"/>
              <a:defRPr kern="1200">
                <a:solidFill>
                  <a:srgbClr val="404040"/>
                </a:solidFill>
                <a:latin typeface="+mn-lt"/>
                <a:ea typeface="ＭＳ Ｐゴシック" charset="0"/>
                <a:cs typeface="Neo Tech Std Light"/>
              </a:defRPr>
            </a:lvl4pPr>
            <a:lvl5pPr marL="2057400" indent="-228600" algn="l" rtl="0" eaLnBrk="0" fontAlgn="base" hangingPunct="0">
              <a:spcBef>
                <a:spcPct val="20000"/>
              </a:spcBef>
              <a:spcAft>
                <a:spcPct val="0"/>
              </a:spcAft>
              <a:buFont typeface="Arial" charset="0"/>
              <a:buChar char="»"/>
              <a:defRPr kern="1200">
                <a:solidFill>
                  <a:srgbClr val="404040"/>
                </a:solidFill>
                <a:latin typeface="+mn-lt"/>
                <a:ea typeface="ＭＳ Ｐゴシック" charset="0"/>
                <a:cs typeface="Neo Tech Std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49238" indent="-249238">
              <a:buFont typeface="Arial"/>
              <a:buNone/>
            </a:pPr>
            <a:r>
              <a:rPr lang="en-GB" sz="1600" b="1" dirty="0" smtClean="0"/>
              <a:t>Key words </a:t>
            </a:r>
            <a:endParaRPr lang="en-GB" sz="1600" dirty="0" smtClean="0"/>
          </a:p>
          <a:p>
            <a:pPr marL="249238" indent="-249238"/>
            <a:r>
              <a:rPr lang="en-GB" sz="1600" dirty="0" smtClean="0"/>
              <a:t>Boost customer service</a:t>
            </a:r>
          </a:p>
          <a:p>
            <a:pPr marL="249238" indent="-249238"/>
            <a:r>
              <a:rPr lang="en-GB" sz="1600" dirty="0" smtClean="0"/>
              <a:t>Increase CSI</a:t>
            </a:r>
          </a:p>
          <a:p>
            <a:pPr marL="249238" indent="-249238"/>
            <a:r>
              <a:rPr lang="en-GB" sz="1600" dirty="0" smtClean="0"/>
              <a:t>Personal service</a:t>
            </a:r>
          </a:p>
          <a:p>
            <a:pPr marL="249238" indent="-249238"/>
            <a:r>
              <a:rPr lang="en-GB" sz="1600" dirty="0" smtClean="0"/>
              <a:t>Increase effectiveness in all customer service channels</a:t>
            </a:r>
          </a:p>
          <a:p>
            <a:pPr marL="249238" indent="-249238"/>
            <a:r>
              <a:rPr lang="en-GB" sz="1600" dirty="0" smtClean="0"/>
              <a:t>Analytics and customer experience</a:t>
            </a:r>
          </a:p>
          <a:p>
            <a:pPr marL="249238" indent="-249238">
              <a:buFont typeface="Arial"/>
              <a:buNone/>
            </a:pPr>
            <a:endParaRPr lang="en-US" sz="1600" dirty="0"/>
          </a:p>
        </p:txBody>
      </p:sp>
      <p:grpSp>
        <p:nvGrpSpPr>
          <p:cNvPr id="12" name="Group 11"/>
          <p:cNvGrpSpPr/>
          <p:nvPr/>
        </p:nvGrpSpPr>
        <p:grpSpPr>
          <a:xfrm>
            <a:off x="7162800" y="2876550"/>
            <a:ext cx="1800000" cy="1981200"/>
            <a:chOff x="8001000" y="-1162050"/>
            <a:chExt cx="1800000" cy="1981200"/>
          </a:xfrm>
        </p:grpSpPr>
        <p:pic>
          <p:nvPicPr>
            <p:cNvPr id="13" name="Picture 12" descr="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1162050"/>
              <a:ext cx="1800000" cy="1800000"/>
            </a:xfrm>
            <a:prstGeom prst="rect">
              <a:avLst/>
            </a:prstGeom>
          </p:spPr>
        </p:pic>
        <p:sp>
          <p:nvSpPr>
            <p:cNvPr id="14" name="Rectangle 13"/>
            <p:cNvSpPr/>
            <p:nvPr/>
          </p:nvSpPr>
          <p:spPr>
            <a:xfrm>
              <a:off x="8077200" y="133350"/>
              <a:ext cx="1676400" cy="6858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tIns="0" rIns="0" bIns="0" rtlCol="0" anchor="ctr"/>
            <a:lstStyle/>
            <a:p>
              <a:pPr algn="ctr"/>
              <a:r>
                <a:rPr lang="en-US" sz="1200" b="1" dirty="0" smtClean="0"/>
                <a:t>Communication manager</a:t>
              </a:r>
            </a:p>
            <a:p>
              <a:pPr algn="ctr"/>
              <a:r>
                <a:rPr lang="en-US" sz="1200" b="1" dirty="0" smtClean="0"/>
                <a:t>Public sector</a:t>
              </a:r>
              <a:endParaRPr lang="en-US" sz="1200" b="1" dirty="0"/>
            </a:p>
          </p:txBody>
        </p:sp>
      </p:grpSp>
    </p:spTree>
    <p:extLst>
      <p:ext uri="{BB962C8B-B14F-4D97-AF65-F5344CB8AC3E}">
        <p14:creationId xmlns:p14="http://schemas.microsoft.com/office/powerpoint/2010/main" val="297588879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ovonmen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5384" y="0"/>
            <a:ext cx="2638616" cy="5143500"/>
          </a:xfrm>
          <a:prstGeom prst="rect">
            <a:avLst/>
          </a:prstGeom>
        </p:spPr>
      </p:pic>
      <p:sp>
        <p:nvSpPr>
          <p:cNvPr id="2" name="Title 1"/>
          <p:cNvSpPr>
            <a:spLocks noGrp="1"/>
          </p:cNvSpPr>
          <p:nvPr>
            <p:ph type="title"/>
          </p:nvPr>
        </p:nvSpPr>
        <p:spPr>
          <a:xfrm>
            <a:off x="457200" y="205978"/>
            <a:ext cx="5638800" cy="536972"/>
          </a:xfrm>
        </p:spPr>
        <p:txBody>
          <a:bodyPr anchor="t"/>
          <a:lstStyle/>
          <a:p>
            <a:r>
              <a:rPr lang="en-US" sz="1400" b="1" dirty="0" smtClean="0">
                <a:solidFill>
                  <a:schemeClr val="tx1"/>
                </a:solidFill>
              </a:rPr>
              <a:t>Case </a:t>
            </a:r>
            <a:r>
              <a:rPr lang="en-US" sz="1400" b="1" dirty="0" err="1" smtClean="0">
                <a:solidFill>
                  <a:schemeClr val="tx1"/>
                </a:solidFill>
              </a:rPr>
              <a:t>storie</a:t>
            </a:r>
            <a:r>
              <a:rPr lang="en-US" sz="1400" b="1" dirty="0" smtClean="0">
                <a:solidFill>
                  <a:schemeClr val="tx1"/>
                </a:solidFill>
              </a:rPr>
              <a:t>:</a:t>
            </a:r>
            <a:r>
              <a:rPr lang="en-US" b="1" dirty="0" smtClean="0"/>
              <a:t/>
            </a:r>
            <a:br>
              <a:rPr lang="en-US" b="1" dirty="0" smtClean="0"/>
            </a:br>
            <a:r>
              <a:rPr lang="en-US" sz="2400" b="1" dirty="0" smtClean="0"/>
              <a:t>One of the biggest government </a:t>
            </a:r>
            <a:br>
              <a:rPr lang="en-US" sz="2400" b="1" dirty="0" smtClean="0"/>
            </a:br>
            <a:r>
              <a:rPr lang="en-US" sz="2400" b="1" dirty="0" smtClean="0"/>
              <a:t>institutions </a:t>
            </a:r>
            <a:r>
              <a:rPr lang="en-US" sz="2400" b="1" dirty="0"/>
              <a:t>in Sweden</a:t>
            </a:r>
          </a:p>
        </p:txBody>
      </p:sp>
      <p:sp>
        <p:nvSpPr>
          <p:cNvPr id="3" name="Content Placeholder 2"/>
          <p:cNvSpPr>
            <a:spLocks noGrp="1"/>
          </p:cNvSpPr>
          <p:nvPr>
            <p:ph idx="1"/>
          </p:nvPr>
        </p:nvSpPr>
        <p:spPr>
          <a:xfrm>
            <a:off x="457200" y="1234678"/>
            <a:ext cx="5715000" cy="3394472"/>
          </a:xfrm>
        </p:spPr>
        <p:txBody>
          <a:bodyPr/>
          <a:lstStyle/>
          <a:p>
            <a:pPr marL="0" indent="0">
              <a:buNone/>
            </a:pPr>
            <a:r>
              <a:rPr lang="en-GB" sz="1800" dirty="0" smtClean="0">
                <a:solidFill>
                  <a:srgbClr val="000000"/>
                </a:solidFill>
              </a:rPr>
              <a:t>To support citizens in a multistep web form for social security claims </a:t>
            </a:r>
            <a:r>
              <a:rPr lang="en-GB" sz="1800" dirty="0">
                <a:solidFill>
                  <a:srgbClr val="000000"/>
                </a:solidFill>
              </a:rPr>
              <a:t>with over 500.000 (5% of population) submits per year. </a:t>
            </a:r>
            <a:endParaRPr lang="en-GB" sz="1800" dirty="0" smtClean="0">
              <a:solidFill>
                <a:srgbClr val="000000"/>
              </a:solidFill>
            </a:endParaRPr>
          </a:p>
          <a:p>
            <a:pPr marL="0" indent="0">
              <a:buNone/>
            </a:pPr>
            <a:endParaRPr lang="en-GB" sz="1000" dirty="0" smtClean="0">
              <a:solidFill>
                <a:srgbClr val="000000"/>
              </a:solidFill>
            </a:endParaRPr>
          </a:p>
          <a:p>
            <a:pPr marL="174625" lvl="0" indent="-165100"/>
            <a:r>
              <a:rPr lang="en-GB" sz="1400" b="1" dirty="0" smtClean="0">
                <a:solidFill>
                  <a:srgbClr val="000000"/>
                </a:solidFill>
              </a:rPr>
              <a:t>Goal: </a:t>
            </a:r>
            <a:r>
              <a:rPr lang="en-GB" sz="1400" dirty="0" smtClean="0">
                <a:solidFill>
                  <a:srgbClr val="000000"/>
                </a:solidFill>
              </a:rPr>
              <a:t>Reduce amount off form errors witch triggered expensive handling</a:t>
            </a:r>
          </a:p>
          <a:p>
            <a:pPr marL="174625" lvl="0" indent="-165100"/>
            <a:r>
              <a:rPr lang="en-GB" sz="1400" b="1" dirty="0" smtClean="0">
                <a:solidFill>
                  <a:srgbClr val="000000"/>
                </a:solidFill>
              </a:rPr>
              <a:t>How: </a:t>
            </a:r>
            <a:r>
              <a:rPr lang="en-GB" sz="1400" dirty="0" smtClean="0">
                <a:solidFill>
                  <a:srgbClr val="000000"/>
                </a:solidFill>
              </a:rPr>
              <a:t>Offered co-browsing support with ‘Phone to co-browsing’ and support based on triggers/rules</a:t>
            </a:r>
          </a:p>
          <a:p>
            <a:pPr marL="174625" indent="-165100"/>
            <a:endParaRPr lang="en-GB" sz="1400" dirty="0">
              <a:solidFill>
                <a:srgbClr val="000000"/>
              </a:solidFill>
            </a:endParaRPr>
          </a:p>
          <a:p>
            <a:pPr marL="9525" lvl="0" indent="0">
              <a:buNone/>
            </a:pPr>
            <a:endParaRPr lang="en-GB" sz="1400" dirty="0">
              <a:solidFill>
                <a:srgbClr val="000000"/>
              </a:solidFill>
            </a:endParaRPr>
          </a:p>
          <a:p>
            <a:endParaRPr lang="en-GB" sz="1800" dirty="0" smtClean="0">
              <a:solidFill>
                <a:srgbClr val="000000"/>
              </a:solidFill>
            </a:endParaRPr>
          </a:p>
          <a:p>
            <a:endParaRPr lang="en-GB" sz="2000" dirty="0" smtClean="0">
              <a:solidFill>
                <a:srgbClr val="000000"/>
              </a:solidFill>
            </a:endParaRPr>
          </a:p>
          <a:p>
            <a:pPr marL="0" indent="0">
              <a:buNone/>
            </a:pPr>
            <a:endParaRPr lang="en-US" sz="2000" dirty="0">
              <a:solidFill>
                <a:srgbClr val="000000"/>
              </a:solidFill>
            </a:endParaRPr>
          </a:p>
        </p:txBody>
      </p:sp>
      <p:sp>
        <p:nvSpPr>
          <p:cNvPr id="6" name="TextBox 5"/>
          <p:cNvSpPr txBox="1"/>
          <p:nvPr/>
        </p:nvSpPr>
        <p:spPr>
          <a:xfrm>
            <a:off x="4191000" y="3148846"/>
            <a:ext cx="2438400" cy="1046440"/>
          </a:xfrm>
          <a:prstGeom prst="rect">
            <a:avLst/>
          </a:prstGeom>
          <a:noFill/>
        </p:spPr>
        <p:txBody>
          <a:bodyPr wrap="square" rtlCol="0">
            <a:spAutoFit/>
          </a:bodyPr>
          <a:lstStyle/>
          <a:p>
            <a:r>
              <a:rPr lang="en-US" sz="5000" b="1" dirty="0" smtClean="0">
                <a:solidFill>
                  <a:srgbClr val="30B032"/>
                </a:solidFill>
                <a:latin typeface="Arial"/>
                <a:cs typeface="Arial"/>
              </a:rPr>
              <a:t>20.000</a:t>
            </a:r>
            <a:r>
              <a:rPr lang="en-US" b="1" dirty="0">
                <a:solidFill>
                  <a:srgbClr val="30B032"/>
                </a:solidFill>
                <a:latin typeface="Arial"/>
                <a:cs typeface="Arial"/>
              </a:rPr>
              <a:t>h</a:t>
            </a:r>
            <a:endParaRPr lang="en-US" b="1" dirty="0" smtClean="0">
              <a:solidFill>
                <a:srgbClr val="30B032"/>
              </a:solidFill>
              <a:latin typeface="Arial"/>
              <a:cs typeface="Arial"/>
            </a:endParaRPr>
          </a:p>
          <a:p>
            <a:r>
              <a:rPr lang="en-US" sz="1200" b="1" dirty="0" smtClean="0">
                <a:latin typeface="Arial"/>
                <a:cs typeface="Arial"/>
              </a:rPr>
              <a:t>man hours saved the first year </a:t>
            </a:r>
            <a:endParaRPr lang="en-US" sz="1200" b="1" dirty="0">
              <a:latin typeface="Arial"/>
              <a:cs typeface="Arial"/>
            </a:endParaRPr>
          </a:p>
        </p:txBody>
      </p:sp>
      <p:sp>
        <p:nvSpPr>
          <p:cNvPr id="9" name="TextBox 8"/>
          <p:cNvSpPr txBox="1"/>
          <p:nvPr/>
        </p:nvSpPr>
        <p:spPr>
          <a:xfrm>
            <a:off x="457200" y="3148846"/>
            <a:ext cx="2057400" cy="1785104"/>
          </a:xfrm>
          <a:prstGeom prst="rect">
            <a:avLst/>
          </a:prstGeom>
          <a:noFill/>
        </p:spPr>
        <p:txBody>
          <a:bodyPr wrap="square" rtlCol="0">
            <a:spAutoFit/>
          </a:bodyPr>
          <a:lstStyle/>
          <a:p>
            <a:r>
              <a:rPr lang="en-US" sz="5000" b="1" dirty="0" smtClean="0">
                <a:solidFill>
                  <a:srgbClr val="00B7C9"/>
                </a:solidFill>
                <a:latin typeface="Arial"/>
                <a:cs typeface="Arial"/>
              </a:rPr>
              <a:t>0</a:t>
            </a:r>
            <a:r>
              <a:rPr lang="en-US" b="1" dirty="0" smtClean="0">
                <a:solidFill>
                  <a:srgbClr val="00B7C9"/>
                </a:solidFill>
                <a:latin typeface="Arial"/>
                <a:cs typeface="Arial"/>
              </a:rPr>
              <a:t>% errors</a:t>
            </a:r>
          </a:p>
          <a:p>
            <a:r>
              <a:rPr lang="en-US" sz="1200" b="1" dirty="0">
                <a:latin typeface="Arial"/>
                <a:cs typeface="Arial"/>
              </a:rPr>
              <a:t>Reduced the number of </a:t>
            </a:r>
            <a:r>
              <a:rPr lang="en-US" sz="1200" b="1" dirty="0" smtClean="0">
                <a:latin typeface="Arial"/>
                <a:cs typeface="Arial"/>
              </a:rPr>
              <a:t>form errors from </a:t>
            </a:r>
            <a:r>
              <a:rPr lang="en-US" sz="1200" b="1" dirty="0" smtClean="0">
                <a:solidFill>
                  <a:schemeClr val="accent3"/>
                </a:solidFill>
                <a:latin typeface="Arial"/>
                <a:cs typeface="Arial"/>
              </a:rPr>
              <a:t>50% to 0%</a:t>
            </a:r>
            <a:r>
              <a:rPr lang="en-US" sz="1200" b="1" dirty="0" smtClean="0">
                <a:latin typeface="Arial"/>
                <a:cs typeface="Arial"/>
              </a:rPr>
              <a:t> which </a:t>
            </a:r>
            <a:r>
              <a:rPr lang="en-US" sz="1200" b="1" dirty="0">
                <a:latin typeface="Arial"/>
                <a:cs typeface="Arial"/>
              </a:rPr>
              <a:t>triggered further </a:t>
            </a:r>
            <a:r>
              <a:rPr lang="en-US" sz="1200" b="1" dirty="0" smtClean="0">
                <a:latin typeface="Arial"/>
                <a:cs typeface="Arial"/>
              </a:rPr>
              <a:t>expensive case </a:t>
            </a:r>
            <a:r>
              <a:rPr lang="en-US" sz="1200" b="1" dirty="0">
                <a:latin typeface="Arial"/>
                <a:cs typeface="Arial"/>
              </a:rPr>
              <a:t>handling </a:t>
            </a:r>
          </a:p>
        </p:txBody>
      </p:sp>
      <p:sp>
        <p:nvSpPr>
          <p:cNvPr id="12" name="TextBox 11"/>
          <p:cNvSpPr txBox="1"/>
          <p:nvPr/>
        </p:nvSpPr>
        <p:spPr>
          <a:xfrm>
            <a:off x="2438400" y="3148846"/>
            <a:ext cx="1752600" cy="1415772"/>
          </a:xfrm>
          <a:prstGeom prst="rect">
            <a:avLst/>
          </a:prstGeom>
          <a:noFill/>
        </p:spPr>
        <p:txBody>
          <a:bodyPr wrap="square" rtlCol="0">
            <a:spAutoFit/>
          </a:bodyPr>
          <a:lstStyle/>
          <a:p>
            <a:r>
              <a:rPr lang="en-US" sz="1400" b="1" dirty="0" smtClean="0">
                <a:solidFill>
                  <a:srgbClr val="00B7C9"/>
                </a:solidFill>
                <a:latin typeface="Arial"/>
                <a:cs typeface="Arial"/>
              </a:rPr>
              <a:t> </a:t>
            </a:r>
            <a:r>
              <a:rPr lang="en-US" sz="5000" b="1" dirty="0" smtClean="0">
                <a:solidFill>
                  <a:schemeClr val="accent1"/>
                </a:solidFill>
                <a:latin typeface="Arial"/>
                <a:cs typeface="Arial"/>
              </a:rPr>
              <a:t>15</a:t>
            </a:r>
            <a:r>
              <a:rPr lang="en-US" b="1" dirty="0" smtClean="0">
                <a:solidFill>
                  <a:schemeClr val="accent1"/>
                </a:solidFill>
                <a:latin typeface="Arial"/>
                <a:cs typeface="Arial"/>
              </a:rPr>
              <a:t> min</a:t>
            </a:r>
          </a:p>
          <a:p>
            <a:r>
              <a:rPr lang="en-US" sz="1200" b="1" dirty="0" smtClean="0">
                <a:latin typeface="Arial"/>
                <a:cs typeface="Arial"/>
              </a:rPr>
              <a:t>shortened handling time </a:t>
            </a:r>
            <a:r>
              <a:rPr lang="en-US" sz="1200" b="1" dirty="0" smtClean="0">
                <a:solidFill>
                  <a:srgbClr val="F04E5E"/>
                </a:solidFill>
                <a:latin typeface="Arial"/>
                <a:cs typeface="Arial"/>
              </a:rPr>
              <a:t>from 14 days</a:t>
            </a:r>
            <a:r>
              <a:rPr lang="en-US" sz="1200" b="1" dirty="0" smtClean="0">
                <a:latin typeface="Arial"/>
                <a:cs typeface="Arial"/>
              </a:rPr>
              <a:t> to 15 min</a:t>
            </a:r>
            <a:endParaRPr lang="en-US" sz="1200" b="1" dirty="0">
              <a:latin typeface="Arial"/>
              <a:cs typeface="Arial"/>
            </a:endParaRPr>
          </a:p>
        </p:txBody>
      </p:sp>
      <p:grpSp>
        <p:nvGrpSpPr>
          <p:cNvPr id="15" name="Group 14"/>
          <p:cNvGrpSpPr/>
          <p:nvPr/>
        </p:nvGrpSpPr>
        <p:grpSpPr>
          <a:xfrm>
            <a:off x="7162800" y="2876550"/>
            <a:ext cx="1800000" cy="1981200"/>
            <a:chOff x="8001000" y="-1162050"/>
            <a:chExt cx="1800000" cy="1981200"/>
          </a:xfrm>
        </p:grpSpPr>
        <p:pic>
          <p:nvPicPr>
            <p:cNvPr id="16" name="Picture 15" descr="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1162050"/>
              <a:ext cx="1800000" cy="1800000"/>
            </a:xfrm>
            <a:prstGeom prst="rect">
              <a:avLst/>
            </a:prstGeom>
          </p:spPr>
        </p:pic>
        <p:sp>
          <p:nvSpPr>
            <p:cNvPr id="17" name="Rectangle 16"/>
            <p:cNvSpPr/>
            <p:nvPr/>
          </p:nvSpPr>
          <p:spPr>
            <a:xfrm>
              <a:off x="8077200" y="133350"/>
              <a:ext cx="1676400" cy="6858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tIns="0" rIns="0" bIns="0" rtlCol="0" anchor="ctr"/>
            <a:lstStyle/>
            <a:p>
              <a:pPr algn="ctr"/>
              <a:r>
                <a:rPr lang="en-US" sz="1200" b="1" dirty="0" smtClean="0"/>
                <a:t>Communication manager</a:t>
              </a:r>
            </a:p>
            <a:p>
              <a:pPr algn="ctr"/>
              <a:r>
                <a:rPr lang="en-US" sz="1200" b="1" dirty="0" smtClean="0"/>
                <a:t>Public sector</a:t>
              </a:r>
              <a:endParaRPr lang="en-US" sz="1200" b="1" dirty="0"/>
            </a:p>
          </p:txBody>
        </p:sp>
      </p:grpSp>
    </p:spTree>
    <p:extLst>
      <p:ext uri="{BB962C8B-B14F-4D97-AF65-F5344CB8AC3E}">
        <p14:creationId xmlns:p14="http://schemas.microsoft.com/office/powerpoint/2010/main" val="23296848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5791200" y="590550"/>
            <a:ext cx="1800000" cy="1828800"/>
            <a:chOff x="1905000" y="-628650"/>
            <a:chExt cx="1800000" cy="1828800"/>
          </a:xfrm>
        </p:grpSpPr>
        <p:pic>
          <p:nvPicPr>
            <p:cNvPr id="16" name="Picture 15" desc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628650"/>
              <a:ext cx="1800000" cy="1800000"/>
            </a:xfrm>
            <a:prstGeom prst="rect">
              <a:avLst/>
            </a:prstGeom>
          </p:spPr>
        </p:pic>
        <p:sp>
          <p:nvSpPr>
            <p:cNvPr id="17" name="Rectangle 16"/>
            <p:cNvSpPr/>
            <p:nvPr/>
          </p:nvSpPr>
          <p:spPr>
            <a:xfrm>
              <a:off x="1905000" y="819150"/>
              <a:ext cx="1752600" cy="381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tIns="0" rIns="0" bIns="0" rtlCol="0" anchor="ctr"/>
            <a:lstStyle/>
            <a:p>
              <a:pPr algn="ctr"/>
              <a:r>
                <a:rPr lang="en-US" sz="1200" b="1" dirty="0" smtClean="0"/>
                <a:t>Sales manager</a:t>
              </a:r>
              <a:endParaRPr lang="en-US" sz="1200" b="1" dirty="0"/>
            </a:p>
          </p:txBody>
        </p:sp>
      </p:grpSp>
      <p:grpSp>
        <p:nvGrpSpPr>
          <p:cNvPr id="23" name="Group 22"/>
          <p:cNvGrpSpPr/>
          <p:nvPr/>
        </p:nvGrpSpPr>
        <p:grpSpPr>
          <a:xfrm>
            <a:off x="1295400" y="2724150"/>
            <a:ext cx="1800000" cy="1962150"/>
            <a:chOff x="5715000" y="0"/>
            <a:chExt cx="1800000" cy="1962150"/>
          </a:xfrm>
        </p:grpSpPr>
        <p:pic>
          <p:nvPicPr>
            <p:cNvPr id="3" name="Picture 2" descr="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0"/>
              <a:ext cx="1800000" cy="1800000"/>
            </a:xfrm>
            <a:prstGeom prst="rect">
              <a:avLst/>
            </a:prstGeom>
          </p:spPr>
        </p:pic>
        <p:sp>
          <p:nvSpPr>
            <p:cNvPr id="18" name="Rectangle 17"/>
            <p:cNvSpPr/>
            <p:nvPr/>
          </p:nvSpPr>
          <p:spPr>
            <a:xfrm>
              <a:off x="5791200" y="1371600"/>
              <a:ext cx="1676400" cy="5905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tIns="0" rIns="0" bIns="0" rtlCol="0" anchor="ctr"/>
            <a:lstStyle/>
            <a:p>
              <a:pPr algn="ctr"/>
              <a:r>
                <a:rPr lang="en-US" sz="1200" b="1" dirty="0" smtClean="0"/>
                <a:t>Customer service manager</a:t>
              </a:r>
              <a:endParaRPr lang="en-US" sz="1200" b="1" dirty="0"/>
            </a:p>
          </p:txBody>
        </p:sp>
      </p:grpSp>
      <p:grpSp>
        <p:nvGrpSpPr>
          <p:cNvPr id="22" name="Group 21"/>
          <p:cNvGrpSpPr/>
          <p:nvPr/>
        </p:nvGrpSpPr>
        <p:grpSpPr>
          <a:xfrm>
            <a:off x="1447800" y="590550"/>
            <a:ext cx="1800000" cy="1800000"/>
            <a:chOff x="2362200" y="2343150"/>
            <a:chExt cx="1800000" cy="1800000"/>
          </a:xfrm>
        </p:grpSpPr>
        <p:pic>
          <p:nvPicPr>
            <p:cNvPr id="5" name="Picture 4" descr="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200" y="2343150"/>
              <a:ext cx="1800000" cy="1800000"/>
            </a:xfrm>
            <a:prstGeom prst="rect">
              <a:avLst/>
            </a:prstGeom>
          </p:spPr>
        </p:pic>
        <p:sp>
          <p:nvSpPr>
            <p:cNvPr id="19" name="Rectangle 18"/>
            <p:cNvSpPr/>
            <p:nvPr/>
          </p:nvSpPr>
          <p:spPr>
            <a:xfrm>
              <a:off x="2362200" y="3638550"/>
              <a:ext cx="1676400" cy="381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tIns="0" rIns="0" bIns="0" rtlCol="0" anchor="ctr"/>
            <a:lstStyle/>
            <a:p>
              <a:pPr algn="ctr"/>
              <a:r>
                <a:rPr lang="en-US" sz="1200" b="1" dirty="0" smtClean="0"/>
                <a:t>E-commerce manager</a:t>
              </a:r>
              <a:endParaRPr lang="en-US" sz="1200" b="1" dirty="0"/>
            </a:p>
          </p:txBody>
        </p:sp>
      </p:grpSp>
      <p:grpSp>
        <p:nvGrpSpPr>
          <p:cNvPr id="24" name="Group 23"/>
          <p:cNvGrpSpPr/>
          <p:nvPr/>
        </p:nvGrpSpPr>
        <p:grpSpPr>
          <a:xfrm>
            <a:off x="5715000" y="2724150"/>
            <a:ext cx="1800000" cy="1981200"/>
            <a:chOff x="8001000" y="-1162050"/>
            <a:chExt cx="1800000" cy="1981200"/>
          </a:xfrm>
        </p:grpSpPr>
        <p:pic>
          <p:nvPicPr>
            <p:cNvPr id="4" name="Picture 3" descr="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1000" y="-1162050"/>
              <a:ext cx="1800000" cy="1800000"/>
            </a:xfrm>
            <a:prstGeom prst="rect">
              <a:avLst/>
            </a:prstGeom>
          </p:spPr>
        </p:pic>
        <p:sp>
          <p:nvSpPr>
            <p:cNvPr id="20" name="Rectangle 19"/>
            <p:cNvSpPr/>
            <p:nvPr/>
          </p:nvSpPr>
          <p:spPr>
            <a:xfrm>
              <a:off x="8077200" y="133350"/>
              <a:ext cx="1676400" cy="6858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tIns="0" rIns="0" bIns="0" rtlCol="0" anchor="ctr"/>
            <a:lstStyle/>
            <a:p>
              <a:pPr algn="ctr"/>
              <a:r>
                <a:rPr lang="en-US" sz="1200" b="1" dirty="0" smtClean="0"/>
                <a:t>Communication manager</a:t>
              </a:r>
            </a:p>
            <a:p>
              <a:pPr algn="ctr"/>
              <a:r>
                <a:rPr lang="en-US" sz="1200" b="1" dirty="0" smtClean="0"/>
                <a:t>Public sector</a:t>
              </a:r>
              <a:endParaRPr lang="en-US" sz="1200" b="1" dirty="0"/>
            </a:p>
          </p:txBody>
        </p:sp>
      </p:grpSp>
    </p:spTree>
    <p:extLst>
      <p:ext uri="{BB962C8B-B14F-4D97-AF65-F5344CB8AC3E}">
        <p14:creationId xmlns:p14="http://schemas.microsoft.com/office/powerpoint/2010/main" val="10330215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JM" dirty="0" smtClean="0">
                <a:ea typeface="+mj-ea"/>
              </a:rPr>
              <a:t>Sales Manager</a:t>
            </a:r>
            <a:endParaRPr lang="en-JM" dirty="0">
              <a:ea typeface="+mj-ea"/>
            </a:endParaRPr>
          </a:p>
        </p:txBody>
      </p:sp>
      <p:sp>
        <p:nvSpPr>
          <p:cNvPr id="8" name="Content Placeholder 2"/>
          <p:cNvSpPr>
            <a:spLocks noGrp="1"/>
          </p:cNvSpPr>
          <p:nvPr>
            <p:ph sz="quarter" idx="11"/>
          </p:nvPr>
        </p:nvSpPr>
        <p:spPr>
          <a:xfrm>
            <a:off x="533400" y="838200"/>
            <a:ext cx="3505200" cy="5162550"/>
          </a:xfrm>
        </p:spPr>
        <p:txBody>
          <a:bodyPr>
            <a:noAutofit/>
          </a:bodyPr>
          <a:lstStyle/>
          <a:p>
            <a:pPr marL="0" indent="0">
              <a:buNone/>
            </a:pPr>
            <a:r>
              <a:rPr lang="en-US" sz="1600" b="1" dirty="0" smtClean="0"/>
              <a:t>Interest</a:t>
            </a:r>
          </a:p>
          <a:p>
            <a:pPr marL="271463" indent="-271463"/>
            <a:r>
              <a:rPr lang="en-US" sz="1600" dirty="0" smtClean="0"/>
              <a:t>Increased sales trough all possible channels</a:t>
            </a:r>
          </a:p>
          <a:p>
            <a:pPr marL="271463" indent="-271463"/>
            <a:r>
              <a:rPr lang="en-US" sz="1600" dirty="0" smtClean="0"/>
              <a:t>Leads generation</a:t>
            </a:r>
          </a:p>
          <a:p>
            <a:pPr marL="271463" indent="-271463"/>
            <a:r>
              <a:rPr lang="en-US" sz="1600" dirty="0" smtClean="0"/>
              <a:t>Increase conversion rate online</a:t>
            </a:r>
          </a:p>
          <a:p>
            <a:pPr marL="271463" indent="-271463"/>
            <a:r>
              <a:rPr lang="en-US" sz="1600" dirty="0" smtClean="0"/>
              <a:t>A positive customer experience</a:t>
            </a:r>
          </a:p>
          <a:p>
            <a:pPr marL="271463" indent="-271463"/>
            <a:r>
              <a:rPr lang="en-US" sz="1600" dirty="0" smtClean="0"/>
              <a:t>Loyal customers</a:t>
            </a:r>
          </a:p>
          <a:p>
            <a:pPr marL="271463" indent="-271463"/>
            <a:r>
              <a:rPr lang="en-US" sz="1600" dirty="0" smtClean="0"/>
              <a:t>Repeat sales</a:t>
            </a:r>
          </a:p>
          <a:p>
            <a:pPr marL="271463" indent="-271463"/>
            <a:r>
              <a:rPr lang="en-US" sz="1600" dirty="0" smtClean="0"/>
              <a:t>Minimum returns</a:t>
            </a:r>
          </a:p>
          <a:p>
            <a:pPr marL="271463" indent="-271463"/>
            <a:r>
              <a:rPr lang="en-US" sz="1600" dirty="0" smtClean="0"/>
              <a:t>ROI when purchasing a solution</a:t>
            </a:r>
          </a:p>
          <a:p>
            <a:pPr marL="271463" indent="-271463"/>
            <a:r>
              <a:rPr lang="en-US" sz="1600" dirty="0" smtClean="0"/>
              <a:t>Up sales</a:t>
            </a:r>
          </a:p>
          <a:p>
            <a:pPr marL="271463" indent="-271463"/>
            <a:r>
              <a:rPr lang="en-US" sz="1600" dirty="0" smtClean="0"/>
              <a:t>Push visitors </a:t>
            </a:r>
            <a:r>
              <a:rPr lang="en-US" sz="1600" dirty="0"/>
              <a:t>to either sales online or in physical store</a:t>
            </a:r>
            <a:endParaRPr lang="en-US" sz="1600" dirty="0" smtClean="0"/>
          </a:p>
          <a:p>
            <a:endParaRPr lang="en-US" sz="1600" dirty="0"/>
          </a:p>
        </p:txBody>
      </p:sp>
      <p:sp>
        <p:nvSpPr>
          <p:cNvPr id="9" name="Content Placeholder 2"/>
          <p:cNvSpPr txBox="1">
            <a:spLocks/>
          </p:cNvSpPr>
          <p:nvPr/>
        </p:nvSpPr>
        <p:spPr bwMode="auto">
          <a:xfrm>
            <a:off x="3962400" y="854430"/>
            <a:ext cx="4495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chemeClr val="accent2"/>
              </a:buClr>
              <a:buFont typeface="Wingdings" charset="2"/>
              <a:buChar char="§"/>
              <a:defRPr sz="2800" kern="1200">
                <a:solidFill>
                  <a:srgbClr val="404040"/>
                </a:solidFill>
                <a:latin typeface="+mn-lt"/>
                <a:ea typeface="ＭＳ Ｐゴシック" charset="0"/>
                <a:cs typeface="Neo Tech Std Light"/>
              </a:defRPr>
            </a:lvl1pPr>
            <a:lvl2pPr marL="742950" indent="-285750" algn="l" rtl="0" eaLnBrk="0" fontAlgn="base" hangingPunct="0">
              <a:spcBef>
                <a:spcPct val="20000"/>
              </a:spcBef>
              <a:spcAft>
                <a:spcPct val="0"/>
              </a:spcAft>
              <a:buFont typeface="Arial" charset="0"/>
              <a:buChar char="–"/>
              <a:defRPr sz="2400" kern="1200">
                <a:solidFill>
                  <a:srgbClr val="404040"/>
                </a:solidFill>
                <a:latin typeface="+mn-lt"/>
                <a:ea typeface="ＭＳ Ｐゴシック" charset="0"/>
                <a:cs typeface="Neo Tech Std Light"/>
              </a:defRPr>
            </a:lvl2pPr>
            <a:lvl3pPr marL="1143000" indent="-228600" algn="l" rtl="0" eaLnBrk="0" fontAlgn="base" hangingPunct="0">
              <a:spcBef>
                <a:spcPct val="20000"/>
              </a:spcBef>
              <a:spcAft>
                <a:spcPct val="0"/>
              </a:spcAft>
              <a:buFont typeface="Arial" charset="0"/>
              <a:buChar char="•"/>
              <a:defRPr sz="2000" kern="1200">
                <a:solidFill>
                  <a:srgbClr val="404040"/>
                </a:solidFill>
                <a:latin typeface="+mn-lt"/>
                <a:ea typeface="ＭＳ Ｐゴシック" charset="0"/>
                <a:cs typeface="Neo Tech Std Light"/>
              </a:defRPr>
            </a:lvl3pPr>
            <a:lvl4pPr marL="1600200" indent="-228600" algn="l" rtl="0" eaLnBrk="0" fontAlgn="base" hangingPunct="0">
              <a:spcBef>
                <a:spcPct val="20000"/>
              </a:spcBef>
              <a:spcAft>
                <a:spcPct val="0"/>
              </a:spcAft>
              <a:buFont typeface="Arial" charset="0"/>
              <a:buChar char="–"/>
              <a:defRPr kern="1200">
                <a:solidFill>
                  <a:srgbClr val="404040"/>
                </a:solidFill>
                <a:latin typeface="+mn-lt"/>
                <a:ea typeface="ＭＳ Ｐゴシック" charset="0"/>
                <a:cs typeface="Neo Tech Std Light"/>
              </a:defRPr>
            </a:lvl4pPr>
            <a:lvl5pPr marL="2057400" indent="-228600" algn="l" rtl="0" eaLnBrk="0" fontAlgn="base" hangingPunct="0">
              <a:spcBef>
                <a:spcPct val="20000"/>
              </a:spcBef>
              <a:spcAft>
                <a:spcPct val="0"/>
              </a:spcAft>
              <a:buFont typeface="Arial" charset="0"/>
              <a:buChar char="»"/>
              <a:defRPr kern="1200">
                <a:solidFill>
                  <a:srgbClr val="404040"/>
                </a:solidFill>
                <a:latin typeface="+mn-lt"/>
                <a:ea typeface="ＭＳ Ｐゴシック" charset="0"/>
                <a:cs typeface="Neo Tech Std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49238" indent="-249238">
              <a:buFont typeface="Wingdings" charset="2"/>
              <a:buNone/>
            </a:pPr>
            <a:r>
              <a:rPr lang="en-US" sz="1600" b="1" dirty="0" smtClean="0"/>
              <a:t>Challenges</a:t>
            </a:r>
          </a:p>
          <a:p>
            <a:pPr marL="249238" indent="-249238"/>
            <a:r>
              <a:rPr lang="en-US" sz="1600" dirty="0" smtClean="0"/>
              <a:t>Optimizing buying process</a:t>
            </a:r>
          </a:p>
          <a:p>
            <a:pPr marL="249238" indent="-249238"/>
            <a:r>
              <a:rPr lang="en-US" sz="1600" dirty="0" smtClean="0"/>
              <a:t>Abandoned carts – Low conversion rate</a:t>
            </a:r>
          </a:p>
          <a:p>
            <a:pPr marL="249238" indent="-249238"/>
            <a:r>
              <a:rPr lang="en-US" sz="1600" dirty="0" smtClean="0"/>
              <a:t>Loyal customers online</a:t>
            </a:r>
          </a:p>
          <a:p>
            <a:pPr marL="249238" indent="-249238"/>
            <a:r>
              <a:rPr lang="en-US" sz="1600" dirty="0" smtClean="0"/>
              <a:t>Align customer service with sales</a:t>
            </a:r>
          </a:p>
          <a:p>
            <a:pPr marL="249238" indent="-249238">
              <a:buFont typeface="Wingdings" charset="2"/>
              <a:buNone/>
            </a:pPr>
            <a:endParaRPr lang="en-US" sz="1600" dirty="0"/>
          </a:p>
        </p:txBody>
      </p:sp>
      <p:grpSp>
        <p:nvGrpSpPr>
          <p:cNvPr id="10" name="Group 9"/>
          <p:cNvGrpSpPr/>
          <p:nvPr/>
        </p:nvGrpSpPr>
        <p:grpSpPr>
          <a:xfrm>
            <a:off x="6934200" y="2876550"/>
            <a:ext cx="1800000" cy="1828800"/>
            <a:chOff x="1905000" y="-628650"/>
            <a:chExt cx="1800000" cy="1828800"/>
          </a:xfrm>
        </p:grpSpPr>
        <p:pic>
          <p:nvPicPr>
            <p:cNvPr id="11" name="Picture 10" desc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628650"/>
              <a:ext cx="1800000" cy="1800000"/>
            </a:xfrm>
            <a:prstGeom prst="rect">
              <a:avLst/>
            </a:prstGeom>
          </p:spPr>
        </p:pic>
        <p:sp>
          <p:nvSpPr>
            <p:cNvPr id="12" name="Rectangle 11"/>
            <p:cNvSpPr/>
            <p:nvPr/>
          </p:nvSpPr>
          <p:spPr>
            <a:xfrm>
              <a:off x="1905000" y="819150"/>
              <a:ext cx="1752600" cy="381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tIns="0" rIns="0" bIns="0" rtlCol="0" anchor="ctr"/>
            <a:lstStyle/>
            <a:p>
              <a:pPr algn="ctr"/>
              <a:r>
                <a:rPr lang="en-US" sz="1200" b="1" dirty="0" smtClean="0"/>
                <a:t>Sales manager</a:t>
              </a:r>
              <a:endParaRPr lang="en-US" sz="1200" b="1" dirty="0"/>
            </a:p>
          </p:txBody>
        </p:sp>
      </p:grpSp>
    </p:spTree>
    <p:extLst>
      <p:ext uri="{BB962C8B-B14F-4D97-AF65-F5344CB8AC3E}">
        <p14:creationId xmlns:p14="http://schemas.microsoft.com/office/powerpoint/2010/main" val="24862398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5978"/>
            <a:ext cx="8229600" cy="536972"/>
          </a:xfrm>
        </p:spPr>
        <p:txBody>
          <a:bodyPr rtlCol="0">
            <a:normAutofit fontScale="90000"/>
          </a:bodyPr>
          <a:lstStyle/>
          <a:p>
            <a:pPr eaLnBrk="1" fontAlgn="auto" hangingPunct="1">
              <a:spcAft>
                <a:spcPts val="0"/>
              </a:spcAft>
              <a:defRPr/>
            </a:pPr>
            <a:r>
              <a:rPr lang="en-JM" dirty="0" smtClean="0">
                <a:ea typeface="+mj-ea"/>
              </a:rPr>
              <a:t>With what can Vergic Engage Contribute?</a:t>
            </a:r>
            <a:endParaRPr lang="en-JM" dirty="0">
              <a:ea typeface="+mj-ea"/>
            </a:endParaRPr>
          </a:p>
        </p:txBody>
      </p:sp>
      <p:sp>
        <p:nvSpPr>
          <p:cNvPr id="3" name="Content Placeholder 2"/>
          <p:cNvSpPr>
            <a:spLocks noGrp="1"/>
          </p:cNvSpPr>
          <p:nvPr>
            <p:ph sz="quarter" idx="11"/>
          </p:nvPr>
        </p:nvSpPr>
        <p:spPr>
          <a:xfrm>
            <a:off x="533400" y="895350"/>
            <a:ext cx="5867400" cy="4114800"/>
          </a:xfrm>
        </p:spPr>
        <p:txBody>
          <a:bodyPr>
            <a:noAutofit/>
          </a:bodyPr>
          <a:lstStyle/>
          <a:p>
            <a:pPr marL="249238" indent="-249238">
              <a:lnSpc>
                <a:spcPct val="110000"/>
              </a:lnSpc>
            </a:pPr>
            <a:r>
              <a:rPr lang="en-GB" sz="1600" dirty="0" smtClean="0"/>
              <a:t>Proactive </a:t>
            </a:r>
            <a:r>
              <a:rPr lang="en-GB" sz="1600" dirty="0" smtClean="0"/>
              <a:t>Engagement engine -  Adapt and adjust to the visitors behaviour – replaying with the right offering right </a:t>
            </a:r>
            <a:r>
              <a:rPr lang="en-GB" sz="1600" dirty="0" smtClean="0"/>
              <a:t>away</a:t>
            </a:r>
            <a:endParaRPr lang="en-GB" sz="1600" dirty="0" smtClean="0"/>
          </a:p>
          <a:p>
            <a:pPr marL="249238" indent="-249238">
              <a:lnSpc>
                <a:spcPct val="110000"/>
              </a:lnSpc>
            </a:pPr>
            <a:r>
              <a:rPr lang="en-GB" sz="1600" dirty="0" smtClean="0"/>
              <a:t>Advanced statistics and analytics – Act immediately – Relevant </a:t>
            </a:r>
            <a:r>
              <a:rPr lang="en-GB" sz="1600" dirty="0" smtClean="0"/>
              <a:t>offers</a:t>
            </a:r>
            <a:endParaRPr lang="en-GB" sz="1600" dirty="0" smtClean="0"/>
          </a:p>
          <a:p>
            <a:pPr marL="249238" indent="-249238">
              <a:lnSpc>
                <a:spcPct val="110000"/>
              </a:lnSpc>
            </a:pPr>
            <a:r>
              <a:rPr lang="en-GB" sz="1600" dirty="0" smtClean="0"/>
              <a:t>In real time support the buying process all the way through outstanding visual guidance and co-browsing, text, voice and video</a:t>
            </a:r>
            <a:r>
              <a:rPr lang="en-GB" sz="1600" dirty="0" smtClean="0"/>
              <a:t>.</a:t>
            </a:r>
            <a:endParaRPr lang="en-GB" sz="1600" dirty="0" smtClean="0"/>
          </a:p>
          <a:p>
            <a:pPr marL="249238" indent="-249238">
              <a:lnSpc>
                <a:spcPct val="110000"/>
              </a:lnSpc>
            </a:pPr>
            <a:r>
              <a:rPr lang="en-GB" sz="1600" dirty="0" smtClean="0"/>
              <a:t>A personal and positive customer experience leads to increased conversion rate and more returning loyal </a:t>
            </a:r>
            <a:r>
              <a:rPr lang="en-GB" sz="1600" dirty="0" smtClean="0"/>
              <a:t>customers</a:t>
            </a:r>
            <a:endParaRPr lang="en-GB" sz="1600" dirty="0" smtClean="0"/>
          </a:p>
          <a:p>
            <a:pPr marL="249238" indent="-249238">
              <a:lnSpc>
                <a:spcPct val="110000"/>
              </a:lnSpc>
            </a:pPr>
            <a:r>
              <a:rPr lang="en-GB" sz="1600" dirty="0" smtClean="0"/>
              <a:t>Continued improvement and understanding of online purchase </a:t>
            </a:r>
            <a:r>
              <a:rPr lang="en-GB" sz="1600" dirty="0" smtClean="0"/>
              <a:t>process</a:t>
            </a:r>
            <a:endParaRPr lang="en-GB" sz="1600" dirty="0" smtClean="0"/>
          </a:p>
          <a:p>
            <a:pPr marL="249238" indent="-249238">
              <a:lnSpc>
                <a:spcPct val="110000"/>
              </a:lnSpc>
            </a:pPr>
            <a:r>
              <a:rPr lang="en-GB" sz="1600" dirty="0" smtClean="0"/>
              <a:t>Increased possibilities to work actively with Omni channel and integrations</a:t>
            </a:r>
          </a:p>
          <a:p>
            <a:pPr marL="249238" indent="-249238">
              <a:lnSpc>
                <a:spcPct val="110000"/>
              </a:lnSpc>
              <a:buFont typeface="Arial"/>
              <a:buNone/>
            </a:pPr>
            <a:endParaRPr lang="en-GB" sz="1600" dirty="0" smtClean="0"/>
          </a:p>
        </p:txBody>
      </p:sp>
      <p:sp>
        <p:nvSpPr>
          <p:cNvPr id="4" name="TextBox 3"/>
          <p:cNvSpPr txBox="1"/>
          <p:nvPr/>
        </p:nvSpPr>
        <p:spPr>
          <a:xfrm>
            <a:off x="6629400" y="908268"/>
            <a:ext cx="2467342" cy="1815882"/>
          </a:xfrm>
          <a:prstGeom prst="rect">
            <a:avLst/>
          </a:prstGeom>
          <a:noFill/>
        </p:spPr>
        <p:txBody>
          <a:bodyPr wrap="none" rtlCol="0">
            <a:spAutoFit/>
          </a:bodyPr>
          <a:lstStyle/>
          <a:p>
            <a:r>
              <a:rPr lang="en-GB" sz="1400" b="1" dirty="0"/>
              <a:t>Key words </a:t>
            </a:r>
            <a:endParaRPr lang="en-GB" sz="1400" dirty="0"/>
          </a:p>
          <a:p>
            <a:pPr marL="192088" indent="-192088">
              <a:buClr>
                <a:schemeClr val="accent2"/>
              </a:buClr>
              <a:buFont typeface="Wingdings" charset="2"/>
              <a:buChar char="§"/>
            </a:pPr>
            <a:r>
              <a:rPr lang="en-GB" sz="1400" dirty="0"/>
              <a:t>Proactive engagement</a:t>
            </a:r>
          </a:p>
          <a:p>
            <a:pPr marL="192088" indent="-192088">
              <a:buClr>
                <a:schemeClr val="accent2"/>
              </a:buClr>
              <a:buFont typeface="Wingdings" charset="2"/>
              <a:buChar char="§"/>
            </a:pPr>
            <a:r>
              <a:rPr lang="en-GB" sz="1400" dirty="0"/>
              <a:t>Increase conversion rate</a:t>
            </a:r>
          </a:p>
          <a:p>
            <a:pPr marL="192088" indent="-192088">
              <a:buClr>
                <a:schemeClr val="accent2"/>
              </a:buClr>
              <a:buFont typeface="Wingdings" charset="2"/>
              <a:buChar char="§"/>
            </a:pPr>
            <a:r>
              <a:rPr lang="en-GB" sz="1400" dirty="0"/>
              <a:t>Up sales possibilities</a:t>
            </a:r>
          </a:p>
          <a:p>
            <a:pPr marL="192088" indent="-192088">
              <a:buClr>
                <a:schemeClr val="accent2"/>
              </a:buClr>
              <a:buFont typeface="Wingdings" charset="2"/>
              <a:buChar char="§"/>
            </a:pPr>
            <a:r>
              <a:rPr lang="en-GB" sz="1400" dirty="0"/>
              <a:t>Boost customer experience</a:t>
            </a:r>
          </a:p>
          <a:p>
            <a:pPr marL="192088" indent="-192088">
              <a:buClr>
                <a:schemeClr val="accent2"/>
              </a:buClr>
              <a:buFont typeface="Wingdings" charset="2"/>
              <a:buChar char="§"/>
            </a:pPr>
            <a:r>
              <a:rPr lang="en-GB" sz="1400" dirty="0"/>
              <a:t>Analytics and statistics</a:t>
            </a:r>
          </a:p>
          <a:p>
            <a:pPr marL="192088" indent="-192088">
              <a:buClr>
                <a:schemeClr val="accent2"/>
              </a:buClr>
              <a:buFont typeface="Wingdings" charset="2"/>
              <a:buChar char="§"/>
            </a:pPr>
            <a:r>
              <a:rPr lang="en-GB" sz="1400" dirty="0"/>
              <a:t>Fast ROI</a:t>
            </a:r>
          </a:p>
          <a:p>
            <a:pPr marL="192088" indent="-192088"/>
            <a:endParaRPr lang="en-US" sz="1400" dirty="0"/>
          </a:p>
        </p:txBody>
      </p:sp>
      <p:grpSp>
        <p:nvGrpSpPr>
          <p:cNvPr id="13" name="Group 12"/>
          <p:cNvGrpSpPr/>
          <p:nvPr/>
        </p:nvGrpSpPr>
        <p:grpSpPr>
          <a:xfrm>
            <a:off x="6934200" y="2876550"/>
            <a:ext cx="1800000" cy="1828800"/>
            <a:chOff x="1905000" y="-628650"/>
            <a:chExt cx="1800000" cy="1828800"/>
          </a:xfrm>
        </p:grpSpPr>
        <p:pic>
          <p:nvPicPr>
            <p:cNvPr id="14" name="Picture 13" desc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628650"/>
              <a:ext cx="1800000" cy="1800000"/>
            </a:xfrm>
            <a:prstGeom prst="rect">
              <a:avLst/>
            </a:prstGeom>
          </p:spPr>
        </p:pic>
        <p:sp>
          <p:nvSpPr>
            <p:cNvPr id="15" name="Rectangle 14"/>
            <p:cNvSpPr/>
            <p:nvPr/>
          </p:nvSpPr>
          <p:spPr>
            <a:xfrm>
              <a:off x="1905000" y="819150"/>
              <a:ext cx="1752600" cy="381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tIns="0" rIns="0" bIns="0" rtlCol="0" anchor="ctr"/>
            <a:lstStyle/>
            <a:p>
              <a:pPr algn="ctr"/>
              <a:r>
                <a:rPr lang="en-US" sz="1200" b="1" dirty="0" smtClean="0"/>
                <a:t>Sales manager</a:t>
              </a:r>
              <a:endParaRPr lang="en-US" sz="1200" b="1" dirty="0"/>
            </a:p>
          </p:txBody>
        </p:sp>
      </p:grpSp>
    </p:spTree>
    <p:extLst>
      <p:ext uri="{BB962C8B-B14F-4D97-AF65-F5344CB8AC3E}">
        <p14:creationId xmlns:p14="http://schemas.microsoft.com/office/powerpoint/2010/main" val="33483248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urnit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5384" y="0"/>
            <a:ext cx="2638616" cy="5143500"/>
          </a:xfrm>
          <a:prstGeom prst="rect">
            <a:avLst/>
          </a:prstGeom>
        </p:spPr>
      </p:pic>
      <p:sp>
        <p:nvSpPr>
          <p:cNvPr id="2" name="Title 1"/>
          <p:cNvSpPr>
            <a:spLocks noGrp="1"/>
          </p:cNvSpPr>
          <p:nvPr>
            <p:ph type="title"/>
          </p:nvPr>
        </p:nvSpPr>
        <p:spPr/>
        <p:txBody>
          <a:bodyPr anchor="t"/>
          <a:lstStyle/>
          <a:p>
            <a:r>
              <a:rPr lang="en-US" sz="1400" dirty="0" smtClean="0">
                <a:solidFill>
                  <a:schemeClr val="tx1"/>
                </a:solidFill>
              </a:rPr>
              <a:t>Case story:</a:t>
            </a:r>
            <a:r>
              <a:rPr lang="en-US" dirty="0" smtClean="0"/>
              <a:t/>
            </a:r>
            <a:br>
              <a:rPr lang="en-US" dirty="0" smtClean="0"/>
            </a:br>
            <a:r>
              <a:rPr lang="en-US" sz="2400" b="1" dirty="0" smtClean="0"/>
              <a:t>International furniture store</a:t>
            </a:r>
            <a:endParaRPr lang="en-US" sz="2400" b="1" dirty="0"/>
          </a:p>
        </p:txBody>
      </p:sp>
      <p:sp>
        <p:nvSpPr>
          <p:cNvPr id="3" name="Content Placeholder 2"/>
          <p:cNvSpPr>
            <a:spLocks noGrp="1"/>
          </p:cNvSpPr>
          <p:nvPr>
            <p:ph idx="1"/>
          </p:nvPr>
        </p:nvSpPr>
        <p:spPr>
          <a:xfrm>
            <a:off x="457200" y="929878"/>
            <a:ext cx="5715000" cy="3394472"/>
          </a:xfrm>
        </p:spPr>
        <p:txBody>
          <a:bodyPr/>
          <a:lstStyle/>
          <a:p>
            <a:pPr marL="0" indent="0">
              <a:buNone/>
            </a:pPr>
            <a:r>
              <a:rPr lang="en-GB" sz="1800" dirty="0" smtClean="0">
                <a:solidFill>
                  <a:schemeClr val="accent6"/>
                </a:solidFill>
              </a:rPr>
              <a:t>One of the biggest furniture </a:t>
            </a:r>
            <a:r>
              <a:rPr lang="en-GB" sz="1800" dirty="0">
                <a:solidFill>
                  <a:schemeClr val="accent6"/>
                </a:solidFill>
              </a:rPr>
              <a:t>and home </a:t>
            </a:r>
            <a:r>
              <a:rPr lang="en-GB" sz="1800" dirty="0" smtClean="0">
                <a:solidFill>
                  <a:schemeClr val="accent6"/>
                </a:solidFill>
              </a:rPr>
              <a:t>accessories stores on the market. </a:t>
            </a:r>
          </a:p>
          <a:p>
            <a:pPr marL="0" indent="0">
              <a:buNone/>
            </a:pPr>
            <a:endParaRPr lang="en-GB" sz="1000" dirty="0" smtClean="0">
              <a:solidFill>
                <a:schemeClr val="accent6"/>
              </a:solidFill>
            </a:endParaRPr>
          </a:p>
          <a:p>
            <a:pPr marL="174625" lvl="0" indent="-165100"/>
            <a:r>
              <a:rPr lang="en-GB" sz="1400" b="1" dirty="0" smtClean="0">
                <a:solidFill>
                  <a:schemeClr val="accent6"/>
                </a:solidFill>
              </a:rPr>
              <a:t>Goal: </a:t>
            </a:r>
            <a:r>
              <a:rPr lang="en-GB" sz="1400" dirty="0" smtClean="0">
                <a:solidFill>
                  <a:schemeClr val="accent6"/>
                </a:solidFill>
              </a:rPr>
              <a:t>To increase conversion rate by targeting customers about to drop out of the checkout process and offer assistance</a:t>
            </a:r>
          </a:p>
          <a:p>
            <a:pPr marL="174625" lvl="0" indent="-165100"/>
            <a:r>
              <a:rPr lang="en-GB" sz="1400" b="1" dirty="0" smtClean="0">
                <a:solidFill>
                  <a:schemeClr val="accent6"/>
                </a:solidFill>
              </a:rPr>
              <a:t>How: </a:t>
            </a:r>
            <a:r>
              <a:rPr lang="en-GB" sz="1400" dirty="0" smtClean="0">
                <a:solidFill>
                  <a:schemeClr val="accent6"/>
                </a:solidFill>
              </a:rPr>
              <a:t>Monitoring and use of the Vergic Rule Engine to identify customers who needed support to complete checkout </a:t>
            </a:r>
          </a:p>
          <a:p>
            <a:pPr marL="174625" lvl="0" indent="-165100"/>
            <a:r>
              <a:rPr lang="en-GB" sz="1400" b="1" dirty="0" smtClean="0">
                <a:solidFill>
                  <a:schemeClr val="accent6"/>
                </a:solidFill>
              </a:rPr>
              <a:t>Triggers: </a:t>
            </a:r>
            <a:r>
              <a:rPr lang="en-GB" sz="1400" dirty="0" smtClean="0">
                <a:solidFill>
                  <a:schemeClr val="accent6"/>
                </a:solidFill>
              </a:rPr>
              <a:t>Inactivity more than 60s, Leaving checkout, Form errors, High cart value </a:t>
            </a:r>
            <a:r>
              <a:rPr lang="en-GB" sz="1400" dirty="0" err="1" smtClean="0">
                <a:solidFill>
                  <a:schemeClr val="accent6"/>
                </a:solidFill>
              </a:rPr>
              <a:t>etz</a:t>
            </a:r>
            <a:endParaRPr lang="en-GB" sz="1400" dirty="0">
              <a:solidFill>
                <a:schemeClr val="accent6"/>
              </a:solidFill>
            </a:endParaRPr>
          </a:p>
          <a:p>
            <a:pPr marL="174625" indent="-165100"/>
            <a:endParaRPr lang="en-GB" sz="1400" dirty="0">
              <a:solidFill>
                <a:schemeClr val="accent6"/>
              </a:solidFill>
            </a:endParaRPr>
          </a:p>
          <a:p>
            <a:pPr marL="174625" lvl="0" indent="-165100"/>
            <a:endParaRPr lang="en-GB" sz="1400" dirty="0">
              <a:solidFill>
                <a:schemeClr val="accent6"/>
              </a:solidFill>
            </a:endParaRPr>
          </a:p>
          <a:p>
            <a:endParaRPr lang="en-GB" sz="1800" dirty="0" smtClean="0">
              <a:solidFill>
                <a:schemeClr val="accent6"/>
              </a:solidFill>
            </a:endParaRPr>
          </a:p>
          <a:p>
            <a:endParaRPr lang="en-GB" sz="2000" dirty="0" smtClean="0">
              <a:solidFill>
                <a:schemeClr val="accent6"/>
              </a:solidFill>
            </a:endParaRPr>
          </a:p>
          <a:p>
            <a:pPr marL="0" indent="0">
              <a:buNone/>
            </a:pPr>
            <a:endParaRPr lang="en-US" sz="2000" dirty="0">
              <a:solidFill>
                <a:schemeClr val="accent6"/>
              </a:solidFill>
            </a:endParaRPr>
          </a:p>
        </p:txBody>
      </p:sp>
      <p:sp>
        <p:nvSpPr>
          <p:cNvPr id="6" name="TextBox 5"/>
          <p:cNvSpPr txBox="1"/>
          <p:nvPr/>
        </p:nvSpPr>
        <p:spPr>
          <a:xfrm>
            <a:off x="533400" y="3273683"/>
            <a:ext cx="1981200" cy="1415772"/>
          </a:xfrm>
          <a:prstGeom prst="rect">
            <a:avLst/>
          </a:prstGeom>
          <a:noFill/>
        </p:spPr>
        <p:txBody>
          <a:bodyPr wrap="square" rtlCol="0">
            <a:spAutoFit/>
          </a:bodyPr>
          <a:lstStyle/>
          <a:p>
            <a:r>
              <a:rPr lang="en-US" sz="5000" b="1" dirty="0" smtClean="0">
                <a:solidFill>
                  <a:srgbClr val="30B032"/>
                </a:solidFill>
                <a:latin typeface="Arial"/>
                <a:cs typeface="Arial"/>
              </a:rPr>
              <a:t>26</a:t>
            </a:r>
            <a:r>
              <a:rPr lang="en-US" b="1" dirty="0" smtClean="0">
                <a:solidFill>
                  <a:srgbClr val="30B032"/>
                </a:solidFill>
                <a:latin typeface="Arial"/>
                <a:cs typeface="Arial"/>
              </a:rPr>
              <a:t>%</a:t>
            </a:r>
          </a:p>
          <a:p>
            <a:r>
              <a:rPr lang="en-US" sz="1200" b="1" dirty="0">
                <a:latin typeface="Arial"/>
                <a:cs typeface="Arial"/>
              </a:rPr>
              <a:t>average conversion rate with agent-assisted dialog</a:t>
            </a:r>
          </a:p>
        </p:txBody>
      </p:sp>
      <p:sp>
        <p:nvSpPr>
          <p:cNvPr id="7" name="TextBox 6"/>
          <p:cNvSpPr txBox="1"/>
          <p:nvPr/>
        </p:nvSpPr>
        <p:spPr>
          <a:xfrm>
            <a:off x="2514600" y="3257550"/>
            <a:ext cx="1981200" cy="1415772"/>
          </a:xfrm>
          <a:prstGeom prst="rect">
            <a:avLst/>
          </a:prstGeom>
          <a:noFill/>
        </p:spPr>
        <p:txBody>
          <a:bodyPr wrap="square" rtlCol="0">
            <a:spAutoFit/>
          </a:bodyPr>
          <a:lstStyle/>
          <a:p>
            <a:r>
              <a:rPr lang="en-US" sz="5000" b="1" dirty="0" smtClean="0">
                <a:solidFill>
                  <a:schemeClr val="accent2"/>
                </a:solidFill>
                <a:latin typeface="Arial"/>
                <a:cs typeface="Arial"/>
              </a:rPr>
              <a:t>26x</a:t>
            </a:r>
            <a:endParaRPr lang="en-US" b="1" dirty="0" smtClean="0">
              <a:solidFill>
                <a:schemeClr val="accent2"/>
              </a:solidFill>
              <a:latin typeface="Arial"/>
              <a:cs typeface="Arial"/>
            </a:endParaRPr>
          </a:p>
          <a:p>
            <a:r>
              <a:rPr lang="en-US" sz="1200" b="1" dirty="0" smtClean="0">
                <a:latin typeface="Arial"/>
                <a:cs typeface="Arial"/>
              </a:rPr>
              <a:t>greater </a:t>
            </a:r>
            <a:r>
              <a:rPr lang="en-US" sz="1200" b="1" dirty="0">
                <a:latin typeface="Arial"/>
                <a:cs typeface="Arial"/>
              </a:rPr>
              <a:t>sales conversion with agent assisted dialog than without</a:t>
            </a:r>
          </a:p>
        </p:txBody>
      </p:sp>
      <p:sp>
        <p:nvSpPr>
          <p:cNvPr id="10" name="TextBox 9"/>
          <p:cNvSpPr txBox="1"/>
          <p:nvPr/>
        </p:nvSpPr>
        <p:spPr>
          <a:xfrm>
            <a:off x="4572000" y="3257550"/>
            <a:ext cx="1371600" cy="1231106"/>
          </a:xfrm>
          <a:prstGeom prst="rect">
            <a:avLst/>
          </a:prstGeom>
          <a:noFill/>
        </p:spPr>
        <p:txBody>
          <a:bodyPr wrap="square" rtlCol="0">
            <a:spAutoFit/>
          </a:bodyPr>
          <a:lstStyle/>
          <a:p>
            <a:r>
              <a:rPr lang="en-US" sz="5000" b="1" dirty="0" smtClean="0">
                <a:solidFill>
                  <a:schemeClr val="accent3"/>
                </a:solidFill>
                <a:latin typeface="Arial"/>
                <a:cs typeface="Arial"/>
              </a:rPr>
              <a:t>1/4</a:t>
            </a:r>
            <a:endParaRPr lang="en-US" b="1" dirty="0" smtClean="0">
              <a:solidFill>
                <a:schemeClr val="accent3"/>
              </a:solidFill>
              <a:latin typeface="Arial"/>
              <a:cs typeface="Arial"/>
            </a:endParaRPr>
          </a:p>
          <a:p>
            <a:r>
              <a:rPr lang="en-US" sz="1200" b="1" dirty="0" smtClean="0">
                <a:latin typeface="Arial"/>
                <a:cs typeface="Arial"/>
              </a:rPr>
              <a:t>dialogs resulted in a purchase</a:t>
            </a:r>
            <a:endParaRPr lang="en-US" sz="1200" b="1" dirty="0">
              <a:latin typeface="Arial"/>
              <a:cs typeface="Arial"/>
            </a:endParaRPr>
          </a:p>
        </p:txBody>
      </p:sp>
      <p:grpSp>
        <p:nvGrpSpPr>
          <p:cNvPr id="13" name="Group 12"/>
          <p:cNvGrpSpPr/>
          <p:nvPr/>
        </p:nvGrpSpPr>
        <p:grpSpPr>
          <a:xfrm>
            <a:off x="6934200" y="2952750"/>
            <a:ext cx="1800000" cy="1828800"/>
            <a:chOff x="1905000" y="-628650"/>
            <a:chExt cx="1800000" cy="1828800"/>
          </a:xfrm>
        </p:grpSpPr>
        <p:pic>
          <p:nvPicPr>
            <p:cNvPr id="14" name="Picture 13" descr="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628650"/>
              <a:ext cx="1800000" cy="1800000"/>
            </a:xfrm>
            <a:prstGeom prst="rect">
              <a:avLst/>
            </a:prstGeom>
          </p:spPr>
        </p:pic>
        <p:sp>
          <p:nvSpPr>
            <p:cNvPr id="15" name="Rectangle 14"/>
            <p:cNvSpPr/>
            <p:nvPr/>
          </p:nvSpPr>
          <p:spPr>
            <a:xfrm>
              <a:off x="1905000" y="819150"/>
              <a:ext cx="1752600" cy="381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tIns="0" rIns="0" bIns="0" rtlCol="0" anchor="ctr"/>
            <a:lstStyle/>
            <a:p>
              <a:pPr algn="ctr"/>
              <a:r>
                <a:rPr lang="en-US" sz="1200" b="1" dirty="0" smtClean="0"/>
                <a:t>Sales manager</a:t>
              </a:r>
              <a:endParaRPr lang="en-US" sz="1200" b="1" dirty="0"/>
            </a:p>
          </p:txBody>
        </p:sp>
      </p:grpSp>
    </p:spTree>
    <p:extLst>
      <p:ext uri="{BB962C8B-B14F-4D97-AF65-F5344CB8AC3E}">
        <p14:creationId xmlns:p14="http://schemas.microsoft.com/office/powerpoint/2010/main" val="336708359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JM" dirty="0" smtClean="0">
                <a:ea typeface="+mj-ea"/>
              </a:rPr>
              <a:t>E-commerce Manager</a:t>
            </a:r>
            <a:endParaRPr lang="en-JM" dirty="0">
              <a:ea typeface="+mj-ea"/>
            </a:endParaRPr>
          </a:p>
        </p:txBody>
      </p:sp>
      <p:sp>
        <p:nvSpPr>
          <p:cNvPr id="10" name="Content Placeholder 2"/>
          <p:cNvSpPr txBox="1">
            <a:spLocks/>
          </p:cNvSpPr>
          <p:nvPr/>
        </p:nvSpPr>
        <p:spPr bwMode="auto">
          <a:xfrm>
            <a:off x="533400" y="857250"/>
            <a:ext cx="34290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chemeClr val="accent2"/>
              </a:buClr>
              <a:buFont typeface="Wingdings" charset="2"/>
              <a:buChar char="§"/>
              <a:defRPr sz="2800" kern="1200">
                <a:solidFill>
                  <a:srgbClr val="404040"/>
                </a:solidFill>
                <a:latin typeface="+mn-lt"/>
                <a:ea typeface="ＭＳ Ｐゴシック" charset="0"/>
                <a:cs typeface="Neo Tech Std Light"/>
              </a:defRPr>
            </a:lvl1pPr>
            <a:lvl2pPr marL="742950" indent="-285750" algn="l" rtl="0" eaLnBrk="0" fontAlgn="base" hangingPunct="0">
              <a:spcBef>
                <a:spcPct val="20000"/>
              </a:spcBef>
              <a:spcAft>
                <a:spcPct val="0"/>
              </a:spcAft>
              <a:buFont typeface="Arial" charset="0"/>
              <a:buChar char="–"/>
              <a:defRPr sz="2400" kern="1200">
                <a:solidFill>
                  <a:srgbClr val="404040"/>
                </a:solidFill>
                <a:latin typeface="+mn-lt"/>
                <a:ea typeface="ＭＳ Ｐゴシック" charset="0"/>
                <a:cs typeface="Neo Tech Std Light"/>
              </a:defRPr>
            </a:lvl2pPr>
            <a:lvl3pPr marL="1143000" indent="-228600" algn="l" rtl="0" eaLnBrk="0" fontAlgn="base" hangingPunct="0">
              <a:spcBef>
                <a:spcPct val="20000"/>
              </a:spcBef>
              <a:spcAft>
                <a:spcPct val="0"/>
              </a:spcAft>
              <a:buFont typeface="Arial" charset="0"/>
              <a:buChar char="•"/>
              <a:defRPr sz="2000" kern="1200">
                <a:solidFill>
                  <a:srgbClr val="404040"/>
                </a:solidFill>
                <a:latin typeface="+mn-lt"/>
                <a:ea typeface="ＭＳ Ｐゴシック" charset="0"/>
                <a:cs typeface="Neo Tech Std Light"/>
              </a:defRPr>
            </a:lvl3pPr>
            <a:lvl4pPr marL="1600200" indent="-228600" algn="l" rtl="0" eaLnBrk="0" fontAlgn="base" hangingPunct="0">
              <a:spcBef>
                <a:spcPct val="20000"/>
              </a:spcBef>
              <a:spcAft>
                <a:spcPct val="0"/>
              </a:spcAft>
              <a:buFont typeface="Arial" charset="0"/>
              <a:buChar char="–"/>
              <a:defRPr kern="1200">
                <a:solidFill>
                  <a:srgbClr val="404040"/>
                </a:solidFill>
                <a:latin typeface="+mn-lt"/>
                <a:ea typeface="ＭＳ Ｐゴシック" charset="0"/>
                <a:cs typeface="Neo Tech Std Light"/>
              </a:defRPr>
            </a:lvl4pPr>
            <a:lvl5pPr marL="2057400" indent="-228600" algn="l" rtl="0" eaLnBrk="0" fontAlgn="base" hangingPunct="0">
              <a:spcBef>
                <a:spcPct val="20000"/>
              </a:spcBef>
              <a:spcAft>
                <a:spcPct val="0"/>
              </a:spcAft>
              <a:buFont typeface="Arial" charset="0"/>
              <a:buChar char="»"/>
              <a:defRPr kern="1200">
                <a:solidFill>
                  <a:srgbClr val="404040"/>
                </a:solidFill>
                <a:latin typeface="+mn-lt"/>
                <a:ea typeface="ＭＳ Ｐゴシック" charset="0"/>
                <a:cs typeface="Neo Tech Std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charset="2"/>
              <a:buNone/>
            </a:pPr>
            <a:r>
              <a:rPr lang="en-US" sz="1600" b="1" dirty="0" smtClean="0"/>
              <a:t>Interest</a:t>
            </a:r>
          </a:p>
          <a:p>
            <a:r>
              <a:rPr lang="en-US" sz="1600" dirty="0" smtClean="0"/>
              <a:t>Increased sales in the online channel</a:t>
            </a:r>
          </a:p>
          <a:p>
            <a:r>
              <a:rPr lang="en-US" sz="1600" dirty="0" smtClean="0"/>
              <a:t>Increase conversion rate online</a:t>
            </a:r>
          </a:p>
          <a:p>
            <a:r>
              <a:rPr lang="en-US" sz="1600" dirty="0" smtClean="0"/>
              <a:t>A positive customer experience</a:t>
            </a:r>
          </a:p>
          <a:p>
            <a:r>
              <a:rPr lang="en-US" sz="1600" dirty="0" smtClean="0"/>
              <a:t>Loyal customers</a:t>
            </a:r>
          </a:p>
          <a:p>
            <a:r>
              <a:rPr lang="en-US" sz="1600" dirty="0" smtClean="0"/>
              <a:t>Repeat sales</a:t>
            </a:r>
          </a:p>
          <a:p>
            <a:r>
              <a:rPr lang="en-US" sz="1600" dirty="0" smtClean="0"/>
              <a:t>Minimum returns</a:t>
            </a:r>
          </a:p>
          <a:p>
            <a:r>
              <a:rPr lang="en-US" sz="1600" dirty="0" smtClean="0"/>
              <a:t>ROI when purchasing a solution</a:t>
            </a:r>
          </a:p>
          <a:p>
            <a:r>
              <a:rPr lang="en-US" sz="1600" dirty="0" smtClean="0"/>
              <a:t>Up sales</a:t>
            </a:r>
          </a:p>
          <a:p>
            <a:r>
              <a:rPr lang="en-US" sz="1600" dirty="0"/>
              <a:t>Push visitors to either sales online or in physical </a:t>
            </a:r>
            <a:r>
              <a:rPr lang="en-US" sz="1600" dirty="0" smtClean="0"/>
              <a:t>store</a:t>
            </a:r>
          </a:p>
          <a:p>
            <a:endParaRPr lang="en-US" sz="1600" dirty="0" smtClean="0"/>
          </a:p>
        </p:txBody>
      </p:sp>
      <p:sp>
        <p:nvSpPr>
          <p:cNvPr id="7" name="Content Placeholder 2"/>
          <p:cNvSpPr txBox="1">
            <a:spLocks/>
          </p:cNvSpPr>
          <p:nvPr/>
        </p:nvSpPr>
        <p:spPr bwMode="auto">
          <a:xfrm>
            <a:off x="4114800" y="895350"/>
            <a:ext cx="28956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chemeClr val="accent2"/>
              </a:buClr>
              <a:buFont typeface="Wingdings" charset="2"/>
              <a:buChar char="§"/>
              <a:defRPr sz="2800" kern="1200">
                <a:solidFill>
                  <a:srgbClr val="404040"/>
                </a:solidFill>
                <a:latin typeface="+mn-lt"/>
                <a:ea typeface="ＭＳ Ｐゴシック" charset="0"/>
                <a:cs typeface="Neo Tech Std Light"/>
              </a:defRPr>
            </a:lvl1pPr>
            <a:lvl2pPr marL="742950" indent="-285750" algn="l" rtl="0" eaLnBrk="0" fontAlgn="base" hangingPunct="0">
              <a:spcBef>
                <a:spcPct val="20000"/>
              </a:spcBef>
              <a:spcAft>
                <a:spcPct val="0"/>
              </a:spcAft>
              <a:buFont typeface="Arial" charset="0"/>
              <a:buChar char="–"/>
              <a:defRPr sz="2400" kern="1200">
                <a:solidFill>
                  <a:srgbClr val="404040"/>
                </a:solidFill>
                <a:latin typeface="+mn-lt"/>
                <a:ea typeface="ＭＳ Ｐゴシック" charset="0"/>
                <a:cs typeface="Neo Tech Std Light"/>
              </a:defRPr>
            </a:lvl2pPr>
            <a:lvl3pPr marL="1143000" indent="-228600" algn="l" rtl="0" eaLnBrk="0" fontAlgn="base" hangingPunct="0">
              <a:spcBef>
                <a:spcPct val="20000"/>
              </a:spcBef>
              <a:spcAft>
                <a:spcPct val="0"/>
              </a:spcAft>
              <a:buFont typeface="Arial" charset="0"/>
              <a:buChar char="•"/>
              <a:defRPr sz="2000" kern="1200">
                <a:solidFill>
                  <a:srgbClr val="404040"/>
                </a:solidFill>
                <a:latin typeface="+mn-lt"/>
                <a:ea typeface="ＭＳ Ｐゴシック" charset="0"/>
                <a:cs typeface="Neo Tech Std Light"/>
              </a:defRPr>
            </a:lvl3pPr>
            <a:lvl4pPr marL="1600200" indent="-228600" algn="l" rtl="0" eaLnBrk="0" fontAlgn="base" hangingPunct="0">
              <a:spcBef>
                <a:spcPct val="20000"/>
              </a:spcBef>
              <a:spcAft>
                <a:spcPct val="0"/>
              </a:spcAft>
              <a:buFont typeface="Arial" charset="0"/>
              <a:buChar char="–"/>
              <a:defRPr kern="1200">
                <a:solidFill>
                  <a:srgbClr val="404040"/>
                </a:solidFill>
                <a:latin typeface="+mn-lt"/>
                <a:ea typeface="ＭＳ Ｐゴシック" charset="0"/>
                <a:cs typeface="Neo Tech Std Light"/>
              </a:defRPr>
            </a:lvl4pPr>
            <a:lvl5pPr marL="2057400" indent="-228600" algn="l" rtl="0" eaLnBrk="0" fontAlgn="base" hangingPunct="0">
              <a:spcBef>
                <a:spcPct val="20000"/>
              </a:spcBef>
              <a:spcAft>
                <a:spcPct val="0"/>
              </a:spcAft>
              <a:buFont typeface="Arial" charset="0"/>
              <a:buChar char="»"/>
              <a:defRPr kern="1200">
                <a:solidFill>
                  <a:srgbClr val="404040"/>
                </a:solidFill>
                <a:latin typeface="+mn-lt"/>
                <a:ea typeface="ＭＳ Ｐゴシック" charset="0"/>
                <a:cs typeface="Neo Tech Std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charset="2"/>
              <a:buNone/>
            </a:pPr>
            <a:r>
              <a:rPr lang="en-US" sz="1600" b="1" dirty="0" smtClean="0"/>
              <a:t>Challenges</a:t>
            </a:r>
          </a:p>
          <a:p>
            <a:r>
              <a:rPr lang="en-US" sz="1600" dirty="0" smtClean="0"/>
              <a:t>Optimizing buying process</a:t>
            </a:r>
          </a:p>
          <a:p>
            <a:r>
              <a:rPr lang="en-US" sz="1600" dirty="0" smtClean="0"/>
              <a:t>Abandoned carts</a:t>
            </a:r>
          </a:p>
          <a:p>
            <a:r>
              <a:rPr lang="en-US" sz="1600" dirty="0" smtClean="0"/>
              <a:t>Loyal customers online</a:t>
            </a:r>
          </a:p>
          <a:p>
            <a:r>
              <a:rPr lang="en-US" sz="1600" dirty="0" smtClean="0"/>
              <a:t>Increase the customers possibility of self service</a:t>
            </a:r>
          </a:p>
          <a:p>
            <a:r>
              <a:rPr lang="en-US" sz="1600" dirty="0" smtClean="0"/>
              <a:t>Bridge the gap between self service and  customer service</a:t>
            </a:r>
          </a:p>
          <a:p>
            <a:r>
              <a:rPr lang="en-US" sz="1600" dirty="0" smtClean="0"/>
              <a:t>Boost customer experience</a:t>
            </a:r>
          </a:p>
          <a:p>
            <a:pPr marL="0" indent="0">
              <a:buNone/>
            </a:pPr>
            <a:endParaRPr lang="en-US" sz="1600" dirty="0"/>
          </a:p>
        </p:txBody>
      </p:sp>
      <p:grpSp>
        <p:nvGrpSpPr>
          <p:cNvPr id="8" name="Group 7"/>
          <p:cNvGrpSpPr/>
          <p:nvPr/>
        </p:nvGrpSpPr>
        <p:grpSpPr>
          <a:xfrm>
            <a:off x="7086600" y="3133950"/>
            <a:ext cx="1800000" cy="1800000"/>
            <a:chOff x="2362200" y="2343150"/>
            <a:chExt cx="1800000" cy="1800000"/>
          </a:xfrm>
        </p:grpSpPr>
        <p:pic>
          <p:nvPicPr>
            <p:cNvPr id="11" name="Picture 10" descr="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2343150"/>
              <a:ext cx="1800000" cy="1800000"/>
            </a:xfrm>
            <a:prstGeom prst="rect">
              <a:avLst/>
            </a:prstGeom>
          </p:spPr>
        </p:pic>
        <p:sp>
          <p:nvSpPr>
            <p:cNvPr id="12" name="Rectangle 11"/>
            <p:cNvSpPr/>
            <p:nvPr/>
          </p:nvSpPr>
          <p:spPr>
            <a:xfrm>
              <a:off x="2362200" y="3638550"/>
              <a:ext cx="1676400" cy="381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tIns="0" rIns="0" bIns="0" rtlCol="0" anchor="ctr"/>
            <a:lstStyle/>
            <a:p>
              <a:pPr algn="ctr"/>
              <a:r>
                <a:rPr lang="en-US" sz="1200" b="1" dirty="0" smtClean="0"/>
                <a:t>E-commerce manager</a:t>
              </a:r>
              <a:endParaRPr lang="en-US" sz="1200" b="1" dirty="0"/>
            </a:p>
          </p:txBody>
        </p:sp>
      </p:grpSp>
    </p:spTree>
    <p:extLst>
      <p:ext uri="{BB962C8B-B14F-4D97-AF65-F5344CB8AC3E}">
        <p14:creationId xmlns:p14="http://schemas.microsoft.com/office/powerpoint/2010/main" val="147379293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9550"/>
            <a:ext cx="8229600" cy="536972"/>
          </a:xfrm>
        </p:spPr>
        <p:txBody>
          <a:bodyPr rtlCol="0">
            <a:normAutofit fontScale="90000"/>
          </a:bodyPr>
          <a:lstStyle/>
          <a:p>
            <a:pPr eaLnBrk="1" fontAlgn="auto" hangingPunct="1">
              <a:spcAft>
                <a:spcPts val="0"/>
              </a:spcAft>
              <a:defRPr/>
            </a:pPr>
            <a:r>
              <a:rPr lang="en-JM" dirty="0" smtClean="0">
                <a:ea typeface="+mj-ea"/>
              </a:rPr>
              <a:t>With what can Vergic Engage Contribute?</a:t>
            </a:r>
            <a:endParaRPr lang="en-JM" dirty="0">
              <a:ea typeface="+mj-ea"/>
            </a:endParaRPr>
          </a:p>
        </p:txBody>
      </p:sp>
      <p:sp>
        <p:nvSpPr>
          <p:cNvPr id="3" name="Content Placeholder 2"/>
          <p:cNvSpPr>
            <a:spLocks noGrp="1"/>
          </p:cNvSpPr>
          <p:nvPr>
            <p:ph sz="quarter" idx="11"/>
          </p:nvPr>
        </p:nvSpPr>
        <p:spPr>
          <a:xfrm>
            <a:off x="304800" y="723900"/>
            <a:ext cx="5029200" cy="4514850"/>
          </a:xfrm>
        </p:spPr>
        <p:txBody>
          <a:bodyPr>
            <a:noAutofit/>
          </a:bodyPr>
          <a:lstStyle/>
          <a:p>
            <a:pPr marL="271463" indent="-249238"/>
            <a:endParaRPr lang="en-GB" sz="1400" dirty="0" smtClean="0"/>
          </a:p>
          <a:p>
            <a:pPr marL="271463" indent="-249238"/>
            <a:r>
              <a:rPr lang="en-GB" sz="1400" dirty="0" smtClean="0"/>
              <a:t>Proactive Engagement engine -  Adapt and adjust to the visitors behaviour – replaying with the right offering right </a:t>
            </a:r>
            <a:r>
              <a:rPr lang="en-GB" sz="1400" dirty="0" smtClean="0"/>
              <a:t>away</a:t>
            </a:r>
            <a:endParaRPr lang="en-GB" sz="1400" dirty="0" smtClean="0"/>
          </a:p>
          <a:p>
            <a:pPr marL="271463" indent="-249238"/>
            <a:r>
              <a:rPr lang="en-GB" sz="1400" dirty="0" smtClean="0"/>
              <a:t>Advanced statistics and analytics – Act immediately – Relevant </a:t>
            </a:r>
            <a:r>
              <a:rPr lang="en-GB" sz="1400" dirty="0" smtClean="0"/>
              <a:t>offers</a:t>
            </a:r>
            <a:endParaRPr lang="en-GB" sz="1400" dirty="0" smtClean="0"/>
          </a:p>
          <a:p>
            <a:pPr marL="271463" indent="-249238"/>
            <a:r>
              <a:rPr lang="en-GB" sz="1400" dirty="0" smtClean="0"/>
              <a:t>In real time support the buying process all the way through outstanding visual guidance and co-browsing, text, voice and video</a:t>
            </a:r>
            <a:r>
              <a:rPr lang="en-GB" sz="1400" dirty="0" smtClean="0"/>
              <a:t>.</a:t>
            </a:r>
            <a:endParaRPr lang="en-GB" sz="1400" dirty="0" smtClean="0"/>
          </a:p>
          <a:p>
            <a:pPr marL="271463" indent="-249238"/>
            <a:r>
              <a:rPr lang="en-GB" sz="1400" dirty="0" smtClean="0"/>
              <a:t>A personal and positive customer experience leads to increased conversion rate and more returning loyal </a:t>
            </a:r>
            <a:r>
              <a:rPr lang="en-GB" sz="1400" dirty="0" smtClean="0"/>
              <a:t>customers</a:t>
            </a:r>
            <a:endParaRPr lang="en-GB" sz="1400" dirty="0" smtClean="0"/>
          </a:p>
          <a:p>
            <a:pPr marL="271463" indent="-249238"/>
            <a:r>
              <a:rPr lang="en-GB" sz="1400" dirty="0" smtClean="0"/>
              <a:t>Continued improvement and understanding of online purchase </a:t>
            </a:r>
            <a:r>
              <a:rPr lang="en-GB" sz="1400" dirty="0" smtClean="0"/>
              <a:t>process</a:t>
            </a:r>
            <a:endParaRPr lang="en-GB" sz="1400" dirty="0" smtClean="0"/>
          </a:p>
          <a:p>
            <a:pPr marL="271463" indent="-249238"/>
            <a:r>
              <a:rPr lang="en-GB" sz="1400" dirty="0" smtClean="0"/>
              <a:t>Increased possibilities to work actively with Omni channel and </a:t>
            </a:r>
            <a:r>
              <a:rPr lang="en-GB" sz="1400" dirty="0" smtClean="0"/>
              <a:t>integrations</a:t>
            </a:r>
            <a:endParaRPr lang="en-GB" sz="1400" dirty="0"/>
          </a:p>
          <a:p>
            <a:pPr marL="271463" indent="-249238"/>
            <a:r>
              <a:rPr lang="en-US" sz="1400" dirty="0"/>
              <a:t>Bridge the gap between self service and  customer </a:t>
            </a:r>
            <a:r>
              <a:rPr lang="en-US" sz="1400" dirty="0" smtClean="0"/>
              <a:t>service</a:t>
            </a:r>
            <a:endParaRPr lang="en-GB" sz="1400" dirty="0" smtClean="0"/>
          </a:p>
          <a:p>
            <a:pPr marL="22225" indent="0">
              <a:buNone/>
            </a:pPr>
            <a:endParaRPr lang="en-GB" sz="1400" dirty="0" smtClean="0"/>
          </a:p>
        </p:txBody>
      </p:sp>
      <p:sp>
        <p:nvSpPr>
          <p:cNvPr id="6" name="Content Placeholder 2"/>
          <p:cNvSpPr txBox="1">
            <a:spLocks/>
          </p:cNvSpPr>
          <p:nvPr/>
        </p:nvSpPr>
        <p:spPr bwMode="auto">
          <a:xfrm>
            <a:off x="5486400" y="933450"/>
            <a:ext cx="2819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chemeClr val="accent2"/>
              </a:buClr>
              <a:buFont typeface="Wingdings" charset="2"/>
              <a:buChar char="§"/>
              <a:defRPr sz="2800" kern="1200">
                <a:solidFill>
                  <a:srgbClr val="404040"/>
                </a:solidFill>
                <a:latin typeface="+mn-lt"/>
                <a:ea typeface="ＭＳ Ｐゴシック" charset="0"/>
                <a:cs typeface="Neo Tech Std Light"/>
              </a:defRPr>
            </a:lvl1pPr>
            <a:lvl2pPr marL="742950" indent="-285750" algn="l" rtl="0" eaLnBrk="0" fontAlgn="base" hangingPunct="0">
              <a:spcBef>
                <a:spcPct val="20000"/>
              </a:spcBef>
              <a:spcAft>
                <a:spcPct val="0"/>
              </a:spcAft>
              <a:buFont typeface="Arial" charset="0"/>
              <a:buChar char="–"/>
              <a:defRPr sz="2400" kern="1200">
                <a:solidFill>
                  <a:srgbClr val="404040"/>
                </a:solidFill>
                <a:latin typeface="+mn-lt"/>
                <a:ea typeface="ＭＳ Ｐゴシック" charset="0"/>
                <a:cs typeface="Neo Tech Std Light"/>
              </a:defRPr>
            </a:lvl2pPr>
            <a:lvl3pPr marL="1143000" indent="-228600" algn="l" rtl="0" eaLnBrk="0" fontAlgn="base" hangingPunct="0">
              <a:spcBef>
                <a:spcPct val="20000"/>
              </a:spcBef>
              <a:spcAft>
                <a:spcPct val="0"/>
              </a:spcAft>
              <a:buFont typeface="Arial" charset="0"/>
              <a:buChar char="•"/>
              <a:defRPr sz="2000" kern="1200">
                <a:solidFill>
                  <a:srgbClr val="404040"/>
                </a:solidFill>
                <a:latin typeface="+mn-lt"/>
                <a:ea typeface="ＭＳ Ｐゴシック" charset="0"/>
                <a:cs typeface="Neo Tech Std Light"/>
              </a:defRPr>
            </a:lvl3pPr>
            <a:lvl4pPr marL="1600200" indent="-228600" algn="l" rtl="0" eaLnBrk="0" fontAlgn="base" hangingPunct="0">
              <a:spcBef>
                <a:spcPct val="20000"/>
              </a:spcBef>
              <a:spcAft>
                <a:spcPct val="0"/>
              </a:spcAft>
              <a:buFont typeface="Arial" charset="0"/>
              <a:buChar char="–"/>
              <a:defRPr kern="1200">
                <a:solidFill>
                  <a:srgbClr val="404040"/>
                </a:solidFill>
                <a:latin typeface="+mn-lt"/>
                <a:ea typeface="ＭＳ Ｐゴシック" charset="0"/>
                <a:cs typeface="Neo Tech Std Light"/>
              </a:defRPr>
            </a:lvl4pPr>
            <a:lvl5pPr marL="2057400" indent="-228600" algn="l" rtl="0" eaLnBrk="0" fontAlgn="base" hangingPunct="0">
              <a:spcBef>
                <a:spcPct val="20000"/>
              </a:spcBef>
              <a:spcAft>
                <a:spcPct val="0"/>
              </a:spcAft>
              <a:buFont typeface="Arial" charset="0"/>
              <a:buChar char="»"/>
              <a:defRPr kern="1200">
                <a:solidFill>
                  <a:srgbClr val="404040"/>
                </a:solidFill>
                <a:latin typeface="+mn-lt"/>
                <a:ea typeface="ＭＳ Ｐゴシック" charset="0"/>
                <a:cs typeface="Neo Tech Std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1463" indent="-249238">
              <a:buFont typeface="Arial"/>
              <a:buNone/>
            </a:pPr>
            <a:r>
              <a:rPr lang="en-GB" sz="1400" b="1" dirty="0" smtClean="0"/>
              <a:t>Key words </a:t>
            </a:r>
            <a:endParaRPr lang="en-GB" sz="1400" dirty="0" smtClean="0"/>
          </a:p>
          <a:p>
            <a:pPr marL="271463" indent="-249238"/>
            <a:r>
              <a:rPr lang="en-GB" sz="1400" dirty="0" smtClean="0"/>
              <a:t>Proactive engagement – tailor offerings based on visitor profile </a:t>
            </a:r>
          </a:p>
          <a:p>
            <a:pPr marL="271463" indent="-249238"/>
            <a:r>
              <a:rPr lang="en-GB" sz="1400" dirty="0" smtClean="0"/>
              <a:t>Increase conversion rate</a:t>
            </a:r>
          </a:p>
          <a:p>
            <a:pPr marL="271463" indent="-249238"/>
            <a:r>
              <a:rPr lang="en-GB" sz="1400" dirty="0" smtClean="0"/>
              <a:t>Up sales possibilities</a:t>
            </a:r>
          </a:p>
          <a:p>
            <a:pPr marL="271463" indent="-249238"/>
            <a:r>
              <a:rPr lang="en-GB" sz="1400" dirty="0" smtClean="0"/>
              <a:t>Boost customer experience</a:t>
            </a:r>
          </a:p>
          <a:p>
            <a:pPr marL="271463" indent="-249238"/>
            <a:r>
              <a:rPr lang="en-US" sz="1400" dirty="0" smtClean="0"/>
              <a:t>Increase the customers possibility of self service</a:t>
            </a:r>
            <a:endParaRPr lang="en-GB" sz="1400" dirty="0" smtClean="0"/>
          </a:p>
          <a:p>
            <a:pPr marL="271463" indent="-249238"/>
            <a:r>
              <a:rPr lang="en-GB" sz="1400" dirty="0" smtClean="0"/>
              <a:t>Analytics and statistics</a:t>
            </a:r>
          </a:p>
          <a:p>
            <a:pPr marL="271463" indent="-249238"/>
            <a:r>
              <a:rPr lang="en-GB" sz="1400" dirty="0" smtClean="0"/>
              <a:t>Fast ROI</a:t>
            </a:r>
            <a:endParaRPr lang="en-GB" sz="1400" dirty="0" smtClean="0"/>
          </a:p>
        </p:txBody>
      </p:sp>
      <p:grpSp>
        <p:nvGrpSpPr>
          <p:cNvPr id="11" name="Group 10"/>
          <p:cNvGrpSpPr/>
          <p:nvPr/>
        </p:nvGrpSpPr>
        <p:grpSpPr>
          <a:xfrm>
            <a:off x="7086600" y="3133950"/>
            <a:ext cx="1800000" cy="1800000"/>
            <a:chOff x="2362200" y="2343150"/>
            <a:chExt cx="1800000" cy="1800000"/>
          </a:xfrm>
        </p:grpSpPr>
        <p:pic>
          <p:nvPicPr>
            <p:cNvPr id="12" name="Picture 11" descr="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2343150"/>
              <a:ext cx="1800000" cy="1800000"/>
            </a:xfrm>
            <a:prstGeom prst="rect">
              <a:avLst/>
            </a:prstGeom>
          </p:spPr>
        </p:pic>
        <p:sp>
          <p:nvSpPr>
            <p:cNvPr id="13" name="Rectangle 12"/>
            <p:cNvSpPr/>
            <p:nvPr/>
          </p:nvSpPr>
          <p:spPr>
            <a:xfrm>
              <a:off x="2362200" y="3638550"/>
              <a:ext cx="1676400" cy="381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tIns="0" rIns="0" bIns="0" rtlCol="0" anchor="ctr"/>
            <a:lstStyle/>
            <a:p>
              <a:pPr algn="ctr"/>
              <a:r>
                <a:rPr lang="en-US" sz="1200" b="1" dirty="0" smtClean="0"/>
                <a:t>E-commerce manager</a:t>
              </a:r>
              <a:endParaRPr lang="en-US" sz="1200" b="1" dirty="0"/>
            </a:p>
          </p:txBody>
        </p:sp>
      </p:grpSp>
    </p:spTree>
    <p:extLst>
      <p:ext uri="{BB962C8B-B14F-4D97-AF65-F5344CB8AC3E}">
        <p14:creationId xmlns:p14="http://schemas.microsoft.com/office/powerpoint/2010/main" val="399435871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1400" dirty="0" smtClean="0">
                <a:solidFill>
                  <a:schemeClr val="tx1"/>
                </a:solidFill>
              </a:rPr>
              <a:t>Case story:</a:t>
            </a:r>
            <a:r>
              <a:rPr lang="en-US" dirty="0" smtClean="0"/>
              <a:t/>
            </a:r>
            <a:br>
              <a:rPr lang="en-US" dirty="0" smtClean="0"/>
            </a:br>
            <a:r>
              <a:rPr lang="en-US" sz="2400" b="1" dirty="0" smtClean="0"/>
              <a:t>International fashion retail brand</a:t>
            </a:r>
            <a:endParaRPr lang="en-US" sz="2400" b="1" dirty="0"/>
          </a:p>
        </p:txBody>
      </p:sp>
      <p:sp>
        <p:nvSpPr>
          <p:cNvPr id="3" name="Content Placeholder 2"/>
          <p:cNvSpPr>
            <a:spLocks noGrp="1"/>
          </p:cNvSpPr>
          <p:nvPr>
            <p:ph idx="1"/>
          </p:nvPr>
        </p:nvSpPr>
        <p:spPr>
          <a:xfrm>
            <a:off x="457200" y="929878"/>
            <a:ext cx="5715000" cy="3394472"/>
          </a:xfrm>
        </p:spPr>
        <p:txBody>
          <a:bodyPr/>
          <a:lstStyle/>
          <a:p>
            <a:pPr marL="0" indent="0">
              <a:buNone/>
            </a:pPr>
            <a:r>
              <a:rPr lang="en-GB" sz="1800" dirty="0" smtClean="0">
                <a:solidFill>
                  <a:srgbClr val="000000"/>
                </a:solidFill>
              </a:rPr>
              <a:t>One of the biggest fashion stores on the market. Main goal to increas conversion rate in web shop and utilize chat as a more efficient service channel</a:t>
            </a:r>
          </a:p>
          <a:p>
            <a:pPr marL="0" indent="0">
              <a:buNone/>
            </a:pPr>
            <a:endParaRPr lang="en-GB" sz="1000" dirty="0" smtClean="0">
              <a:solidFill>
                <a:srgbClr val="000000"/>
              </a:solidFill>
            </a:endParaRPr>
          </a:p>
          <a:p>
            <a:pPr marL="174625" lvl="0" indent="-165100"/>
            <a:r>
              <a:rPr lang="en-GB" sz="1400" dirty="0" smtClean="0">
                <a:solidFill>
                  <a:srgbClr val="000000"/>
                </a:solidFill>
              </a:rPr>
              <a:t>“As </a:t>
            </a:r>
            <a:r>
              <a:rPr lang="en-GB" sz="1400" dirty="0">
                <a:solidFill>
                  <a:srgbClr val="000000"/>
                </a:solidFill>
              </a:rPr>
              <a:t>an agent, the GUI is very intuitive and easy to </a:t>
            </a:r>
            <a:r>
              <a:rPr lang="en-GB" sz="1400" dirty="0" smtClean="0">
                <a:solidFill>
                  <a:srgbClr val="000000"/>
                </a:solidFill>
              </a:rPr>
              <a:t>grasp”</a:t>
            </a:r>
          </a:p>
          <a:p>
            <a:pPr marL="174625" indent="-165100"/>
            <a:r>
              <a:rPr lang="en-GB" sz="1400" dirty="0" smtClean="0">
                <a:solidFill>
                  <a:srgbClr val="000000"/>
                </a:solidFill>
              </a:rPr>
              <a:t>“The </a:t>
            </a:r>
            <a:r>
              <a:rPr lang="en-GB" sz="1400" dirty="0">
                <a:solidFill>
                  <a:srgbClr val="000000"/>
                </a:solidFill>
              </a:rPr>
              <a:t>co-browsing ability </a:t>
            </a:r>
            <a:r>
              <a:rPr lang="en-GB" sz="1400" dirty="0" smtClean="0">
                <a:solidFill>
                  <a:srgbClr val="000000"/>
                </a:solidFill>
              </a:rPr>
              <a:t>was </a:t>
            </a:r>
            <a:r>
              <a:rPr lang="en-GB" sz="1400" dirty="0">
                <a:solidFill>
                  <a:srgbClr val="000000"/>
                </a:solidFill>
              </a:rPr>
              <a:t>highly </a:t>
            </a:r>
            <a:r>
              <a:rPr lang="en-GB" sz="1400" dirty="0" smtClean="0">
                <a:solidFill>
                  <a:srgbClr val="000000"/>
                </a:solidFill>
              </a:rPr>
              <a:t>appreciated”</a:t>
            </a:r>
          </a:p>
          <a:p>
            <a:pPr marL="174625" lvl="0" indent="-165100"/>
            <a:r>
              <a:rPr lang="en-GB" sz="1400" dirty="0" smtClean="0">
                <a:solidFill>
                  <a:srgbClr val="000000"/>
                </a:solidFill>
              </a:rPr>
              <a:t>“The </a:t>
            </a:r>
            <a:r>
              <a:rPr lang="en-GB" sz="1400" dirty="0">
                <a:solidFill>
                  <a:srgbClr val="000000"/>
                </a:solidFill>
              </a:rPr>
              <a:t>ability to insert not only canned messages and links into the chat dialogue, but also (layered) PDF:s and videos etcetera, </a:t>
            </a:r>
            <a:r>
              <a:rPr lang="en-GB" sz="1400" dirty="0" smtClean="0">
                <a:solidFill>
                  <a:srgbClr val="000000"/>
                </a:solidFill>
              </a:rPr>
              <a:t>helps a lot”</a:t>
            </a:r>
          </a:p>
          <a:p>
            <a:pPr marL="174625" indent="-165100"/>
            <a:r>
              <a:rPr lang="en-GB" sz="1400" dirty="0" smtClean="0">
                <a:solidFill>
                  <a:srgbClr val="000000"/>
                </a:solidFill>
              </a:rPr>
              <a:t>“Seems </a:t>
            </a:r>
            <a:r>
              <a:rPr lang="en-GB" sz="1400" dirty="0">
                <a:solidFill>
                  <a:srgbClr val="000000"/>
                </a:solidFill>
              </a:rPr>
              <a:t>to be a reliable system; during the pilot there was 0 minutes of </a:t>
            </a:r>
            <a:r>
              <a:rPr lang="en-GB" sz="1400" dirty="0" smtClean="0">
                <a:solidFill>
                  <a:srgbClr val="000000"/>
                </a:solidFill>
              </a:rPr>
              <a:t>downtime”</a:t>
            </a:r>
            <a:endParaRPr lang="en-GB" sz="1400" dirty="0">
              <a:solidFill>
                <a:srgbClr val="000000"/>
              </a:solidFill>
            </a:endParaRPr>
          </a:p>
          <a:p>
            <a:pPr marL="174625" indent="-165100"/>
            <a:endParaRPr lang="en-GB" sz="1400" dirty="0">
              <a:solidFill>
                <a:srgbClr val="000000"/>
              </a:solidFill>
            </a:endParaRPr>
          </a:p>
          <a:p>
            <a:pPr marL="174625" lvl="0" indent="-165100"/>
            <a:endParaRPr lang="en-GB" sz="1400" dirty="0">
              <a:solidFill>
                <a:srgbClr val="000000"/>
              </a:solidFill>
            </a:endParaRPr>
          </a:p>
          <a:p>
            <a:endParaRPr lang="en-GB" sz="1800" dirty="0" smtClean="0">
              <a:solidFill>
                <a:srgbClr val="000000"/>
              </a:solidFill>
            </a:endParaRPr>
          </a:p>
          <a:p>
            <a:endParaRPr lang="en-GB" sz="2000" dirty="0" smtClean="0">
              <a:solidFill>
                <a:srgbClr val="000000"/>
              </a:solidFill>
            </a:endParaRPr>
          </a:p>
          <a:p>
            <a:pPr marL="0" indent="0">
              <a:buNone/>
            </a:pPr>
            <a:endParaRPr lang="en-US" sz="2000" dirty="0">
              <a:solidFill>
                <a:srgbClr val="000000"/>
              </a:solidFill>
            </a:endParaRPr>
          </a:p>
        </p:txBody>
      </p:sp>
      <p:pic>
        <p:nvPicPr>
          <p:cNvPr id="5" name="Picture 4" descr="Fash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5384" y="0"/>
            <a:ext cx="2638616" cy="5143500"/>
          </a:xfrm>
          <a:prstGeom prst="rect">
            <a:avLst/>
          </a:prstGeom>
        </p:spPr>
      </p:pic>
      <p:sp>
        <p:nvSpPr>
          <p:cNvPr id="6" name="TextBox 5"/>
          <p:cNvSpPr txBox="1"/>
          <p:nvPr/>
        </p:nvSpPr>
        <p:spPr>
          <a:xfrm>
            <a:off x="533400" y="3486150"/>
            <a:ext cx="1371600" cy="1415772"/>
          </a:xfrm>
          <a:prstGeom prst="rect">
            <a:avLst/>
          </a:prstGeom>
          <a:noFill/>
        </p:spPr>
        <p:txBody>
          <a:bodyPr wrap="square" rtlCol="0">
            <a:spAutoFit/>
          </a:bodyPr>
          <a:lstStyle/>
          <a:p>
            <a:r>
              <a:rPr lang="en-US" sz="5000" b="1" dirty="0" smtClean="0">
                <a:solidFill>
                  <a:srgbClr val="30B032"/>
                </a:solidFill>
                <a:latin typeface="Arial"/>
                <a:cs typeface="Arial"/>
              </a:rPr>
              <a:t>21</a:t>
            </a:r>
            <a:r>
              <a:rPr lang="en-US" b="1" dirty="0" smtClean="0">
                <a:solidFill>
                  <a:srgbClr val="30B032"/>
                </a:solidFill>
                <a:latin typeface="Arial"/>
                <a:cs typeface="Arial"/>
              </a:rPr>
              <a:t>%</a:t>
            </a:r>
          </a:p>
          <a:p>
            <a:r>
              <a:rPr lang="en-US" sz="1200" b="1" dirty="0" smtClean="0">
                <a:latin typeface="Arial"/>
                <a:cs typeface="Arial"/>
              </a:rPr>
              <a:t>increased in total conversion rate</a:t>
            </a:r>
            <a:endParaRPr lang="en-US" sz="1200" b="1" dirty="0">
              <a:latin typeface="Arial"/>
              <a:cs typeface="Arial"/>
            </a:endParaRPr>
          </a:p>
        </p:txBody>
      </p:sp>
      <p:sp>
        <p:nvSpPr>
          <p:cNvPr id="7" name="TextBox 6"/>
          <p:cNvSpPr txBox="1"/>
          <p:nvPr/>
        </p:nvSpPr>
        <p:spPr>
          <a:xfrm>
            <a:off x="3124200" y="3486150"/>
            <a:ext cx="1371600" cy="1415772"/>
          </a:xfrm>
          <a:prstGeom prst="rect">
            <a:avLst/>
          </a:prstGeom>
          <a:noFill/>
        </p:spPr>
        <p:txBody>
          <a:bodyPr wrap="square" rtlCol="0">
            <a:spAutoFit/>
          </a:bodyPr>
          <a:lstStyle/>
          <a:p>
            <a:r>
              <a:rPr lang="en-US" sz="5000" b="1" dirty="0" smtClean="0">
                <a:solidFill>
                  <a:schemeClr val="accent2"/>
                </a:solidFill>
                <a:latin typeface="Arial"/>
                <a:cs typeface="Arial"/>
              </a:rPr>
              <a:t>3x</a:t>
            </a:r>
            <a:endParaRPr lang="en-US" b="1" dirty="0" smtClean="0">
              <a:solidFill>
                <a:schemeClr val="accent2"/>
              </a:solidFill>
              <a:latin typeface="Arial"/>
              <a:cs typeface="Arial"/>
            </a:endParaRPr>
          </a:p>
          <a:p>
            <a:r>
              <a:rPr lang="en-US" sz="1200" b="1" dirty="0" smtClean="0">
                <a:latin typeface="Arial"/>
                <a:cs typeface="Arial"/>
              </a:rPr>
              <a:t>more efficient. (parallel chat handling)</a:t>
            </a:r>
            <a:endParaRPr lang="en-US" sz="1200" b="1" dirty="0">
              <a:latin typeface="Arial"/>
              <a:cs typeface="Arial"/>
            </a:endParaRPr>
          </a:p>
        </p:txBody>
      </p:sp>
      <p:sp>
        <p:nvSpPr>
          <p:cNvPr id="9" name="TextBox 8"/>
          <p:cNvSpPr txBox="1"/>
          <p:nvPr/>
        </p:nvSpPr>
        <p:spPr>
          <a:xfrm>
            <a:off x="1905000" y="3486150"/>
            <a:ext cx="1219200" cy="1415772"/>
          </a:xfrm>
          <a:prstGeom prst="rect">
            <a:avLst/>
          </a:prstGeom>
          <a:noFill/>
        </p:spPr>
        <p:txBody>
          <a:bodyPr wrap="square" rtlCol="0">
            <a:spAutoFit/>
          </a:bodyPr>
          <a:lstStyle/>
          <a:p>
            <a:r>
              <a:rPr lang="en-US" sz="5000" b="1" dirty="0" smtClean="0">
                <a:solidFill>
                  <a:srgbClr val="00B7C9"/>
                </a:solidFill>
                <a:latin typeface="Arial"/>
                <a:cs typeface="Arial"/>
              </a:rPr>
              <a:t>85</a:t>
            </a:r>
            <a:r>
              <a:rPr lang="en-US" b="1" dirty="0" smtClean="0">
                <a:solidFill>
                  <a:srgbClr val="00B7C9"/>
                </a:solidFill>
                <a:latin typeface="Arial"/>
                <a:cs typeface="Arial"/>
              </a:rPr>
              <a:t>%</a:t>
            </a:r>
          </a:p>
          <a:p>
            <a:r>
              <a:rPr lang="en-US" sz="1200" b="1" dirty="0" smtClean="0">
                <a:latin typeface="Arial"/>
                <a:cs typeface="Arial"/>
              </a:rPr>
              <a:t>first time resolution rate</a:t>
            </a:r>
            <a:endParaRPr lang="en-US" sz="1200" b="1" dirty="0">
              <a:latin typeface="Arial"/>
              <a:cs typeface="Arial"/>
            </a:endParaRPr>
          </a:p>
        </p:txBody>
      </p:sp>
      <p:sp>
        <p:nvSpPr>
          <p:cNvPr id="10" name="TextBox 9"/>
          <p:cNvSpPr txBox="1"/>
          <p:nvPr/>
        </p:nvSpPr>
        <p:spPr>
          <a:xfrm>
            <a:off x="4419600" y="3486150"/>
            <a:ext cx="1371600" cy="1046440"/>
          </a:xfrm>
          <a:prstGeom prst="rect">
            <a:avLst/>
          </a:prstGeom>
          <a:noFill/>
        </p:spPr>
        <p:txBody>
          <a:bodyPr wrap="square" rtlCol="0">
            <a:spAutoFit/>
          </a:bodyPr>
          <a:lstStyle/>
          <a:p>
            <a:r>
              <a:rPr lang="en-US" sz="5000" b="1" dirty="0" smtClean="0">
                <a:solidFill>
                  <a:schemeClr val="accent1"/>
                </a:solidFill>
                <a:latin typeface="Arial"/>
                <a:cs typeface="Arial"/>
              </a:rPr>
              <a:t>-50</a:t>
            </a:r>
            <a:r>
              <a:rPr lang="en-US" b="1" dirty="0" smtClean="0">
                <a:solidFill>
                  <a:schemeClr val="accent1"/>
                </a:solidFill>
                <a:latin typeface="Arial"/>
                <a:cs typeface="Arial"/>
              </a:rPr>
              <a:t>%</a:t>
            </a:r>
          </a:p>
          <a:p>
            <a:r>
              <a:rPr lang="en-US" sz="1200" b="1" dirty="0" smtClean="0">
                <a:latin typeface="Arial"/>
                <a:cs typeface="Arial"/>
              </a:rPr>
              <a:t>e-mail reduction</a:t>
            </a:r>
            <a:endParaRPr lang="en-US" sz="1200" b="1" dirty="0">
              <a:latin typeface="Arial"/>
              <a:cs typeface="Arial"/>
            </a:endParaRPr>
          </a:p>
        </p:txBody>
      </p:sp>
      <p:grpSp>
        <p:nvGrpSpPr>
          <p:cNvPr id="14" name="Group 13"/>
          <p:cNvGrpSpPr/>
          <p:nvPr/>
        </p:nvGrpSpPr>
        <p:grpSpPr>
          <a:xfrm>
            <a:off x="7086600" y="3133950"/>
            <a:ext cx="1800000" cy="1800000"/>
            <a:chOff x="2362200" y="2343150"/>
            <a:chExt cx="1800000" cy="1800000"/>
          </a:xfrm>
        </p:grpSpPr>
        <p:pic>
          <p:nvPicPr>
            <p:cNvPr id="15" name="Picture 14" descr="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200" y="2343150"/>
              <a:ext cx="1800000" cy="1800000"/>
            </a:xfrm>
            <a:prstGeom prst="rect">
              <a:avLst/>
            </a:prstGeom>
          </p:spPr>
        </p:pic>
        <p:sp>
          <p:nvSpPr>
            <p:cNvPr id="16" name="Rectangle 15"/>
            <p:cNvSpPr/>
            <p:nvPr/>
          </p:nvSpPr>
          <p:spPr>
            <a:xfrm>
              <a:off x="2362200" y="3638550"/>
              <a:ext cx="1676400" cy="381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tIns="0" rIns="0" bIns="0" rtlCol="0" anchor="ctr"/>
            <a:lstStyle/>
            <a:p>
              <a:pPr algn="ctr"/>
              <a:r>
                <a:rPr lang="en-US" sz="1200" b="1" dirty="0" smtClean="0"/>
                <a:t>E-commerce manager</a:t>
              </a:r>
              <a:endParaRPr lang="en-US" sz="1200" b="1" dirty="0"/>
            </a:p>
          </p:txBody>
        </p:sp>
      </p:grpSp>
    </p:spTree>
    <p:extLst>
      <p:ext uri="{BB962C8B-B14F-4D97-AF65-F5344CB8AC3E}">
        <p14:creationId xmlns:p14="http://schemas.microsoft.com/office/powerpoint/2010/main" val="42533740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JM" dirty="0" smtClean="0">
                <a:ea typeface="+mj-ea"/>
              </a:rPr>
              <a:t>Customer Service Manager</a:t>
            </a:r>
            <a:endParaRPr lang="en-JM" dirty="0">
              <a:ea typeface="+mj-ea"/>
            </a:endParaRPr>
          </a:p>
        </p:txBody>
      </p:sp>
      <p:sp>
        <p:nvSpPr>
          <p:cNvPr id="12" name="Content Placeholder 2"/>
          <p:cNvSpPr>
            <a:spLocks noGrp="1"/>
          </p:cNvSpPr>
          <p:nvPr>
            <p:ph sz="quarter" idx="11"/>
          </p:nvPr>
        </p:nvSpPr>
        <p:spPr>
          <a:xfrm>
            <a:off x="533400" y="971550"/>
            <a:ext cx="4191000" cy="3771900"/>
          </a:xfrm>
        </p:spPr>
        <p:txBody>
          <a:bodyPr>
            <a:noAutofit/>
          </a:bodyPr>
          <a:lstStyle/>
          <a:p>
            <a:pPr marL="249238" indent="-249238">
              <a:buNone/>
            </a:pPr>
            <a:r>
              <a:rPr lang="en-US" sz="1600" b="1" dirty="0" smtClean="0"/>
              <a:t>Interest</a:t>
            </a:r>
          </a:p>
          <a:p>
            <a:pPr marL="249238" indent="-249238"/>
            <a:r>
              <a:rPr lang="en-US" sz="1600" dirty="0" smtClean="0"/>
              <a:t>Effective and smooth processes</a:t>
            </a:r>
          </a:p>
          <a:p>
            <a:pPr marL="249238" indent="-249238"/>
            <a:r>
              <a:rPr lang="en-US" sz="1600" dirty="0" smtClean="0"/>
              <a:t>Effectiveness in the customer support organization</a:t>
            </a:r>
          </a:p>
          <a:p>
            <a:pPr marL="249238" indent="-249238"/>
            <a:r>
              <a:rPr lang="en-US" sz="1600" dirty="0" smtClean="0"/>
              <a:t>Meet KPI’s of effectiveness and CSI</a:t>
            </a:r>
          </a:p>
          <a:p>
            <a:pPr marL="249238" indent="-249238"/>
            <a:r>
              <a:rPr lang="en-US" sz="1600" dirty="0" smtClean="0"/>
              <a:t>Keeping low cost in customer service center</a:t>
            </a:r>
          </a:p>
          <a:p>
            <a:pPr marL="249238" indent="-249238"/>
            <a:r>
              <a:rPr lang="en-US" sz="1600" dirty="0" smtClean="0"/>
              <a:t>Sometimes increased conversion rate</a:t>
            </a:r>
          </a:p>
          <a:p>
            <a:pPr marL="249238" indent="-249238"/>
            <a:r>
              <a:rPr lang="en-US" sz="1600" dirty="0" smtClean="0"/>
              <a:t>Customer satisfaction</a:t>
            </a:r>
          </a:p>
          <a:p>
            <a:pPr marL="249238" indent="-249238"/>
            <a:r>
              <a:rPr lang="en-US" sz="1600" dirty="0" smtClean="0"/>
              <a:t>Boost customer experience</a:t>
            </a:r>
          </a:p>
          <a:p>
            <a:pPr marL="249238" indent="-249238"/>
            <a:r>
              <a:rPr lang="en-US" sz="1600" dirty="0"/>
              <a:t>Tools for turning support cases into sales </a:t>
            </a:r>
            <a:r>
              <a:rPr lang="en-US" sz="1600" dirty="0" smtClean="0"/>
              <a:t>cases</a:t>
            </a:r>
          </a:p>
          <a:p>
            <a:pPr marL="249238" indent="-249238"/>
            <a:r>
              <a:rPr lang="en-US" sz="1600" dirty="0" smtClean="0"/>
              <a:t>Satisfied employees</a:t>
            </a:r>
            <a:endParaRPr lang="en-US" sz="1600" dirty="0"/>
          </a:p>
          <a:p>
            <a:pPr marL="249238" indent="-249238"/>
            <a:endParaRPr lang="en-US" sz="1600" dirty="0" smtClean="0"/>
          </a:p>
          <a:p>
            <a:pPr marL="249238" indent="-249238">
              <a:buNone/>
            </a:pPr>
            <a:endParaRPr lang="en-US" sz="1600" dirty="0"/>
          </a:p>
          <a:p>
            <a:pPr marL="249238" indent="-249238"/>
            <a:endParaRPr lang="en-US" sz="1600" dirty="0" smtClean="0"/>
          </a:p>
          <a:p>
            <a:pPr marL="249238" indent="-249238">
              <a:buNone/>
            </a:pPr>
            <a:endParaRPr lang="en-US" sz="1600" dirty="0"/>
          </a:p>
          <a:p>
            <a:pPr marL="249238" indent="-249238">
              <a:buNone/>
            </a:pPr>
            <a:endParaRPr lang="en-US" sz="1600" dirty="0"/>
          </a:p>
          <a:p>
            <a:pPr marL="249238" indent="-249238"/>
            <a:endParaRPr lang="en-US" sz="1600" dirty="0"/>
          </a:p>
          <a:p>
            <a:pPr marL="249238" indent="-249238">
              <a:buNone/>
            </a:pPr>
            <a:endParaRPr lang="en-US" sz="1600" dirty="0"/>
          </a:p>
        </p:txBody>
      </p:sp>
      <p:sp>
        <p:nvSpPr>
          <p:cNvPr id="8" name="Content Placeholder 2"/>
          <p:cNvSpPr txBox="1">
            <a:spLocks/>
          </p:cNvSpPr>
          <p:nvPr/>
        </p:nvSpPr>
        <p:spPr bwMode="auto">
          <a:xfrm>
            <a:off x="4572000" y="1047750"/>
            <a:ext cx="29718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chemeClr val="accent2"/>
              </a:buClr>
              <a:buFont typeface="Wingdings" charset="2"/>
              <a:buChar char="§"/>
              <a:defRPr sz="2800" kern="1200">
                <a:solidFill>
                  <a:srgbClr val="404040"/>
                </a:solidFill>
                <a:latin typeface="+mn-lt"/>
                <a:ea typeface="ＭＳ Ｐゴシック" charset="0"/>
                <a:cs typeface="Neo Tech Std Light"/>
              </a:defRPr>
            </a:lvl1pPr>
            <a:lvl2pPr marL="742950" indent="-285750" algn="l" rtl="0" eaLnBrk="0" fontAlgn="base" hangingPunct="0">
              <a:spcBef>
                <a:spcPct val="20000"/>
              </a:spcBef>
              <a:spcAft>
                <a:spcPct val="0"/>
              </a:spcAft>
              <a:buFont typeface="Arial" charset="0"/>
              <a:buChar char="–"/>
              <a:defRPr sz="2400" kern="1200">
                <a:solidFill>
                  <a:srgbClr val="404040"/>
                </a:solidFill>
                <a:latin typeface="+mn-lt"/>
                <a:ea typeface="ＭＳ Ｐゴシック" charset="0"/>
                <a:cs typeface="Neo Tech Std Light"/>
              </a:defRPr>
            </a:lvl2pPr>
            <a:lvl3pPr marL="1143000" indent="-228600" algn="l" rtl="0" eaLnBrk="0" fontAlgn="base" hangingPunct="0">
              <a:spcBef>
                <a:spcPct val="20000"/>
              </a:spcBef>
              <a:spcAft>
                <a:spcPct val="0"/>
              </a:spcAft>
              <a:buFont typeface="Arial" charset="0"/>
              <a:buChar char="•"/>
              <a:defRPr sz="2000" kern="1200">
                <a:solidFill>
                  <a:srgbClr val="404040"/>
                </a:solidFill>
                <a:latin typeface="+mn-lt"/>
                <a:ea typeface="ＭＳ Ｐゴシック" charset="0"/>
                <a:cs typeface="Neo Tech Std Light"/>
              </a:defRPr>
            </a:lvl3pPr>
            <a:lvl4pPr marL="1600200" indent="-228600" algn="l" rtl="0" eaLnBrk="0" fontAlgn="base" hangingPunct="0">
              <a:spcBef>
                <a:spcPct val="20000"/>
              </a:spcBef>
              <a:spcAft>
                <a:spcPct val="0"/>
              </a:spcAft>
              <a:buFont typeface="Arial" charset="0"/>
              <a:buChar char="–"/>
              <a:defRPr kern="1200">
                <a:solidFill>
                  <a:srgbClr val="404040"/>
                </a:solidFill>
                <a:latin typeface="+mn-lt"/>
                <a:ea typeface="ＭＳ Ｐゴシック" charset="0"/>
                <a:cs typeface="Neo Tech Std Light"/>
              </a:defRPr>
            </a:lvl4pPr>
            <a:lvl5pPr marL="2057400" indent="-228600" algn="l" rtl="0" eaLnBrk="0" fontAlgn="base" hangingPunct="0">
              <a:spcBef>
                <a:spcPct val="20000"/>
              </a:spcBef>
              <a:spcAft>
                <a:spcPct val="0"/>
              </a:spcAft>
              <a:buFont typeface="Arial" charset="0"/>
              <a:buChar char="»"/>
              <a:defRPr kern="1200">
                <a:solidFill>
                  <a:srgbClr val="404040"/>
                </a:solidFill>
                <a:latin typeface="+mn-lt"/>
                <a:ea typeface="ＭＳ Ｐゴシック" charset="0"/>
                <a:cs typeface="Neo Tech Std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49238" indent="-249238">
              <a:buFont typeface="Wingdings" charset="2"/>
              <a:buNone/>
            </a:pPr>
            <a:r>
              <a:rPr lang="en-US" sz="1600" b="1" dirty="0" smtClean="0"/>
              <a:t>Challenges</a:t>
            </a:r>
          </a:p>
          <a:p>
            <a:pPr marL="249238" indent="-249238"/>
            <a:r>
              <a:rPr lang="en-US" sz="1600" dirty="0" smtClean="0"/>
              <a:t>Complex processes</a:t>
            </a:r>
          </a:p>
          <a:p>
            <a:pPr marL="249238" indent="-249238"/>
            <a:r>
              <a:rPr lang="en-US" sz="1600" dirty="0" smtClean="0"/>
              <a:t>High load on phone and mail. Cases multiplies over the channels</a:t>
            </a:r>
          </a:p>
          <a:p>
            <a:pPr marL="249238" indent="-249238"/>
            <a:r>
              <a:rPr lang="en-US" sz="1600" dirty="0" smtClean="0"/>
              <a:t>Cost reductions</a:t>
            </a:r>
          </a:p>
          <a:p>
            <a:pPr marL="249238" indent="-249238"/>
            <a:r>
              <a:rPr lang="en-US" sz="1600" dirty="0" smtClean="0"/>
              <a:t>Effective process – Don</a:t>
            </a:r>
            <a:r>
              <a:rPr lang="fr-FR" sz="1600" dirty="0" smtClean="0"/>
              <a:t>’</a:t>
            </a:r>
            <a:r>
              <a:rPr lang="en-US" sz="1600" dirty="0" smtClean="0"/>
              <a:t>t want a new channel that drives more contacts</a:t>
            </a:r>
          </a:p>
          <a:p>
            <a:pPr marL="249238" indent="-249238"/>
            <a:r>
              <a:rPr lang="en-US" sz="1600" dirty="0" smtClean="0"/>
              <a:t>Churn reduction</a:t>
            </a:r>
          </a:p>
          <a:p>
            <a:pPr marL="249238" indent="-249238"/>
            <a:r>
              <a:rPr lang="en-US" sz="1600" dirty="0" smtClean="0"/>
              <a:t>High employee turn over</a:t>
            </a:r>
          </a:p>
          <a:p>
            <a:pPr marL="249238" indent="-249238"/>
            <a:endParaRPr lang="en-US" sz="1600" dirty="0" smtClean="0"/>
          </a:p>
          <a:p>
            <a:pPr marL="249238" indent="-249238"/>
            <a:endParaRPr lang="en-US" sz="1600" dirty="0" smtClean="0"/>
          </a:p>
          <a:p>
            <a:pPr marL="249238" indent="-249238">
              <a:buFont typeface="Wingdings" charset="2"/>
              <a:buNone/>
            </a:pPr>
            <a:endParaRPr lang="en-US" sz="1600" dirty="0" smtClean="0"/>
          </a:p>
          <a:p>
            <a:pPr marL="249238" indent="-249238">
              <a:buFont typeface="Wingdings" charset="2"/>
              <a:buNone/>
            </a:pPr>
            <a:endParaRPr lang="en-US" sz="1600" dirty="0" smtClean="0"/>
          </a:p>
          <a:p>
            <a:pPr marL="249238" indent="-249238"/>
            <a:endParaRPr lang="en-US" sz="1600" dirty="0" smtClean="0"/>
          </a:p>
          <a:p>
            <a:pPr marL="249238" indent="-249238">
              <a:buFont typeface="Wingdings" charset="2"/>
              <a:buNone/>
            </a:pPr>
            <a:endParaRPr lang="en-US" sz="1600" dirty="0"/>
          </a:p>
        </p:txBody>
      </p:sp>
      <p:grpSp>
        <p:nvGrpSpPr>
          <p:cNvPr id="9" name="Group 8"/>
          <p:cNvGrpSpPr/>
          <p:nvPr/>
        </p:nvGrpSpPr>
        <p:grpSpPr>
          <a:xfrm>
            <a:off x="7086600" y="2952750"/>
            <a:ext cx="1800000" cy="1962150"/>
            <a:chOff x="5715000" y="0"/>
            <a:chExt cx="1800000" cy="1962150"/>
          </a:xfrm>
        </p:grpSpPr>
        <p:pic>
          <p:nvPicPr>
            <p:cNvPr id="10" name="Picture 9" descr="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0"/>
              <a:ext cx="1800000" cy="1800000"/>
            </a:xfrm>
            <a:prstGeom prst="rect">
              <a:avLst/>
            </a:prstGeom>
          </p:spPr>
        </p:pic>
        <p:sp>
          <p:nvSpPr>
            <p:cNvPr id="13" name="Rectangle 12"/>
            <p:cNvSpPr/>
            <p:nvPr/>
          </p:nvSpPr>
          <p:spPr>
            <a:xfrm>
              <a:off x="5791200" y="1371600"/>
              <a:ext cx="1676400" cy="5905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tIns="0" rIns="0" bIns="0" rtlCol="0" anchor="ctr"/>
            <a:lstStyle/>
            <a:p>
              <a:pPr algn="ctr"/>
              <a:r>
                <a:rPr lang="en-US" sz="1200" b="1" dirty="0" smtClean="0"/>
                <a:t>Customer service manager</a:t>
              </a:r>
              <a:endParaRPr lang="en-US" sz="1200" b="1" dirty="0"/>
            </a:p>
          </p:txBody>
        </p:sp>
      </p:grpSp>
    </p:spTree>
    <p:extLst>
      <p:ext uri="{BB962C8B-B14F-4D97-AF65-F5344CB8AC3E}">
        <p14:creationId xmlns:p14="http://schemas.microsoft.com/office/powerpoint/2010/main" val="311853936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Vergic">
      <a:dk1>
        <a:srgbClr val="363636"/>
      </a:dk1>
      <a:lt1>
        <a:srgbClr val="FFFFFF"/>
      </a:lt1>
      <a:dk2>
        <a:srgbClr val="363636"/>
      </a:dk2>
      <a:lt2>
        <a:srgbClr val="8C8C8C"/>
      </a:lt2>
      <a:accent1>
        <a:srgbClr val="F04E5E"/>
      </a:accent1>
      <a:accent2>
        <a:srgbClr val="AB3192"/>
      </a:accent2>
      <a:accent3>
        <a:srgbClr val="00B7C9"/>
      </a:accent3>
      <a:accent4>
        <a:srgbClr val="FFCB05"/>
      </a:accent4>
      <a:accent5>
        <a:srgbClr val="6E6E6E"/>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7ABC846CFD1FBC42A365B643216D06D5" ma:contentTypeVersion="1" ma:contentTypeDescription="Skapa ett nytt dokument." ma:contentTypeScope="" ma:versionID="603c46b22429ef041d20a0a4c65212dd">
  <xsd:schema xmlns:xsd="http://www.w3.org/2001/XMLSchema" xmlns:xs="http://www.w3.org/2001/XMLSchema" xmlns:p="http://schemas.microsoft.com/office/2006/metadata/properties" xmlns:ns2="29816b29-c1ea-4f24-baeb-b4a601ecad85" targetNamespace="http://schemas.microsoft.com/office/2006/metadata/properties" ma:root="true" ma:fieldsID="8d3ccc55d28e4586d12678880ff13048" ns2:_="">
    <xsd:import namespace="29816b29-c1ea-4f24-baeb-b4a601ecad85"/>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16b29-c1ea-4f24-baeb-b4a601ecad85"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5C2D0AD-EAAF-4954-9E66-9FEE57771E17}">
  <ds:schemaRefs>
    <ds:schemaRef ds:uri="http://schemas.microsoft.com/sharepoint/v3/contenttype/forms"/>
  </ds:schemaRefs>
</ds:datastoreItem>
</file>

<file path=customXml/itemProps2.xml><?xml version="1.0" encoding="utf-8"?>
<ds:datastoreItem xmlns:ds="http://schemas.openxmlformats.org/officeDocument/2006/customXml" ds:itemID="{B8C68CE5-6762-40BA-94F1-1783B252EE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816b29-c1ea-4f24-baeb-b4a601ecad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BE7567-3368-40EE-8DF8-5E0EA11A4CC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4364</TotalTime>
  <Words>1217</Words>
  <Application>Microsoft Macintosh PowerPoint</Application>
  <PresentationFormat>On-screen Show (16:9)</PresentationFormat>
  <Paragraphs>236</Paragraphs>
  <Slides>14</Slides>
  <Notes>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Vergic user personas </vt:lpstr>
      <vt:lpstr>PowerPoint Presentation</vt:lpstr>
      <vt:lpstr>Sales Manager</vt:lpstr>
      <vt:lpstr>With what can Vergic Engage Contribute?</vt:lpstr>
      <vt:lpstr>Case story: International furniture store</vt:lpstr>
      <vt:lpstr>E-commerce Manager</vt:lpstr>
      <vt:lpstr>With what can Vergic Engage Contribute?</vt:lpstr>
      <vt:lpstr>Case story: International fashion retail brand</vt:lpstr>
      <vt:lpstr>Customer Service Manager</vt:lpstr>
      <vt:lpstr>With what can Vergic Engage Contribute?</vt:lpstr>
      <vt:lpstr>Case story: One of the largest Telecom operators in the Nordics</vt:lpstr>
      <vt:lpstr>Communication manager public sector</vt:lpstr>
      <vt:lpstr>With what can Vergic Engage Contribute?</vt:lpstr>
      <vt:lpstr>Case storie: One of the biggest government  institutions in Sweden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Project Review Powerpoint Presentation</dc:title>
  <cp:lastModifiedBy>Stellan Kristiansson</cp:lastModifiedBy>
  <cp:revision>226</cp:revision>
  <dcterms:created xsi:type="dcterms:W3CDTF">2011-12-10T01:15:11Z</dcterms:created>
  <dcterms:modified xsi:type="dcterms:W3CDTF">2017-06-20T13:18:04Z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0x0101007ABC846CFD1FBC42A365B643216D06D5</vt:lpwstr>
  </property>
</Properties>
</file>