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5.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6.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7.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8.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9.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10.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11.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12.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4275" r:id="rId5"/>
    <p:sldMasterId id="2147483959" r:id="rId6"/>
    <p:sldMasterId id="2147484035" r:id="rId7"/>
    <p:sldMasterId id="2147484093" r:id="rId8"/>
    <p:sldMasterId id="2147484130" r:id="rId9"/>
    <p:sldMasterId id="2147484166" r:id="rId10"/>
    <p:sldMasterId id="2147484205" r:id="rId11"/>
    <p:sldMasterId id="2147484240" r:id="rId12"/>
    <p:sldMasterId id="2147484300" r:id="rId13"/>
    <p:sldMasterId id="2147484342" r:id="rId14"/>
    <p:sldMasterId id="2147484383" r:id="rId15"/>
    <p:sldMasterId id="2147484423" r:id="rId16"/>
  </p:sldMasterIdLst>
  <p:notesMasterIdLst>
    <p:notesMasterId r:id="rId34"/>
  </p:notesMasterIdLst>
  <p:handoutMasterIdLst>
    <p:handoutMasterId r:id="rId35"/>
  </p:handoutMasterIdLst>
  <p:sldIdLst>
    <p:sldId id="256" r:id="rId17"/>
    <p:sldId id="788" r:id="rId18"/>
    <p:sldId id="781" r:id="rId19"/>
    <p:sldId id="784" r:id="rId20"/>
    <p:sldId id="785" r:id="rId21"/>
    <p:sldId id="779" r:id="rId22"/>
    <p:sldId id="771" r:id="rId23"/>
    <p:sldId id="629" r:id="rId24"/>
    <p:sldId id="756" r:id="rId25"/>
    <p:sldId id="772" r:id="rId26"/>
    <p:sldId id="773" r:id="rId27"/>
    <p:sldId id="774" r:id="rId28"/>
    <p:sldId id="775" r:id="rId29"/>
    <p:sldId id="776" r:id="rId30"/>
    <p:sldId id="777" r:id="rId31"/>
    <p:sldId id="778" r:id="rId32"/>
    <p:sldId id="790" r:id="rId3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4" orient="horz" pos="4080" userDrawn="1">
          <p15:clr>
            <a:srgbClr val="A4A3A4"/>
          </p15:clr>
        </p15:guide>
        <p15:guide id="5" orient="horz" pos="960" userDrawn="1">
          <p15:clr>
            <a:srgbClr val="A4A3A4"/>
          </p15:clr>
        </p15:guide>
        <p15:guide id="6" pos="2928" userDrawn="1">
          <p15:clr>
            <a:srgbClr val="A4A3A4"/>
          </p15:clr>
        </p15:guide>
        <p15:guide id="7" orient="horz" pos="1824" userDrawn="1">
          <p15:clr>
            <a:srgbClr val="A4A3A4"/>
          </p15:clr>
        </p15:guide>
        <p15:guide id="8" orient="horz" pos="2160" userDrawn="1">
          <p15:clr>
            <a:srgbClr val="A4A3A4"/>
          </p15:clr>
        </p15:guide>
        <p15:guide id="9" orient="horz" pos="2688" userDrawn="1">
          <p15:clr>
            <a:srgbClr val="A4A3A4"/>
          </p15:clr>
        </p15:guide>
        <p15:guide id="10" orient="horz" pos="2928" userDrawn="1">
          <p15:clr>
            <a:srgbClr val="A4A3A4"/>
          </p15:clr>
        </p15:guide>
        <p15:guide id="11" orient="horz" pos="3744" userDrawn="1">
          <p15:clr>
            <a:srgbClr val="A4A3A4"/>
          </p15:clr>
        </p15:guide>
        <p15:guide id="12" pos="3072"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BE4"/>
    <a:srgbClr val="ECECEC"/>
    <a:srgbClr val="EDEDED"/>
    <a:srgbClr val="7E0042"/>
    <a:srgbClr val="50002A"/>
    <a:srgbClr val="474747"/>
    <a:srgbClr val="680036"/>
    <a:srgbClr val="961E90"/>
    <a:srgbClr val="E6007A"/>
    <a:srgbClr val="1239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ema til typografi 1 - Markerin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1" autoAdjust="0"/>
    <p:restoredTop sz="98958" autoAdjust="0"/>
  </p:normalViewPr>
  <p:slideViewPr>
    <p:cSldViewPr>
      <p:cViewPr>
        <p:scale>
          <a:sx n="103" d="100"/>
          <a:sy n="103" d="100"/>
        </p:scale>
        <p:origin x="-696" y="-240"/>
      </p:cViewPr>
      <p:guideLst>
        <p:guide orient="horz" pos="4080"/>
        <p:guide orient="horz" pos="960"/>
        <p:guide orient="horz" pos="1824"/>
        <p:guide orient="horz" pos="2160"/>
        <p:guide orient="horz" pos="2688"/>
        <p:guide orient="horz" pos="2928"/>
        <p:guide orient="horz" pos="3744"/>
        <p:guide pos="2928"/>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9" d="100"/>
          <a:sy n="79" d="100"/>
        </p:scale>
        <p:origin x="1704"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slide" Target="slides/slide17.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4" Type="http://schemas.openxmlformats.org/officeDocument/2006/relationships/slideMaster" Target="slideMasters/slideMaster11.xml"/><Relationship Id="rId15" Type="http://schemas.openxmlformats.org/officeDocument/2006/relationships/slideMaster" Target="slideMasters/slideMaster12.xml"/><Relationship Id="rId16" Type="http://schemas.openxmlformats.org/officeDocument/2006/relationships/slideMaster" Target="slideMasters/slideMaster13.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JM" dirty="0">
              <a:latin typeface="Neo Tech Std Light"/>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702E939-A9FC-4E45-A4CE-265F805085DC}" type="datetime1">
              <a:rPr lang="en-JM" smtClean="0">
                <a:latin typeface="Neo Tech Std Light"/>
              </a:rPr>
              <a:t>16-09-02</a:t>
            </a:fld>
            <a:endParaRPr lang="en-JM" dirty="0">
              <a:latin typeface="Neo Tech Std Light"/>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JM" dirty="0">
              <a:latin typeface="Neo Tech Std Light"/>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D27AFDD-2505-1E4E-97AB-E12966E53A36}" type="slidenum">
              <a:rPr lang="en-JM">
                <a:latin typeface="Neo Tech Std Light"/>
              </a:rPr>
              <a:pPr>
                <a:defRPr/>
              </a:pPr>
              <a:t>‹#›</a:t>
            </a:fld>
            <a:endParaRPr lang="en-JM" dirty="0">
              <a:latin typeface="Neo Tech Std Light"/>
            </a:endParaRPr>
          </a:p>
        </p:txBody>
      </p:sp>
    </p:spTree>
    <p:extLst>
      <p:ext uri="{BB962C8B-B14F-4D97-AF65-F5344CB8AC3E}">
        <p14:creationId xmlns:p14="http://schemas.microsoft.com/office/powerpoint/2010/main" val="79210590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Neo Tech Std Light"/>
                <a:ea typeface="+mn-ea"/>
                <a:cs typeface="+mn-cs"/>
              </a:defRPr>
            </a:lvl1pPr>
          </a:lstStyle>
          <a:p>
            <a:pPr>
              <a:defRPr/>
            </a:pPr>
            <a:endParaRPr lang="en-JM" dirty="0"/>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Neo Tech Std Light"/>
                <a:cs typeface="Arial" charset="0"/>
              </a:defRPr>
            </a:lvl1pPr>
          </a:lstStyle>
          <a:p>
            <a:pPr>
              <a:defRPr/>
            </a:pPr>
            <a:fld id="{7970A2B7-9941-4F15-A48C-7456EDEEA2FD}" type="datetime1">
              <a:rPr lang="en-JM" smtClean="0"/>
              <a:t>16-09-02</a:t>
            </a:fld>
            <a:endParaRPr lang="en-JM"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JM"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JM" noProof="0"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Neo Tech Std Light"/>
                <a:ea typeface="+mn-ea"/>
                <a:cs typeface="+mn-cs"/>
              </a:defRPr>
            </a:lvl1pPr>
          </a:lstStyle>
          <a:p>
            <a:pPr>
              <a:defRPr/>
            </a:pPr>
            <a:endParaRPr lang="en-JM"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Neo Tech Std Light"/>
                <a:cs typeface="Arial" charset="0"/>
              </a:defRPr>
            </a:lvl1pPr>
          </a:lstStyle>
          <a:p>
            <a:pPr>
              <a:defRPr/>
            </a:pPr>
            <a:fld id="{5E73DCF2-CCE5-5545-9408-03C36B8C4FD2}" type="slidenum">
              <a:rPr lang="en-JM" smtClean="0"/>
              <a:pPr>
                <a:defRPr/>
              </a:pPr>
              <a:t>‹#›</a:t>
            </a:fld>
            <a:endParaRPr lang="en-JM" dirty="0"/>
          </a:p>
        </p:txBody>
      </p:sp>
    </p:spTree>
    <p:extLst>
      <p:ext uri="{BB962C8B-B14F-4D97-AF65-F5344CB8AC3E}">
        <p14:creationId xmlns:p14="http://schemas.microsoft.com/office/powerpoint/2010/main" val="3442736835"/>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Neo Tech Std Ligh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Neo Tech Std Ligh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sz="2000" dirty="0">
              <a:latin typeface="Neo Tech Std"/>
              <a:cs typeface="Neo Tech Std"/>
            </a:endParaRPr>
          </a:p>
          <a:p>
            <a:r>
              <a:rPr lang="en-US" sz="2000" baseline="0" dirty="0">
                <a:latin typeface="Neo Tech Std"/>
                <a:cs typeface="Neo Tech Std"/>
              </a:rPr>
              <a:t>WELCOME SLIDE</a:t>
            </a:r>
          </a:p>
          <a:p>
            <a:r>
              <a:rPr lang="en-US" sz="2000" baseline="0" dirty="0">
                <a:latin typeface="Neo Tech Std"/>
                <a:cs typeface="Neo Tech Std"/>
              </a:rPr>
              <a:t> </a:t>
            </a:r>
            <a:endParaRPr lang="en-US" sz="2000" dirty="0">
              <a:latin typeface="Neo Tech Std"/>
              <a:cs typeface="Neo Tech Std"/>
            </a:endParaRPr>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1</a:t>
            </a:fld>
            <a:endParaRPr lang="en-JM" dirty="0"/>
          </a:p>
        </p:txBody>
      </p:sp>
      <p:sp>
        <p:nvSpPr>
          <p:cNvPr id="6" name="Pladsholder til sidehoved 5"/>
          <p:cNvSpPr>
            <a:spLocks noGrp="1"/>
          </p:cNvSpPr>
          <p:nvPr>
            <p:ph type="hdr" sz="quarter" idx="11"/>
          </p:nvPr>
        </p:nvSpPr>
        <p:spPr/>
        <p:txBody>
          <a:bodyPr/>
          <a:lstStyle/>
          <a:p>
            <a:pPr>
              <a:defRPr/>
            </a:pPr>
            <a:endParaRPr lang="en-JM" dirty="0"/>
          </a:p>
        </p:txBody>
      </p:sp>
    </p:spTree>
    <p:extLst>
      <p:ext uri="{BB962C8B-B14F-4D97-AF65-F5344CB8AC3E}">
        <p14:creationId xmlns:p14="http://schemas.microsoft.com/office/powerpoint/2010/main" val="278416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r>
              <a:rPr lang="sv-SE" dirty="0"/>
              <a:t>JOHAN</a:t>
            </a:r>
            <a:r>
              <a:rPr lang="sv-SE"/>
              <a:t>:</a:t>
            </a:r>
            <a:endParaRPr lang="sv-SE" dirty="0"/>
          </a:p>
          <a:p>
            <a:r>
              <a:rPr lang="sv-SE"/>
              <a:t>Key </a:t>
            </a:r>
            <a:r>
              <a:rPr lang="sv-SE" dirty="0" err="1"/>
              <a:t>message</a:t>
            </a:r>
            <a:endParaRPr lang="sv-SE" dirty="0"/>
          </a:p>
          <a:p>
            <a:endParaRPr lang="sv-SE" dirty="0"/>
          </a:p>
          <a:p>
            <a:endParaRPr lang="sv-SE" dirty="0"/>
          </a:p>
          <a:p>
            <a:r>
              <a:rPr lang="sv-SE" dirty="0"/>
              <a:t>Vergic </a:t>
            </a:r>
            <a:r>
              <a:rPr lang="sv-SE" dirty="0" err="1"/>
              <a:t>typical</a:t>
            </a:r>
            <a:r>
              <a:rPr lang="sv-SE" dirty="0"/>
              <a:t> </a:t>
            </a:r>
            <a:r>
              <a:rPr lang="sv-SE" dirty="0" err="1"/>
              <a:t>customer</a:t>
            </a:r>
            <a:r>
              <a:rPr lang="sv-SE" dirty="0"/>
              <a:t> </a:t>
            </a:r>
            <a:r>
              <a:rPr lang="sv-SE" dirty="0" err="1"/>
              <a:t>are</a:t>
            </a:r>
            <a:r>
              <a:rPr lang="sv-SE" dirty="0"/>
              <a:t> </a:t>
            </a:r>
            <a:r>
              <a:rPr lang="sv-SE" dirty="0" err="1"/>
              <a:t>examplyfied</a:t>
            </a:r>
            <a:r>
              <a:rPr lang="sv-SE" baseline="0" dirty="0"/>
              <a:t> </a:t>
            </a:r>
            <a:r>
              <a:rPr lang="sv-SE" baseline="0" dirty="0" err="1"/>
              <a:t>here</a:t>
            </a:r>
            <a:endParaRPr lang="sv-SE" baseline="0" dirty="0"/>
          </a:p>
          <a:p>
            <a:endParaRPr lang="sv-SE" baseline="0" dirty="0"/>
          </a:p>
          <a:p>
            <a:endParaRPr lang="sv-SE" baseline="0" dirty="0"/>
          </a:p>
          <a:p>
            <a:r>
              <a:rPr lang="sv-SE" baseline="0" dirty="0"/>
              <a:t>30 </a:t>
            </a:r>
            <a:r>
              <a:rPr lang="sv-SE" baseline="0" dirty="0" err="1"/>
              <a:t>secs</a:t>
            </a:r>
            <a:endParaRPr lang="sv-SE" baseline="0" dirty="0"/>
          </a:p>
          <a:p>
            <a:endParaRPr lang="sv-SE" dirty="0"/>
          </a:p>
        </p:txBody>
      </p:sp>
      <p:sp>
        <p:nvSpPr>
          <p:cNvPr id="4" name="Platshållare för sidhuvud 3"/>
          <p:cNvSpPr>
            <a:spLocks noGrp="1"/>
          </p:cNvSpPr>
          <p:nvPr>
            <p:ph type="hdr" sz="quarter" idx="10"/>
          </p:nvPr>
        </p:nvSpPr>
        <p:spPr/>
        <p:txBody>
          <a:bodyPr/>
          <a:lstStyle/>
          <a:p>
            <a:pPr>
              <a:defRPr/>
            </a:pPr>
            <a:endParaRPr lang="en-JM" dirty="0">
              <a:solidFill>
                <a:prstClr val="black"/>
              </a:solidFill>
            </a:endParaRPr>
          </a:p>
        </p:txBody>
      </p:sp>
      <p:sp>
        <p:nvSpPr>
          <p:cNvPr id="5" name="Platshållare för bildnummer 4"/>
          <p:cNvSpPr>
            <a:spLocks noGrp="1"/>
          </p:cNvSpPr>
          <p:nvPr>
            <p:ph type="sldNum" sz="quarter" idx="11"/>
          </p:nvPr>
        </p:nvSpPr>
        <p:spPr/>
        <p:txBody>
          <a:bodyPr/>
          <a:lstStyle/>
          <a:p>
            <a:pPr>
              <a:defRPr/>
            </a:pPr>
            <a:fld id="{5E73DCF2-CCE5-5545-9408-03C36B8C4FD2}" type="slidenum">
              <a:rPr lang="en-JM" smtClean="0">
                <a:solidFill>
                  <a:prstClr val="black"/>
                </a:solidFill>
              </a:rPr>
              <a:pPr>
                <a:defRPr/>
              </a:pPr>
              <a:t>2</a:t>
            </a:fld>
            <a:endParaRPr lang="en-JM" dirty="0">
              <a:solidFill>
                <a:prstClr val="black"/>
              </a:solidFill>
            </a:endParaRPr>
          </a:p>
        </p:txBody>
      </p:sp>
    </p:spTree>
    <p:extLst>
      <p:ext uri="{BB962C8B-B14F-4D97-AF65-F5344CB8AC3E}">
        <p14:creationId xmlns:p14="http://schemas.microsoft.com/office/powerpoint/2010/main" val="363901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1132946" y="744498"/>
            <a:ext cx="4531783" cy="372248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Neo Tech Std"/>
                <a:cs typeface="Neo Tech Std"/>
              </a:rPr>
              <a:t>It is a very transaction driven cloud service with very high load. We have built</a:t>
            </a:r>
            <a:r>
              <a:rPr lang="en-US" baseline="0" dirty="0" smtClean="0">
                <a:latin typeface="Neo Tech Std"/>
                <a:cs typeface="Neo Tech Std"/>
              </a:rPr>
              <a:t> it to handle the major global companies like </a:t>
            </a:r>
            <a:r>
              <a:rPr lang="en-US" baseline="0" dirty="0" err="1" smtClean="0">
                <a:latin typeface="Neo Tech Std"/>
                <a:cs typeface="Neo Tech Std"/>
              </a:rPr>
              <a:t>e.g</a:t>
            </a:r>
            <a:r>
              <a:rPr lang="en-US" baseline="0" dirty="0" smtClean="0">
                <a:latin typeface="Neo Tech Std"/>
                <a:cs typeface="Neo Tech Std"/>
              </a:rPr>
              <a:t> H&amp;M</a:t>
            </a:r>
            <a:endParaRPr lang="en-US" dirty="0">
              <a:latin typeface="Neo Tech Std"/>
              <a:cs typeface="Neo Tech Std"/>
            </a:endParaRPr>
          </a:p>
          <a:p>
            <a:endParaRPr lang="en-US" dirty="0">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6D1339E-2096-7147-9F2C-0B5F492B662F}" type="slidenum">
              <a:rPr lang="en-JM" sz="1200">
                <a:solidFill>
                  <a:prstClr val="black"/>
                </a:solidFill>
                <a:cs typeface="Arial" charset="0"/>
              </a:rPr>
              <a:pPr eaLnBrk="1" hangingPunct="1"/>
              <a:t>3</a:t>
            </a:fld>
            <a:endParaRPr lang="en-JM" sz="1200">
              <a:solidFill>
                <a:prstClr val="black"/>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6" y="744539"/>
            <a:ext cx="4962525"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Neo Tech Std Light"/>
                <a:cs typeface="Neo Tech Std Light"/>
              </a:rPr>
              <a:t>Seamless between channels – this is path</a:t>
            </a:r>
            <a:r>
              <a:rPr lang="en-US" sz="1200" baseline="0" dirty="0" smtClean="0">
                <a:latin typeface="Neo Tech Std Light"/>
                <a:cs typeface="Neo Tech Std Light"/>
              </a:rPr>
              <a:t> – maybe thru </a:t>
            </a:r>
            <a:r>
              <a:rPr lang="en-US" sz="1200" baseline="0" dirty="0" err="1" smtClean="0">
                <a:latin typeface="Neo Tech Std Light"/>
                <a:cs typeface="Neo Tech Std Light"/>
              </a:rPr>
              <a:t>interating</a:t>
            </a:r>
            <a:r>
              <a:rPr lang="en-US" sz="1200" baseline="0" dirty="0" smtClean="0">
                <a:latin typeface="Neo Tech Std Light"/>
                <a:cs typeface="Neo Tech Std Light"/>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Neo Tech Std Light"/>
                <a:cs typeface="Neo Tech Std Light"/>
              </a:rPr>
              <a:t>----- Meeting Notes (15-04-07 10:16)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Neo Tech Std Light"/>
                <a:cs typeface="Neo Tech Std Light"/>
              </a:rPr>
              <a:t>-&gt; Synch - rebtel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4</a:t>
            </a:fld>
            <a:endParaRPr lang="en-JM" dirty="0"/>
          </a:p>
        </p:txBody>
      </p:sp>
    </p:spTree>
    <p:extLst>
      <p:ext uri="{BB962C8B-B14F-4D97-AF65-F5344CB8AC3E}">
        <p14:creationId xmlns:p14="http://schemas.microsoft.com/office/powerpoint/2010/main" val="37513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917576" y="744539"/>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Neo Tech Std"/>
              <a:cs typeface="Neo Tech Std"/>
            </a:endParaRPr>
          </a:p>
          <a:p>
            <a:r>
              <a:rPr lang="en-US" baseline="0" dirty="0" smtClean="0">
                <a:latin typeface="Neo Tech Std Light"/>
              </a:rPr>
              <a:t>Consistency , easy to use, responsive, banners and chat experience is </a:t>
            </a:r>
          </a:p>
          <a:p>
            <a:endParaRPr lang="en-US" baseline="0" dirty="0" smtClean="0">
              <a:latin typeface="Neo Tech Std Light"/>
            </a:endParaRPr>
          </a:p>
          <a:p>
            <a:r>
              <a:rPr lang="en-US" baseline="0" dirty="0" smtClean="0">
                <a:latin typeface="Neo Tech Std Light"/>
              </a:rPr>
              <a:t>Intelligence – right offer at the right time and place</a:t>
            </a:r>
          </a:p>
          <a:p>
            <a:r>
              <a:rPr lang="en-US" baseline="0" dirty="0" smtClean="0">
                <a:latin typeface="Neo Tech Std Light"/>
              </a:rPr>
              <a:t>Analytics </a:t>
            </a:r>
          </a:p>
          <a:p>
            <a:r>
              <a:rPr lang="en-US" baseline="0" dirty="0" smtClean="0">
                <a:latin typeface="Neo Tech Std Light"/>
              </a:rPr>
              <a:t>Open API for integration with 3 party applications/systems – BI, CRM, ERP </a:t>
            </a:r>
          </a:p>
          <a:p>
            <a:r>
              <a:rPr lang="en-US" baseline="0" dirty="0" smtClean="0">
                <a:latin typeface="Neo Tech Std Light"/>
              </a:rPr>
              <a:t>Seamless between channels - </a:t>
            </a:r>
            <a:r>
              <a:rPr lang="en-US" baseline="0" dirty="0" err="1" smtClean="0">
                <a:latin typeface="Neo Tech Std Light"/>
              </a:rPr>
              <a:t>multified</a:t>
            </a:r>
            <a:endParaRPr lang="en-US" baseline="0" dirty="0" smtClean="0">
              <a:latin typeface="Neo Tech Std Light"/>
            </a:endParaRPr>
          </a:p>
          <a:p>
            <a:endParaRPr lang="en-US" baseline="0" dirty="0" smtClean="0">
              <a:latin typeface="Calibri" charset="0"/>
            </a:endParaRPr>
          </a:p>
          <a:p>
            <a:endParaRPr lang="en-US" dirty="0" smtClean="0">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6D1339E-2096-7147-9F2C-0B5F492B662F}" type="slidenum">
              <a:rPr lang="en-JM" sz="1200">
                <a:cs typeface="Arial" charset="0"/>
              </a:rPr>
              <a:pPr eaLnBrk="1" hangingPunct="1"/>
              <a:t>5</a:t>
            </a:fld>
            <a:endParaRPr lang="en-JM" sz="120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sz="2000" dirty="0">
              <a:latin typeface="Neo Tech Std"/>
              <a:cs typeface="Neo Tech Std"/>
            </a:endParaRPr>
          </a:p>
          <a:p>
            <a:r>
              <a:rPr lang="en-US" sz="2000" baseline="0" dirty="0">
                <a:latin typeface="Neo Tech Std"/>
                <a:cs typeface="Neo Tech Std"/>
              </a:rPr>
              <a:t>WELCOME SLIDE</a:t>
            </a:r>
          </a:p>
          <a:p>
            <a:r>
              <a:rPr lang="en-US" sz="2000" baseline="0" dirty="0">
                <a:latin typeface="Neo Tech Std"/>
                <a:cs typeface="Neo Tech Std"/>
              </a:rPr>
              <a:t> </a:t>
            </a:r>
            <a:endParaRPr lang="en-US" sz="2000" dirty="0">
              <a:latin typeface="Neo Tech Std"/>
              <a:cs typeface="Neo Tech Std"/>
            </a:endParaRPr>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7</a:t>
            </a:fld>
            <a:endParaRPr lang="en-JM" dirty="0"/>
          </a:p>
        </p:txBody>
      </p:sp>
      <p:sp>
        <p:nvSpPr>
          <p:cNvPr id="6" name="Pladsholder til sidehoved 5"/>
          <p:cNvSpPr>
            <a:spLocks noGrp="1"/>
          </p:cNvSpPr>
          <p:nvPr>
            <p:ph type="hdr" sz="quarter" idx="11"/>
          </p:nvPr>
        </p:nvSpPr>
        <p:spPr/>
        <p:txBody>
          <a:bodyPr/>
          <a:lstStyle/>
          <a:p>
            <a:pPr>
              <a:defRPr/>
            </a:pPr>
            <a:endParaRPr lang="en-JM" dirty="0"/>
          </a:p>
        </p:txBody>
      </p:sp>
    </p:spTree>
    <p:extLst>
      <p:ext uri="{BB962C8B-B14F-4D97-AF65-F5344CB8AC3E}">
        <p14:creationId xmlns:p14="http://schemas.microsoft.com/office/powerpoint/2010/main" val="278416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latin typeface="Neo Tech Std"/>
                <a:cs typeface="Neo Tech Std"/>
              </a:rPr>
              <a:t>WEB CRM – meets</a:t>
            </a:r>
            <a:r>
              <a:rPr lang="en-US" baseline="0" dirty="0" smtClean="0">
                <a:latin typeface="Neo Tech Std"/>
                <a:cs typeface="Neo Tech Std"/>
              </a:rPr>
              <a:t> CONTACT CENTER WEB REALTIME ANALYTICS AND IN PROCESS COMMUNICATION</a:t>
            </a:r>
            <a:endParaRPr lang="en-US" dirty="0">
              <a:latin typeface="Neo Tech Std"/>
              <a:cs typeface="Neo Tech Std"/>
            </a:endParaRPr>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8</a:t>
            </a:fld>
            <a:endParaRPr lang="en-JM" dirty="0"/>
          </a:p>
        </p:txBody>
      </p:sp>
    </p:spTree>
    <p:extLst>
      <p:ext uri="{BB962C8B-B14F-4D97-AF65-F5344CB8AC3E}">
        <p14:creationId xmlns:p14="http://schemas.microsoft.com/office/powerpoint/2010/main" val="393777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Neo Tech Std"/>
                <a:cs typeface="Neo Tech Std"/>
              </a:rPr>
              <a:t>In general this is what the Vergic Engage platform is all</a:t>
            </a:r>
            <a:r>
              <a:rPr lang="en-US" baseline="0" dirty="0" smtClean="0">
                <a:latin typeface="Neo Tech Std"/>
                <a:cs typeface="Neo Tech Std"/>
              </a:rPr>
              <a:t> about</a:t>
            </a:r>
          </a:p>
          <a:p>
            <a:pPr marL="171450" indent="-171450">
              <a:buFontTx/>
              <a:buChar char="-"/>
            </a:pPr>
            <a:r>
              <a:rPr lang="en-US" dirty="0" smtClean="0">
                <a:latin typeface="Neo Tech Std"/>
                <a:cs typeface="Neo Tech Std"/>
              </a:rPr>
              <a:t>Increase conversion</a:t>
            </a:r>
          </a:p>
          <a:p>
            <a:pPr marL="171450" indent="-171450">
              <a:buFontTx/>
              <a:buChar char="-"/>
            </a:pPr>
            <a:r>
              <a:rPr lang="en-US" dirty="0" smtClean="0">
                <a:latin typeface="Neo Tech Std"/>
                <a:cs typeface="Neo Tech Std"/>
              </a:rPr>
              <a:t>Improve customer service</a:t>
            </a:r>
          </a:p>
          <a:p>
            <a:pPr marL="171450" indent="-171450">
              <a:buFontTx/>
              <a:buChar char="-"/>
            </a:pPr>
            <a:endParaRPr lang="en-US" dirty="0" smtClean="0">
              <a:latin typeface="Neo Tech Std"/>
              <a:cs typeface="Neo Tech Std"/>
            </a:endParaRPr>
          </a:p>
          <a:p>
            <a:pPr marL="171450" indent="-171450">
              <a:buFontTx/>
              <a:buChar char="-"/>
            </a:pPr>
            <a:r>
              <a:rPr lang="en-US" dirty="0" smtClean="0">
                <a:latin typeface="Neo Tech Std"/>
                <a:cs typeface="Neo Tech Std"/>
              </a:rPr>
              <a:t>Have you seen our two</a:t>
            </a:r>
            <a:r>
              <a:rPr lang="en-US" baseline="0" dirty="0" smtClean="0">
                <a:latin typeface="Neo Tech Std"/>
                <a:cs typeface="Neo Tech Std"/>
              </a:rPr>
              <a:t> videos? If not, l</a:t>
            </a:r>
            <a:r>
              <a:rPr lang="en-US" dirty="0" smtClean="0">
                <a:latin typeface="Neo Tech Std"/>
                <a:cs typeface="Neo Tech Std"/>
              </a:rPr>
              <a:t>et me show you a couple of videos</a:t>
            </a:r>
          </a:p>
          <a:p>
            <a:pPr marL="171450" indent="-171450">
              <a:buFontTx/>
              <a:buChar char="-"/>
            </a:pPr>
            <a:endParaRPr lang="en-US" dirty="0" smtClean="0">
              <a:latin typeface="Neo Tech Std"/>
              <a:cs typeface="Neo Tech Std"/>
            </a:endParaRPr>
          </a:p>
          <a:p>
            <a:pPr marL="0" indent="0">
              <a:buFontTx/>
              <a:buNone/>
            </a:pPr>
            <a:endParaRPr lang="en-US" dirty="0" smtClean="0">
              <a:latin typeface="Neo Tech Std"/>
              <a:cs typeface="Neo Tech Std"/>
            </a:endParaRPr>
          </a:p>
          <a:p>
            <a:pPr marL="171450" indent="-171450">
              <a:buFontTx/>
              <a:buChar char="-"/>
            </a:pPr>
            <a:endParaRPr lang="en-US" dirty="0" smtClean="0">
              <a:latin typeface="Neo Tech Std"/>
              <a:cs typeface="Neo Tech Std"/>
            </a:endParaRPr>
          </a:p>
          <a:p>
            <a:pPr marL="171450" indent="-171450">
              <a:buFontTx/>
              <a:buChar char="-"/>
            </a:pPr>
            <a:endParaRPr lang="en-US" dirty="0">
              <a:latin typeface="Neo Tech Std"/>
              <a:cs typeface="Neo Tech Std"/>
            </a:endParaRPr>
          </a:p>
          <a:p>
            <a:endParaRPr lang="en-US" dirty="0">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6D1339E-2096-7147-9F2C-0B5F492B662F}" type="slidenum">
              <a:rPr lang="en-JM" sz="1200">
                <a:cs typeface="Arial" charset="0"/>
              </a:rPr>
              <a:pPr eaLnBrk="1" hangingPunct="1"/>
              <a:t>17</a:t>
            </a:fld>
            <a:endParaRPr lang="en-JM" sz="12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6.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3.png"/><Relationship Id="rId21" Type="http://schemas.openxmlformats.org/officeDocument/2006/relationships/image" Target="../media/image24.png"/><Relationship Id="rId22" Type="http://schemas.openxmlformats.org/officeDocument/2006/relationships/image" Target="../media/image25.png"/><Relationship Id="rId23" Type="http://schemas.openxmlformats.org/officeDocument/2006/relationships/image" Target="../media/image26.png"/><Relationship Id="rId24" Type="http://schemas.openxmlformats.org/officeDocument/2006/relationships/image" Target="../media/image27.png"/><Relationship Id="rId25" Type="http://schemas.openxmlformats.org/officeDocument/2006/relationships/image" Target="../media/image28.png"/><Relationship Id="rId26" Type="http://schemas.openxmlformats.org/officeDocument/2006/relationships/image" Target="../media/image29.png"/><Relationship Id="rId27" Type="http://schemas.openxmlformats.org/officeDocument/2006/relationships/image" Target="../media/image30.png"/><Relationship Id="rId28" Type="http://schemas.openxmlformats.org/officeDocument/2006/relationships/image" Target="../media/image31.png"/><Relationship Id="rId29" Type="http://schemas.openxmlformats.org/officeDocument/2006/relationships/image" Target="../media/image32.png"/><Relationship Id="rId30" Type="http://schemas.openxmlformats.org/officeDocument/2006/relationships/image" Target="../media/image33.png"/><Relationship Id="rId31" Type="http://schemas.openxmlformats.org/officeDocument/2006/relationships/image" Target="../media/image34.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5.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6.jpe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8.jpe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8.jpeg"/><Relationship Id="rId3" Type="http://schemas.openxmlformats.org/officeDocument/2006/relationships/image" Target="../media/image1.emf"/></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8.jpe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8.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8.jpe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9.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0.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1.png"/></Relationships>
</file>

<file path=ppt/slideLayouts/_rels/slideLayout157.xml.rels><?xml version="1.0" encoding="UTF-8" standalone="yes"?>
<Relationships xmlns="http://schemas.openxmlformats.org/package/2006/relationships"><Relationship Id="rId9" Type="http://schemas.openxmlformats.org/officeDocument/2006/relationships/image" Target="../media/image49.png"/><Relationship Id="rId20" Type="http://schemas.openxmlformats.org/officeDocument/2006/relationships/image" Target="../media/image60.png"/><Relationship Id="rId21" Type="http://schemas.openxmlformats.org/officeDocument/2006/relationships/image" Target="../media/image61.png"/><Relationship Id="rId22" Type="http://schemas.openxmlformats.org/officeDocument/2006/relationships/image" Target="../media/image62.png"/><Relationship Id="rId23" Type="http://schemas.openxmlformats.org/officeDocument/2006/relationships/image" Target="../media/image63.png"/><Relationship Id="rId24" Type="http://schemas.openxmlformats.org/officeDocument/2006/relationships/image" Target="../media/image64.png"/><Relationship Id="rId25" Type="http://schemas.openxmlformats.org/officeDocument/2006/relationships/image" Target="../media/image65.png"/><Relationship Id="rId26" Type="http://schemas.openxmlformats.org/officeDocument/2006/relationships/image" Target="../media/image66.png"/><Relationship Id="rId27" Type="http://schemas.openxmlformats.org/officeDocument/2006/relationships/image" Target="../media/image67.png"/><Relationship Id="rId28" Type="http://schemas.openxmlformats.org/officeDocument/2006/relationships/image" Target="../media/image68.png"/><Relationship Id="rId29" Type="http://schemas.openxmlformats.org/officeDocument/2006/relationships/image" Target="../media/image69.png"/><Relationship Id="rId30" Type="http://schemas.openxmlformats.org/officeDocument/2006/relationships/image" Target="../media/image70.png"/><Relationship Id="rId31" Type="http://schemas.openxmlformats.org/officeDocument/2006/relationships/image" Target="../media/image71.png"/><Relationship Id="rId10" Type="http://schemas.openxmlformats.org/officeDocument/2006/relationships/image" Target="../media/image50.png"/><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image" Target="../media/image54.png"/><Relationship Id="rId15" Type="http://schemas.openxmlformats.org/officeDocument/2006/relationships/image" Target="../media/image55.png"/><Relationship Id="rId16" Type="http://schemas.openxmlformats.org/officeDocument/2006/relationships/image" Target="../media/image56.png"/><Relationship Id="rId17" Type="http://schemas.openxmlformats.org/officeDocument/2006/relationships/image" Target="../media/image57.png"/><Relationship Id="rId18" Type="http://schemas.openxmlformats.org/officeDocument/2006/relationships/image" Target="../media/image58.png"/><Relationship Id="rId19" Type="http://schemas.openxmlformats.org/officeDocument/2006/relationships/image" Target="../media/image59.png"/><Relationship Id="rId1" Type="http://schemas.openxmlformats.org/officeDocument/2006/relationships/slideMaster" Target="../slideMasters/slideMaster5.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2.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6.jpe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6.jpe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6.jpe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6.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193.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3.png"/><Relationship Id="rId21" Type="http://schemas.openxmlformats.org/officeDocument/2006/relationships/image" Target="../media/image24.png"/><Relationship Id="rId22" Type="http://schemas.openxmlformats.org/officeDocument/2006/relationships/image" Target="../media/image25.png"/><Relationship Id="rId23" Type="http://schemas.openxmlformats.org/officeDocument/2006/relationships/image" Target="../media/image26.png"/><Relationship Id="rId24" Type="http://schemas.openxmlformats.org/officeDocument/2006/relationships/image" Target="../media/image27.png"/><Relationship Id="rId25" Type="http://schemas.openxmlformats.org/officeDocument/2006/relationships/image" Target="../media/image28.png"/><Relationship Id="rId26" Type="http://schemas.openxmlformats.org/officeDocument/2006/relationships/image" Target="../media/image29.png"/><Relationship Id="rId27" Type="http://schemas.openxmlformats.org/officeDocument/2006/relationships/image" Target="../media/image30.png"/><Relationship Id="rId28" Type="http://schemas.openxmlformats.org/officeDocument/2006/relationships/image" Target="../media/image31.png"/><Relationship Id="rId29" Type="http://schemas.openxmlformats.org/officeDocument/2006/relationships/image" Target="../media/image32.png"/><Relationship Id="rId30" Type="http://schemas.openxmlformats.org/officeDocument/2006/relationships/image" Target="../media/image33.png"/><Relationship Id="rId31" Type="http://schemas.openxmlformats.org/officeDocument/2006/relationships/image" Target="../media/image34.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5.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6.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6.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6.jpe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6.jpe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3.png"/><Relationship Id="rId21" Type="http://schemas.openxmlformats.org/officeDocument/2006/relationships/image" Target="../media/image24.png"/><Relationship Id="rId22" Type="http://schemas.openxmlformats.org/officeDocument/2006/relationships/image" Target="../media/image25.png"/><Relationship Id="rId23" Type="http://schemas.openxmlformats.org/officeDocument/2006/relationships/image" Target="../media/image26.png"/><Relationship Id="rId24" Type="http://schemas.openxmlformats.org/officeDocument/2006/relationships/image" Target="../media/image27.png"/><Relationship Id="rId25" Type="http://schemas.openxmlformats.org/officeDocument/2006/relationships/image" Target="../media/image28.png"/><Relationship Id="rId26" Type="http://schemas.openxmlformats.org/officeDocument/2006/relationships/image" Target="../media/image29.png"/><Relationship Id="rId27" Type="http://schemas.openxmlformats.org/officeDocument/2006/relationships/image" Target="../media/image30.png"/><Relationship Id="rId28" Type="http://schemas.openxmlformats.org/officeDocument/2006/relationships/image" Target="../media/image31.png"/><Relationship Id="rId29" Type="http://schemas.openxmlformats.org/officeDocument/2006/relationships/image" Target="../media/image32.png"/><Relationship Id="rId30" Type="http://schemas.openxmlformats.org/officeDocument/2006/relationships/image" Target="../media/image33.png"/><Relationship Id="rId31" Type="http://schemas.openxmlformats.org/officeDocument/2006/relationships/image" Target="../media/image34.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5.pn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8.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8.jpeg"/><Relationship Id="rId3" Type="http://schemas.openxmlformats.org/officeDocument/2006/relationships/image" Target="../media/image1.emf"/></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8.jpe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8.jpeg"/></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8.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9.pn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0.png"/></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1.png"/></Relationships>
</file>

<file path=ppt/slideLayouts/_rels/slideLayout268.xml.rels><?xml version="1.0" encoding="UTF-8" standalone="yes"?>
<Relationships xmlns="http://schemas.openxmlformats.org/package/2006/relationships"><Relationship Id="rId9" Type="http://schemas.openxmlformats.org/officeDocument/2006/relationships/image" Target="../media/image49.png"/><Relationship Id="rId20" Type="http://schemas.openxmlformats.org/officeDocument/2006/relationships/image" Target="../media/image60.png"/><Relationship Id="rId21" Type="http://schemas.openxmlformats.org/officeDocument/2006/relationships/image" Target="../media/image61.png"/><Relationship Id="rId22" Type="http://schemas.openxmlformats.org/officeDocument/2006/relationships/image" Target="../media/image62.png"/><Relationship Id="rId23" Type="http://schemas.openxmlformats.org/officeDocument/2006/relationships/image" Target="../media/image63.png"/><Relationship Id="rId24" Type="http://schemas.openxmlformats.org/officeDocument/2006/relationships/image" Target="../media/image64.png"/><Relationship Id="rId25" Type="http://schemas.openxmlformats.org/officeDocument/2006/relationships/image" Target="../media/image65.png"/><Relationship Id="rId26" Type="http://schemas.openxmlformats.org/officeDocument/2006/relationships/image" Target="../media/image66.png"/><Relationship Id="rId27" Type="http://schemas.openxmlformats.org/officeDocument/2006/relationships/image" Target="../media/image67.png"/><Relationship Id="rId28" Type="http://schemas.openxmlformats.org/officeDocument/2006/relationships/image" Target="../media/image68.png"/><Relationship Id="rId29" Type="http://schemas.openxmlformats.org/officeDocument/2006/relationships/image" Target="../media/image69.png"/><Relationship Id="rId30" Type="http://schemas.openxmlformats.org/officeDocument/2006/relationships/image" Target="../media/image70.png"/><Relationship Id="rId31" Type="http://schemas.openxmlformats.org/officeDocument/2006/relationships/image" Target="../media/image71.png"/><Relationship Id="rId10" Type="http://schemas.openxmlformats.org/officeDocument/2006/relationships/image" Target="../media/image50.png"/><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image" Target="../media/image54.png"/><Relationship Id="rId15" Type="http://schemas.openxmlformats.org/officeDocument/2006/relationships/image" Target="../media/image55.png"/><Relationship Id="rId16" Type="http://schemas.openxmlformats.org/officeDocument/2006/relationships/image" Target="../media/image56.png"/><Relationship Id="rId17" Type="http://schemas.openxmlformats.org/officeDocument/2006/relationships/image" Target="../media/image57.png"/><Relationship Id="rId18" Type="http://schemas.openxmlformats.org/officeDocument/2006/relationships/image" Target="../media/image58.png"/><Relationship Id="rId19" Type="http://schemas.openxmlformats.org/officeDocument/2006/relationships/image" Target="../media/image59.png"/><Relationship Id="rId1" Type="http://schemas.openxmlformats.org/officeDocument/2006/relationships/slideMaster" Target="../slideMasters/slideMaster8.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2.png"/></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8.jpeg"/></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8.jpeg"/><Relationship Id="rId3" Type="http://schemas.openxmlformats.org/officeDocument/2006/relationships/image" Target="../media/image1.emf"/></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8.jpeg"/></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8.jpeg"/></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8.jpeg"/></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9.pn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0.png"/></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1.png"/></Relationships>
</file>

<file path=ppt/slideLayouts/_rels/slideLayout304.xml.rels><?xml version="1.0" encoding="UTF-8" standalone="yes"?>
<Relationships xmlns="http://schemas.openxmlformats.org/package/2006/relationships"><Relationship Id="rId9" Type="http://schemas.openxmlformats.org/officeDocument/2006/relationships/image" Target="../media/image49.png"/><Relationship Id="rId20" Type="http://schemas.openxmlformats.org/officeDocument/2006/relationships/image" Target="../media/image60.png"/><Relationship Id="rId21" Type="http://schemas.openxmlformats.org/officeDocument/2006/relationships/image" Target="../media/image61.png"/><Relationship Id="rId22" Type="http://schemas.openxmlformats.org/officeDocument/2006/relationships/image" Target="../media/image62.png"/><Relationship Id="rId23" Type="http://schemas.openxmlformats.org/officeDocument/2006/relationships/image" Target="../media/image63.png"/><Relationship Id="rId24" Type="http://schemas.openxmlformats.org/officeDocument/2006/relationships/image" Target="../media/image64.png"/><Relationship Id="rId25" Type="http://schemas.openxmlformats.org/officeDocument/2006/relationships/image" Target="../media/image65.png"/><Relationship Id="rId26" Type="http://schemas.openxmlformats.org/officeDocument/2006/relationships/image" Target="../media/image66.png"/><Relationship Id="rId27" Type="http://schemas.openxmlformats.org/officeDocument/2006/relationships/image" Target="../media/image67.png"/><Relationship Id="rId28" Type="http://schemas.openxmlformats.org/officeDocument/2006/relationships/image" Target="../media/image68.png"/><Relationship Id="rId29" Type="http://schemas.openxmlformats.org/officeDocument/2006/relationships/image" Target="../media/image69.png"/><Relationship Id="rId30" Type="http://schemas.openxmlformats.org/officeDocument/2006/relationships/image" Target="../media/image70.png"/><Relationship Id="rId31" Type="http://schemas.openxmlformats.org/officeDocument/2006/relationships/image" Target="../media/image71.png"/><Relationship Id="rId10" Type="http://schemas.openxmlformats.org/officeDocument/2006/relationships/image" Target="../media/image50.png"/><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image" Target="../media/image54.png"/><Relationship Id="rId15" Type="http://schemas.openxmlformats.org/officeDocument/2006/relationships/image" Target="../media/image55.png"/><Relationship Id="rId16" Type="http://schemas.openxmlformats.org/officeDocument/2006/relationships/image" Target="../media/image56.png"/><Relationship Id="rId17" Type="http://schemas.openxmlformats.org/officeDocument/2006/relationships/image" Target="../media/image57.png"/><Relationship Id="rId18" Type="http://schemas.openxmlformats.org/officeDocument/2006/relationships/image" Target="../media/image58.png"/><Relationship Id="rId19" Type="http://schemas.openxmlformats.org/officeDocument/2006/relationships/image" Target="../media/image59.png"/><Relationship Id="rId1" Type="http://schemas.openxmlformats.org/officeDocument/2006/relationships/slideMaster" Target="../slideMasters/slideMaster9.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2.png"/></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6.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6.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6.jpeg"/></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6.jpeg"/></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3.png"/><Relationship Id="rId21" Type="http://schemas.openxmlformats.org/officeDocument/2006/relationships/image" Target="../media/image24.png"/><Relationship Id="rId22" Type="http://schemas.openxmlformats.org/officeDocument/2006/relationships/image" Target="../media/image25.png"/><Relationship Id="rId23" Type="http://schemas.openxmlformats.org/officeDocument/2006/relationships/image" Target="../media/image26.png"/><Relationship Id="rId24" Type="http://schemas.openxmlformats.org/officeDocument/2006/relationships/image" Target="../media/image27.png"/><Relationship Id="rId25" Type="http://schemas.openxmlformats.org/officeDocument/2006/relationships/image" Target="../media/image28.png"/><Relationship Id="rId26" Type="http://schemas.openxmlformats.org/officeDocument/2006/relationships/image" Target="../media/image29.png"/><Relationship Id="rId27" Type="http://schemas.openxmlformats.org/officeDocument/2006/relationships/image" Target="../media/image30.png"/><Relationship Id="rId28" Type="http://schemas.openxmlformats.org/officeDocument/2006/relationships/image" Target="../media/image31.png"/><Relationship Id="rId29" Type="http://schemas.openxmlformats.org/officeDocument/2006/relationships/image" Target="../media/image32.png"/><Relationship Id="rId30" Type="http://schemas.openxmlformats.org/officeDocument/2006/relationships/image" Target="../media/image33.png"/><Relationship Id="rId31" Type="http://schemas.openxmlformats.org/officeDocument/2006/relationships/image" Target="../media/image34.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3.png"/><Relationship Id="rId21" Type="http://schemas.openxmlformats.org/officeDocument/2006/relationships/image" Target="../media/image24.png"/><Relationship Id="rId22" Type="http://schemas.openxmlformats.org/officeDocument/2006/relationships/image" Target="../media/image25.png"/><Relationship Id="rId23" Type="http://schemas.openxmlformats.org/officeDocument/2006/relationships/image" Target="../media/image26.png"/><Relationship Id="rId24" Type="http://schemas.openxmlformats.org/officeDocument/2006/relationships/image" Target="../media/image27.png"/><Relationship Id="rId25" Type="http://schemas.openxmlformats.org/officeDocument/2006/relationships/image" Target="../media/image28.png"/><Relationship Id="rId26" Type="http://schemas.openxmlformats.org/officeDocument/2006/relationships/image" Target="../media/image29.png"/><Relationship Id="rId27" Type="http://schemas.openxmlformats.org/officeDocument/2006/relationships/image" Target="../media/image30.png"/><Relationship Id="rId28" Type="http://schemas.openxmlformats.org/officeDocument/2006/relationships/image" Target="../media/image31.png"/><Relationship Id="rId29" Type="http://schemas.openxmlformats.org/officeDocument/2006/relationships/image" Target="../media/image32.png"/><Relationship Id="rId30" Type="http://schemas.openxmlformats.org/officeDocument/2006/relationships/image" Target="../media/image33.png"/><Relationship Id="rId31" Type="http://schemas.openxmlformats.org/officeDocument/2006/relationships/image" Target="../media/image34.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5.png"/></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6.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6.jpeg"/></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6.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6.jpeg"/></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6.jpeg"/></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3.png"/><Relationship Id="rId21" Type="http://schemas.openxmlformats.org/officeDocument/2006/relationships/image" Target="../media/image24.png"/><Relationship Id="rId22" Type="http://schemas.openxmlformats.org/officeDocument/2006/relationships/image" Target="../media/image25.png"/><Relationship Id="rId23" Type="http://schemas.openxmlformats.org/officeDocument/2006/relationships/image" Target="../media/image26.png"/><Relationship Id="rId24" Type="http://schemas.openxmlformats.org/officeDocument/2006/relationships/image" Target="../media/image27.png"/><Relationship Id="rId25" Type="http://schemas.openxmlformats.org/officeDocument/2006/relationships/image" Target="../media/image28.png"/><Relationship Id="rId26" Type="http://schemas.openxmlformats.org/officeDocument/2006/relationships/image" Target="../media/image29.png"/><Relationship Id="rId27" Type="http://schemas.openxmlformats.org/officeDocument/2006/relationships/image" Target="../media/image30.png"/><Relationship Id="rId28" Type="http://schemas.openxmlformats.org/officeDocument/2006/relationships/image" Target="../media/image31.png"/><Relationship Id="rId29" Type="http://schemas.openxmlformats.org/officeDocument/2006/relationships/image" Target="../media/image32.png"/><Relationship Id="rId30" Type="http://schemas.openxmlformats.org/officeDocument/2006/relationships/image" Target="../media/image33.png"/><Relationship Id="rId31" Type="http://schemas.openxmlformats.org/officeDocument/2006/relationships/image" Target="../media/image34.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5.png"/></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6.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6.jpeg"/></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6.jpeg"/></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6.jpeg"/></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png"/></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3.png"/><Relationship Id="rId21" Type="http://schemas.openxmlformats.org/officeDocument/2006/relationships/image" Target="../media/image24.png"/><Relationship Id="rId22" Type="http://schemas.openxmlformats.org/officeDocument/2006/relationships/image" Target="../media/image25.png"/><Relationship Id="rId23" Type="http://schemas.openxmlformats.org/officeDocument/2006/relationships/image" Target="../media/image26.png"/><Relationship Id="rId24" Type="http://schemas.openxmlformats.org/officeDocument/2006/relationships/image" Target="../media/image27.png"/><Relationship Id="rId25" Type="http://schemas.openxmlformats.org/officeDocument/2006/relationships/image" Target="../media/image28.png"/><Relationship Id="rId26" Type="http://schemas.openxmlformats.org/officeDocument/2006/relationships/image" Target="../media/image29.png"/><Relationship Id="rId27" Type="http://schemas.openxmlformats.org/officeDocument/2006/relationships/image" Target="../media/image30.png"/><Relationship Id="rId28" Type="http://schemas.openxmlformats.org/officeDocument/2006/relationships/image" Target="../media/image31.png"/><Relationship Id="rId29" Type="http://schemas.openxmlformats.org/officeDocument/2006/relationships/image" Target="../media/image32.png"/><Relationship Id="rId30" Type="http://schemas.openxmlformats.org/officeDocument/2006/relationships/image" Target="../media/image33.png"/><Relationship Id="rId31" Type="http://schemas.openxmlformats.org/officeDocument/2006/relationships/image" Target="../media/image34.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Master" Target="../slideMasters/slideMaster1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5.png"/></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6.jpeg"/></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6.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6.jpeg"/></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6.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6.jpeg"/></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png"/></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4.png"/></Relationships>
</file>

<file path=ppt/slideLayouts/_rels/slideLayout459.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3.png"/><Relationship Id="rId21" Type="http://schemas.openxmlformats.org/officeDocument/2006/relationships/image" Target="../media/image24.png"/><Relationship Id="rId22" Type="http://schemas.openxmlformats.org/officeDocument/2006/relationships/image" Target="../media/image25.png"/><Relationship Id="rId23" Type="http://schemas.openxmlformats.org/officeDocument/2006/relationships/image" Target="../media/image26.png"/><Relationship Id="rId24" Type="http://schemas.openxmlformats.org/officeDocument/2006/relationships/image" Target="../media/image27.png"/><Relationship Id="rId25" Type="http://schemas.openxmlformats.org/officeDocument/2006/relationships/image" Target="../media/image28.png"/><Relationship Id="rId26" Type="http://schemas.openxmlformats.org/officeDocument/2006/relationships/image" Target="../media/image29.png"/><Relationship Id="rId27" Type="http://schemas.openxmlformats.org/officeDocument/2006/relationships/image" Target="../media/image30.png"/><Relationship Id="rId28" Type="http://schemas.openxmlformats.org/officeDocument/2006/relationships/image" Target="../media/image31.png"/><Relationship Id="rId29" Type="http://schemas.openxmlformats.org/officeDocument/2006/relationships/image" Target="../media/image32.png"/><Relationship Id="rId30" Type="http://schemas.openxmlformats.org/officeDocument/2006/relationships/image" Target="../media/image33.png"/><Relationship Id="rId31" Type="http://schemas.openxmlformats.org/officeDocument/2006/relationships/image" Target="../media/image34.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Master" Target="../slideMasters/slideMaster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5.png"/></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6.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6.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6.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6.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6.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3.png"/><Relationship Id="rId21" Type="http://schemas.openxmlformats.org/officeDocument/2006/relationships/image" Target="../media/image24.png"/><Relationship Id="rId22" Type="http://schemas.openxmlformats.org/officeDocument/2006/relationships/image" Target="../media/image25.png"/><Relationship Id="rId23" Type="http://schemas.openxmlformats.org/officeDocument/2006/relationships/image" Target="../media/image26.png"/><Relationship Id="rId24" Type="http://schemas.openxmlformats.org/officeDocument/2006/relationships/image" Target="../media/image27.png"/><Relationship Id="rId25" Type="http://schemas.openxmlformats.org/officeDocument/2006/relationships/image" Target="../media/image28.png"/><Relationship Id="rId26" Type="http://schemas.openxmlformats.org/officeDocument/2006/relationships/image" Target="../media/image29.png"/><Relationship Id="rId27" Type="http://schemas.openxmlformats.org/officeDocument/2006/relationships/image" Target="../media/image30.png"/><Relationship Id="rId28" Type="http://schemas.openxmlformats.org/officeDocument/2006/relationships/image" Target="../media/image31.png"/><Relationship Id="rId29" Type="http://schemas.openxmlformats.org/officeDocument/2006/relationships/image" Target="../media/image32.png"/><Relationship Id="rId30" Type="http://schemas.openxmlformats.org/officeDocument/2006/relationships/image" Target="../media/image33.png"/><Relationship Id="rId31" Type="http://schemas.openxmlformats.org/officeDocument/2006/relationships/image" Target="../media/image34.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7.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6.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6.jpeg"/><Relationship Id="rId3"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6.jpe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1646393370"/>
      </p:ext>
    </p:extLst>
  </p:cSld>
  <p:clrMapOvr>
    <a:masterClrMapping/>
  </p:clrMapOvr>
  <p:transition xmlns:p14="http://schemas.microsoft.com/office/powerpoint/2010/mai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681510261"/>
      </p:ext>
    </p:extLst>
  </p:cSld>
  <p:clrMapOvr>
    <a:masterClrMapping/>
  </p:clrMapOvr>
  <p:transition xmlns:p14="http://schemas.microsoft.com/office/powerpoint/2010/main" spd="slow">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30736508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24549913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sz="half" idx="1"/>
          </p:nvPr>
        </p:nvSpPr>
        <p:spPr>
          <a:xfrm>
            <a:off x="457200" y="236225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JM" dirty="0"/>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Tree>
    <p:extLst>
      <p:ext uri="{BB962C8B-B14F-4D97-AF65-F5344CB8AC3E}">
        <p14:creationId xmlns:p14="http://schemas.microsoft.com/office/powerpoint/2010/main" val="19551679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53340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ndParaRPr>
          </a:p>
        </p:txBody>
      </p:sp>
      <p:sp>
        <p:nvSpPr>
          <p:cNvPr id="7" name="Ellipse 98"/>
          <p:cNvSpPr/>
          <p:nvPr userDrawn="1"/>
        </p:nvSpPr>
        <p:spPr bwMode="auto">
          <a:xfrm>
            <a:off x="685800" y="52578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Tree>
    <p:extLst>
      <p:ext uri="{BB962C8B-B14F-4D97-AF65-F5344CB8AC3E}">
        <p14:creationId xmlns:p14="http://schemas.microsoft.com/office/powerpoint/2010/main" val="28406489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Tree>
    <p:extLst>
      <p:ext uri="{BB962C8B-B14F-4D97-AF65-F5344CB8AC3E}">
        <p14:creationId xmlns:p14="http://schemas.microsoft.com/office/powerpoint/2010/main" val="18159367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5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Tree>
    <p:extLst>
      <p:ext uri="{BB962C8B-B14F-4D97-AF65-F5344CB8AC3E}">
        <p14:creationId xmlns:p14="http://schemas.microsoft.com/office/powerpoint/2010/main" val="21682918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692525"/>
          </a:xfrm>
        </p:spPr>
        <p:txBody>
          <a:bodyPr>
            <a:normAutofit/>
          </a:bodyPr>
          <a:lstStyle>
            <a:lvl1pPr>
              <a:defRPr sz="1600" b="0" i="0">
                <a:latin typeface="+mn-lt"/>
                <a:cs typeface="Neo Tech Std Light"/>
              </a:defRPr>
            </a:lvl1pPr>
            <a:lvl2pPr>
              <a:defRPr sz="1600" b="0" i="0">
                <a:latin typeface="+mn-lt"/>
                <a:cs typeface="Neo Tech Std Light"/>
              </a:defRPr>
            </a:lvl2pPr>
            <a:lvl3pPr>
              <a:defRPr sz="1600" b="0" i="0">
                <a:latin typeface="+mn-lt"/>
                <a:cs typeface="Neo Tech Std Light"/>
              </a:defRPr>
            </a:lvl3pPr>
            <a:lvl4pPr>
              <a:defRPr sz="1600" b="0" i="0">
                <a:latin typeface="+mn-lt"/>
                <a:cs typeface="Neo Tech Std Light"/>
              </a:defRPr>
            </a:lvl4pPr>
            <a:lvl5pPr>
              <a:defRPr sz="1600" b="0" i="0">
                <a:latin typeface="+mn-l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7"/>
            <a:ext cx="4041775" cy="3692525"/>
          </a:xfrm>
        </p:spPr>
        <p:txBody>
          <a:bodyPr>
            <a:normAutofit/>
          </a:bodyPr>
          <a:lstStyle>
            <a:lvl1pPr>
              <a:defRPr sz="1600" b="0" i="0">
                <a:latin typeface="+mn-lt"/>
                <a:cs typeface="Neo Tech Std Light"/>
              </a:defRPr>
            </a:lvl1pPr>
            <a:lvl2pPr>
              <a:defRPr sz="1600" b="0" i="0">
                <a:latin typeface="+mn-lt"/>
                <a:cs typeface="Neo Tech Std Light"/>
              </a:defRPr>
            </a:lvl2pPr>
            <a:lvl3pPr>
              <a:defRPr sz="1600" b="0" i="0">
                <a:latin typeface="+mn-lt"/>
                <a:cs typeface="Neo Tech Std Light"/>
              </a:defRPr>
            </a:lvl3pPr>
            <a:lvl4pPr>
              <a:defRPr sz="1600" b="0" i="0">
                <a:latin typeface="+mn-lt"/>
                <a:cs typeface="Neo Tech Std Light"/>
              </a:defRPr>
            </a:lvl4pPr>
            <a:lvl5pPr>
              <a:defRPr sz="1600" b="0" i="0">
                <a:latin typeface="+mn-l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18670083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Tree>
    <p:extLst>
      <p:ext uri="{BB962C8B-B14F-4D97-AF65-F5344CB8AC3E}">
        <p14:creationId xmlns:p14="http://schemas.microsoft.com/office/powerpoint/2010/main" val="11844928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2291151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Tree>
    <p:extLst>
      <p:ext uri="{BB962C8B-B14F-4D97-AF65-F5344CB8AC3E}">
        <p14:creationId xmlns:p14="http://schemas.microsoft.com/office/powerpoint/2010/main" val="413275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852837538"/>
      </p:ext>
    </p:extLst>
  </p:cSld>
  <p:clrMapOvr>
    <a:masterClrMapping/>
  </p:clrMapOvr>
  <p:transition xmlns:p14="http://schemas.microsoft.com/office/powerpoint/2010/main" spd="slow">
    <p:wip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24" name="Group 35"/>
          <p:cNvGrpSpPr>
            <a:grpSpLocks/>
          </p:cNvGrpSpPr>
          <p:nvPr userDrawn="1"/>
        </p:nvGrpSpPr>
        <p:grpSpPr bwMode="auto">
          <a:xfrm>
            <a:off x="450851"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29" name="Group 38"/>
          <p:cNvGrpSpPr>
            <a:grpSpLocks/>
          </p:cNvGrpSpPr>
          <p:nvPr userDrawn="1"/>
        </p:nvGrpSpPr>
        <p:grpSpPr bwMode="auto">
          <a:xfrm>
            <a:off x="5784851"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35" name="Group 41"/>
          <p:cNvGrpSpPr>
            <a:grpSpLocks/>
          </p:cNvGrpSpPr>
          <p:nvPr userDrawn="1"/>
        </p:nvGrpSpPr>
        <p:grpSpPr bwMode="auto">
          <a:xfrm>
            <a:off x="3194051"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sp>
        <p:nvSpPr>
          <p:cNvPr id="2" name="Title 1"/>
          <p:cNvSpPr>
            <a:spLocks noGrp="1"/>
          </p:cNvSpPr>
          <p:nvPr>
            <p:ph type="title"/>
          </p:nvPr>
        </p:nvSpPr>
        <p:spPr/>
        <p:txBody>
          <a:bodyPr/>
          <a:lstStyle/>
          <a:p>
            <a:r>
              <a:rPr lang="en-US"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dirty="0"/>
          </a:p>
        </p:txBody>
      </p:sp>
    </p:spTree>
    <p:extLst>
      <p:ext uri="{BB962C8B-B14F-4D97-AF65-F5344CB8AC3E}">
        <p14:creationId xmlns:p14="http://schemas.microsoft.com/office/powerpoint/2010/main" val="11071000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userDrawn="1"/>
        </p:nvSpPr>
        <p:spPr>
          <a:xfrm>
            <a:off x="26670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userDrawn="1"/>
        </p:nvSpPr>
        <p:spPr>
          <a:xfrm>
            <a:off x="48006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userDrawn="1"/>
        </p:nvSpPr>
        <p:spPr>
          <a:xfrm>
            <a:off x="6942163"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4" name="Text Placeholder 3"/>
          <p:cNvSpPr>
            <a:spLocks noGrp="1"/>
          </p:cNvSpPr>
          <p:nvPr>
            <p:ph type="body" sz="quarter" idx="22"/>
          </p:nvPr>
        </p:nvSpPr>
        <p:spPr>
          <a:xfrm>
            <a:off x="2582865" y="394734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0" name="Text Placeholder 3"/>
          <p:cNvSpPr>
            <a:spLocks noGrp="1"/>
          </p:cNvSpPr>
          <p:nvPr>
            <p:ph type="body" sz="quarter" idx="23"/>
          </p:nvPr>
        </p:nvSpPr>
        <p:spPr>
          <a:xfrm>
            <a:off x="4716465" y="396240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1" name="Text Placeholder 3"/>
          <p:cNvSpPr>
            <a:spLocks noGrp="1"/>
          </p:cNvSpPr>
          <p:nvPr>
            <p:ph type="body" sz="quarter" idx="24"/>
          </p:nvPr>
        </p:nvSpPr>
        <p:spPr>
          <a:xfrm>
            <a:off x="6865941" y="396240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2" name="Text Placeholder 3"/>
          <p:cNvSpPr>
            <a:spLocks noGrp="1"/>
          </p:cNvSpPr>
          <p:nvPr>
            <p:ph type="body" sz="quarter" idx="25"/>
          </p:nvPr>
        </p:nvSpPr>
        <p:spPr>
          <a:xfrm>
            <a:off x="465141" y="396240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6"/>
          <p:cNvSpPr>
            <a:spLocks noGrp="1"/>
          </p:cNvSpPr>
          <p:nvPr>
            <p:ph type="body" sz="quarter" idx="26"/>
          </p:nvPr>
        </p:nvSpPr>
        <p:spPr>
          <a:xfrm>
            <a:off x="5791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2" name="Text Placeholder 6"/>
          <p:cNvSpPr>
            <a:spLocks noGrp="1"/>
          </p:cNvSpPr>
          <p:nvPr>
            <p:ph type="body" sz="quarter" idx="27"/>
          </p:nvPr>
        </p:nvSpPr>
        <p:spPr>
          <a:xfrm>
            <a:off x="2712744"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4" name="Text Placeholder 6"/>
          <p:cNvSpPr>
            <a:spLocks noGrp="1"/>
          </p:cNvSpPr>
          <p:nvPr>
            <p:ph type="body" sz="quarter" idx="28"/>
          </p:nvPr>
        </p:nvSpPr>
        <p:spPr>
          <a:xfrm>
            <a:off x="48463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6" name="Text Placeholder 6"/>
          <p:cNvSpPr>
            <a:spLocks noGrp="1"/>
          </p:cNvSpPr>
          <p:nvPr>
            <p:ph type="body" sz="quarter" idx="29"/>
          </p:nvPr>
        </p:nvSpPr>
        <p:spPr>
          <a:xfrm>
            <a:off x="698788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Tree>
    <p:extLst>
      <p:ext uri="{BB962C8B-B14F-4D97-AF65-F5344CB8AC3E}">
        <p14:creationId xmlns:p14="http://schemas.microsoft.com/office/powerpoint/2010/main" val="19192004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8" name="Slide Number Placeholder 5"/>
          <p:cNvSpPr>
            <a:spLocks noGrp="1"/>
          </p:cNvSpPr>
          <p:nvPr>
            <p:ph type="sldNum" sz="quarter" idx="17"/>
          </p:nvPr>
        </p:nvSpPr>
        <p:spPr>
          <a:xfrm>
            <a:off x="8077225" y="50"/>
            <a:ext cx="585787" cy="365125"/>
          </a:xfrm>
          <a:prstGeom prst="rect">
            <a:avLst/>
          </a:prstGeom>
        </p:spPr>
        <p:txBody>
          <a:bodyPr/>
          <a:lstStyle>
            <a:lvl1pPr>
              <a:defRPr/>
            </a:lvl1pPr>
          </a:lstStyle>
          <a:p>
            <a:pPr>
              <a:defRPr/>
            </a:pPr>
            <a:fld id="{A449D799-D360-914E-8477-0455C9E2E6D4}" type="slidenum">
              <a:rPr lang="en-JM">
                <a:solidFill>
                  <a:srgbClr val="363636"/>
                </a:solidFill>
              </a:rPr>
              <a:pPr>
                <a:defRPr/>
              </a:pPr>
              <a:t>‹#›</a:t>
            </a:fld>
            <a:endParaRPr lang="en-JM">
              <a:solidFill>
                <a:srgbClr val="363636"/>
              </a:solidFill>
            </a:endParaRPr>
          </a:p>
        </p:txBody>
      </p:sp>
    </p:spTree>
    <p:extLst>
      <p:ext uri="{BB962C8B-B14F-4D97-AF65-F5344CB8AC3E}">
        <p14:creationId xmlns:p14="http://schemas.microsoft.com/office/powerpoint/2010/main" val="4234482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14153623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7005587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0679680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3"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Tree>
    <p:extLst>
      <p:ext uri="{BB962C8B-B14F-4D97-AF65-F5344CB8AC3E}">
        <p14:creationId xmlns:p14="http://schemas.microsoft.com/office/powerpoint/2010/main" val="30312683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25"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endParaRPr lang="en-JM" noProof="0"/>
          </a:p>
        </p:txBody>
      </p:sp>
      <p:sp>
        <p:nvSpPr>
          <p:cNvPr id="6" name="Text Placeholder 3"/>
          <p:cNvSpPr>
            <a:spLocks noGrp="1"/>
          </p:cNvSpPr>
          <p:nvPr>
            <p:ph type="body" sz="quarter" idx="24"/>
          </p:nvPr>
        </p:nvSpPr>
        <p:spPr>
          <a:xfrm>
            <a:off x="6659889"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8" name="Text Placeholder 3"/>
          <p:cNvSpPr>
            <a:spLocks noGrp="1"/>
          </p:cNvSpPr>
          <p:nvPr>
            <p:ph type="body" sz="quarter" idx="25"/>
          </p:nvPr>
        </p:nvSpPr>
        <p:spPr>
          <a:xfrm>
            <a:off x="6659505"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39998273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87"/>
            <a:ext cx="3429000" cy="1960213"/>
          </a:xfrm>
        </p:spPr>
        <p:txBody>
          <a:bodyPr/>
          <a:lstStyle/>
          <a:p>
            <a:pPr lvl="0"/>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22857717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ndParaRPr>
          </a:p>
        </p:txBody>
      </p:sp>
      <p:pic>
        <p:nvPicPr>
          <p:cNvPr id="4" name="Picture 14" descr="no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cstate="email">
            <a:extLst>
              <a:ext uri="{28A0092B-C50C-407E-A947-70E740481C1C}">
                <a14:useLocalDpi xmlns:a14="http://schemas.microsoft.com/office/drawing/2010/main"/>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631149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058780289"/>
      </p:ext>
    </p:extLst>
  </p:cSld>
  <p:clrMapOvr>
    <a:masterClrMapping/>
  </p:clrMapOvr>
  <p:transition xmlns:p14="http://schemas.microsoft.com/office/powerpoint/2010/main" spd="slow">
    <p:wip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51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userDrawn="1"/>
        </p:nvSpPr>
        <p:spPr>
          <a:xfrm flipH="1">
            <a:off x="4332313" y="222731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userDrawn="1"/>
        </p:nvSpPr>
        <p:spPr>
          <a:xfrm>
            <a:off x="5556275" y="176376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userDrawn="1"/>
        </p:nvSpPr>
        <p:spPr bwMode="auto">
          <a:xfrm>
            <a:off x="930300" y="430535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Calibri"/>
                <a:ea typeface="Brixton" charset="0"/>
              </a:rPr>
              <a:t>Raperiam</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eaque</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ipsa</a:t>
            </a:r>
            <a:r>
              <a:rPr lang="en-US" sz="1100" dirty="0" smtClean="0">
                <a:solidFill>
                  <a:srgbClr val="9B9B9B"/>
                </a:solidFill>
                <a:latin typeface="Calibri"/>
                <a:ea typeface="Brixton" charset="0"/>
              </a:rPr>
              <a:t> quae </a:t>
            </a:r>
            <a:r>
              <a:rPr lang="en-US" sz="1100" dirty="0" err="1" smtClean="0">
                <a:solidFill>
                  <a:srgbClr val="9B9B9B"/>
                </a:solidFill>
                <a:latin typeface="Calibri"/>
                <a:ea typeface="Brixton" charset="0"/>
              </a:rPr>
              <a:t>ab</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illo</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inventore</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veritatis</a:t>
            </a:r>
            <a:r>
              <a:rPr lang="en-US" sz="1100" dirty="0" smtClean="0">
                <a:solidFill>
                  <a:srgbClr val="9B9B9B"/>
                </a:solidFill>
                <a:latin typeface="Calibri"/>
                <a:ea typeface="Brixton" charset="0"/>
              </a:rPr>
              <a:t> et quasi </a:t>
            </a:r>
            <a:r>
              <a:rPr lang="en-US" sz="1100" dirty="0" err="1" smtClean="0">
                <a:solidFill>
                  <a:srgbClr val="9B9B9B"/>
                </a:solidFill>
                <a:latin typeface="Calibri"/>
                <a:ea typeface="Brixton" charset="0"/>
              </a:rPr>
              <a:t>architecto</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beatae</a:t>
            </a:r>
            <a:r>
              <a:rPr lang="en-US" sz="1100" dirty="0" smtClean="0">
                <a:solidFill>
                  <a:srgbClr val="9B9B9B"/>
                </a:solidFill>
                <a:latin typeface="Calibri"/>
                <a:ea typeface="Brixton" charset="0"/>
              </a:rPr>
              <a:t> vitae dicta </a:t>
            </a:r>
            <a:r>
              <a:rPr lang="en-US" sz="1100" dirty="0" err="1" smtClean="0">
                <a:solidFill>
                  <a:srgbClr val="9B9B9B"/>
                </a:solidFill>
                <a:latin typeface="Calibri"/>
                <a:ea typeface="Brixton" charset="0"/>
              </a:rPr>
              <a:t>sunt</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explicabo</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Nemo</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enim</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ipsam</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voluptatem</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quia</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voluptas</a:t>
            </a:r>
            <a:r>
              <a:rPr lang="en-US" sz="1100" dirty="0" smtClean="0">
                <a:solidFill>
                  <a:srgbClr val="9B9B9B"/>
                </a:solidFill>
                <a:latin typeface="Calibri"/>
                <a:ea typeface="Brixton" charset="0"/>
              </a:rPr>
              <a:t> sit </a:t>
            </a:r>
            <a:r>
              <a:rPr lang="en-US" sz="1100" dirty="0" err="1" smtClean="0">
                <a:solidFill>
                  <a:srgbClr val="9B9B9B"/>
                </a:solidFill>
                <a:latin typeface="Calibri"/>
                <a:ea typeface="Brixton" charset="0"/>
              </a:rPr>
              <a:t>aspernatur</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aut</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odit</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aut</a:t>
            </a:r>
            <a:r>
              <a:rPr lang="en-US" sz="1100" dirty="0" smtClean="0">
                <a:solidFill>
                  <a:srgbClr val="9B9B9B"/>
                </a:solidFill>
                <a:latin typeface="Calibri"/>
                <a:ea typeface="Brixton" charset="0"/>
              </a:rPr>
              <a:t> fugit, </a:t>
            </a:r>
            <a:r>
              <a:rPr lang="en-US" sz="1100" dirty="0" err="1" smtClean="0">
                <a:solidFill>
                  <a:srgbClr val="9B9B9B"/>
                </a:solidFill>
                <a:latin typeface="Calibri"/>
                <a:ea typeface="Brixton" charset="0"/>
              </a:rPr>
              <a:t>sed</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quia</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consequuntur</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magni</a:t>
            </a:r>
            <a:r>
              <a:rPr lang="en-US" sz="1100" dirty="0" smtClean="0">
                <a:solidFill>
                  <a:srgbClr val="9B9B9B"/>
                </a:solidFill>
                <a:latin typeface="Calibri"/>
                <a:ea typeface="Brixton" charset="0"/>
              </a:rPr>
              <a:t>.</a:t>
            </a:r>
            <a:endParaRPr lang="bg-BG" sz="1100" dirty="0" smtClean="0">
              <a:solidFill>
                <a:srgbClr val="9B9B9B"/>
              </a:solidFill>
              <a:latin typeface="Calibri"/>
              <a:ea typeface="Brixton" charset="0"/>
            </a:endParaRPr>
          </a:p>
        </p:txBody>
      </p:sp>
      <p:sp>
        <p:nvSpPr>
          <p:cNvPr id="7" name="TextBox 6"/>
          <p:cNvSpPr txBox="1"/>
          <p:nvPr userDrawn="1"/>
        </p:nvSpPr>
        <p:spPr>
          <a:xfrm>
            <a:off x="3389338"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dirty="0" smtClean="0">
                <a:solidFill>
                  <a:srgbClr val="7F7F7F"/>
                </a:solidFill>
                <a:latin typeface="Calibri"/>
                <a:cs typeface="Neo Tech Std Light"/>
              </a:rPr>
              <a:t>But </a:t>
            </a:r>
            <a:r>
              <a:rPr lang="en-US" sz="1100" dirty="0" err="1" smtClean="0">
                <a:solidFill>
                  <a:srgbClr val="7F7F7F"/>
                </a:solidFill>
                <a:latin typeface="Calibri"/>
                <a:cs typeface="Neo Tech Std Light"/>
              </a:rPr>
              <a:t>perspiciatis</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unde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omnis</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iste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natus</a:t>
            </a:r>
            <a:r>
              <a:rPr lang="en-US" sz="1100" dirty="0" smtClean="0">
                <a:solidFill>
                  <a:srgbClr val="7F7F7F"/>
                </a:solidFill>
                <a:latin typeface="Calibri"/>
                <a:cs typeface="Neo Tech Std Light"/>
              </a:rPr>
              <a:t> error sit </a:t>
            </a:r>
            <a:r>
              <a:rPr lang="en-US" sz="1100" dirty="0" err="1" smtClean="0">
                <a:solidFill>
                  <a:srgbClr val="7F7F7F"/>
                </a:solidFill>
                <a:latin typeface="Calibri"/>
                <a:cs typeface="Neo Tech Std Light"/>
              </a:rPr>
              <a:t>voluptatem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accUSntium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doloremque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laudantium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totam</a:t>
            </a:r>
            <a:r>
              <a:rPr lang="en-US" sz="1100" dirty="0" smtClean="0">
                <a:solidFill>
                  <a:srgbClr val="7F7F7F"/>
                </a:solidFill>
                <a:latin typeface="Calibri"/>
                <a:cs typeface="Neo Tech Std Light"/>
              </a:rPr>
              <a:t> rem </a:t>
            </a:r>
            <a:r>
              <a:rPr lang="en-US" sz="1100" dirty="0" err="1" smtClean="0">
                <a:solidFill>
                  <a:srgbClr val="7F7F7F"/>
                </a:solidFill>
                <a:latin typeface="Calibri"/>
                <a:cs typeface="Neo Tech Std Light"/>
              </a:rPr>
              <a:t>aperiam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eaque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ipsa</a:t>
            </a:r>
            <a:r>
              <a:rPr lang="en-US" sz="1100" dirty="0" smtClean="0">
                <a:solidFill>
                  <a:srgbClr val="7F7F7F"/>
                </a:solidFill>
                <a:latin typeface="Calibri"/>
                <a:cs typeface="Neo Tech Std Light"/>
              </a:rPr>
              <a:t> quae </a:t>
            </a:r>
            <a:r>
              <a:rPr lang="en-US" sz="1100" dirty="0" err="1" smtClean="0">
                <a:solidFill>
                  <a:srgbClr val="7F7F7F"/>
                </a:solidFill>
                <a:latin typeface="Calibri"/>
                <a:cs typeface="Neo Tech Std Light"/>
              </a:rPr>
              <a:t>ab</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illo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inventore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veritatis</a:t>
            </a:r>
            <a:r>
              <a:rPr lang="en-US" sz="1100" dirty="0" smtClean="0">
                <a:solidFill>
                  <a:srgbClr val="7F7F7F"/>
                </a:solidFill>
                <a:latin typeface="Calibri"/>
                <a:cs typeface="Neo Tech Std Light"/>
              </a:rPr>
              <a:t> et quasi </a:t>
            </a:r>
            <a:r>
              <a:rPr lang="en-US" sz="1100" dirty="0" err="1" smtClean="0">
                <a:solidFill>
                  <a:srgbClr val="7F7F7F"/>
                </a:solidFill>
                <a:latin typeface="Calibri"/>
                <a:cs typeface="Neo Tech Std Light"/>
              </a:rPr>
              <a:t>architecto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beatae</a:t>
            </a:r>
            <a:r>
              <a:rPr lang="en-US" sz="1100" dirty="0" smtClean="0">
                <a:solidFill>
                  <a:srgbClr val="7F7F7F"/>
                </a:solidFill>
                <a:latin typeface="Calibri"/>
                <a:cs typeface="Neo Tech Std Light"/>
              </a:rPr>
              <a:t> vitae dicta </a:t>
            </a:r>
            <a:r>
              <a:rPr lang="en-US" sz="1100" dirty="0" err="1" smtClean="0">
                <a:solidFill>
                  <a:srgbClr val="7F7F7F"/>
                </a:solidFill>
                <a:latin typeface="Calibri"/>
                <a:cs typeface="Neo Tech Std Light"/>
              </a:rPr>
              <a:t>sunt</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explicabo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Nemo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enim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ipsam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voluptatem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quia</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voluptas</a:t>
            </a:r>
            <a:r>
              <a:rPr lang="en-US" sz="1100" dirty="0" smtClean="0">
                <a:solidFill>
                  <a:srgbClr val="7F7F7F"/>
                </a:solidFill>
                <a:latin typeface="Calibri"/>
                <a:cs typeface="Neo Tech Std Light"/>
              </a:rPr>
              <a:t> sit </a:t>
            </a:r>
            <a:r>
              <a:rPr lang="en-US" sz="1100" dirty="0" err="1" smtClean="0">
                <a:solidFill>
                  <a:srgbClr val="7F7F7F"/>
                </a:solidFill>
                <a:latin typeface="Calibri"/>
                <a:cs typeface="Neo Tech Std Light"/>
              </a:rPr>
              <a:t>aspernatur</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aut</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odsed</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quia</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consequuntur</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magni</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dolores</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eos</a:t>
            </a:r>
            <a:r>
              <a:rPr lang="en-US" sz="1100" dirty="0" smtClean="0">
                <a:solidFill>
                  <a:srgbClr val="7F7F7F"/>
                </a:solidFill>
                <a:latin typeface="Calibri"/>
                <a:cs typeface="Neo Tech Std Light"/>
              </a:rPr>
              <a:t> qui </a:t>
            </a:r>
            <a:r>
              <a:rPr lang="en-US" sz="1100" dirty="0" err="1" smtClean="0">
                <a:solidFill>
                  <a:srgbClr val="7F7F7F"/>
                </a:solidFill>
                <a:latin typeface="Calibri"/>
                <a:cs typeface="Neo Tech Std Light"/>
              </a:rPr>
              <a:t>ratione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voluptatem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sequi</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nesciu</a:t>
            </a:r>
            <a:r>
              <a:rPr lang="en-US" sz="1100" dirty="0" smtClean="0">
                <a:solidFill>
                  <a:srgbClr val="7F7F7F"/>
                </a:solidFill>
                <a:latin typeface="Calibri"/>
                <a:cs typeface="Neo Tech Std Light"/>
              </a:rPr>
              <a:t>.</a:t>
            </a:r>
            <a:endParaRPr lang="bg-BG" sz="1100" dirty="0" smtClean="0">
              <a:solidFill>
                <a:srgbClr val="7F7F7F"/>
              </a:solidFill>
              <a:latin typeface="Calibri"/>
              <a:cs typeface="Neo Tech Std Light"/>
            </a:endParaRPr>
          </a:p>
        </p:txBody>
      </p:sp>
      <p:sp>
        <p:nvSpPr>
          <p:cNvPr id="8" name="TextBox 7"/>
          <p:cNvSpPr txBox="1"/>
          <p:nvPr userDrawn="1"/>
        </p:nvSpPr>
        <p:spPr>
          <a:xfrm>
            <a:off x="5848350" y="3890988"/>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dirty="0" err="1" smtClean="0">
                <a:solidFill>
                  <a:srgbClr val="7F7F7F"/>
                </a:solidFill>
                <a:latin typeface="Calibri"/>
                <a:cs typeface="Neo Tech Std Light"/>
              </a:rPr>
              <a:t>Oiste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natus</a:t>
            </a:r>
            <a:r>
              <a:rPr lang="en-US" sz="1100" dirty="0" smtClean="0">
                <a:solidFill>
                  <a:srgbClr val="7F7F7F"/>
                </a:solidFill>
                <a:latin typeface="Calibri"/>
                <a:cs typeface="Neo Tech Std Light"/>
              </a:rPr>
              <a:t> error sit </a:t>
            </a:r>
            <a:r>
              <a:rPr lang="en-US" sz="1100" dirty="0" err="1" smtClean="0">
                <a:solidFill>
                  <a:srgbClr val="7F7F7F"/>
                </a:solidFill>
                <a:latin typeface="Calibri"/>
                <a:cs typeface="Neo Tech Std Light"/>
              </a:rPr>
              <a:t>voluptatem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accUSntium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doloremque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laudantium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totam</a:t>
            </a:r>
            <a:r>
              <a:rPr lang="en-US" sz="1100" dirty="0" smtClean="0">
                <a:solidFill>
                  <a:srgbClr val="7F7F7F"/>
                </a:solidFill>
                <a:latin typeface="Calibri"/>
                <a:cs typeface="Neo Tech Std Light"/>
              </a:rPr>
              <a:t> rem </a:t>
            </a:r>
            <a:r>
              <a:rPr lang="en-US" sz="1100" dirty="0" err="1" smtClean="0">
                <a:solidFill>
                  <a:srgbClr val="7F7F7F"/>
                </a:solidFill>
                <a:latin typeface="Calibri"/>
                <a:cs typeface="Neo Tech Std Light"/>
              </a:rPr>
              <a:t>aperiam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eaque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ipsa</a:t>
            </a:r>
            <a:r>
              <a:rPr lang="en-US" sz="1100" dirty="0" smtClean="0">
                <a:solidFill>
                  <a:srgbClr val="7F7F7F"/>
                </a:solidFill>
                <a:latin typeface="Calibri"/>
                <a:cs typeface="Neo Tech Std Light"/>
              </a:rPr>
              <a:t> quae </a:t>
            </a:r>
            <a:r>
              <a:rPr lang="en-US" sz="1100" dirty="0" err="1" smtClean="0">
                <a:solidFill>
                  <a:srgbClr val="7F7F7F"/>
                </a:solidFill>
                <a:latin typeface="Calibri"/>
                <a:cs typeface="Neo Tech Std Light"/>
              </a:rPr>
              <a:t>ab</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illo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inventore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veritatis</a:t>
            </a:r>
            <a:r>
              <a:rPr lang="en-US" sz="1100" dirty="0" smtClean="0">
                <a:solidFill>
                  <a:srgbClr val="7F7F7F"/>
                </a:solidFill>
                <a:latin typeface="Calibri"/>
                <a:cs typeface="Neo Tech Std Light"/>
              </a:rPr>
              <a:t> et quasi </a:t>
            </a:r>
            <a:r>
              <a:rPr lang="en-US" sz="1100" dirty="0" err="1" smtClean="0">
                <a:solidFill>
                  <a:srgbClr val="7F7F7F"/>
                </a:solidFill>
                <a:latin typeface="Calibri"/>
                <a:cs typeface="Neo Tech Std Light"/>
              </a:rPr>
              <a:t>architecto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beatae</a:t>
            </a:r>
            <a:r>
              <a:rPr lang="en-US" sz="1100" dirty="0" smtClean="0">
                <a:solidFill>
                  <a:srgbClr val="7F7F7F"/>
                </a:solidFill>
                <a:latin typeface="Calibri"/>
                <a:cs typeface="Neo Tech Std Light"/>
              </a:rPr>
              <a:t> vitae dicta </a:t>
            </a:r>
            <a:r>
              <a:rPr lang="en-US" sz="1100" dirty="0" err="1" smtClean="0">
                <a:solidFill>
                  <a:srgbClr val="7F7F7F"/>
                </a:solidFill>
                <a:latin typeface="Calibri"/>
                <a:cs typeface="Neo Tech Std Light"/>
              </a:rPr>
              <a:t>sunt</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explicabo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Nemo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enim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ipsam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voluptatem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quia</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voluptas</a:t>
            </a:r>
            <a:r>
              <a:rPr lang="en-US" sz="1100" dirty="0" smtClean="0">
                <a:solidFill>
                  <a:srgbClr val="7F7F7F"/>
                </a:solidFill>
                <a:latin typeface="Calibri"/>
                <a:cs typeface="Neo Tech Std Light"/>
              </a:rPr>
              <a:t> sit </a:t>
            </a:r>
            <a:r>
              <a:rPr lang="en-US" sz="1100" dirty="0" err="1" smtClean="0">
                <a:solidFill>
                  <a:srgbClr val="7F7F7F"/>
                </a:solidFill>
                <a:latin typeface="Calibri"/>
                <a:cs typeface="Neo Tech Std Light"/>
              </a:rPr>
              <a:t>aspernatur</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aut</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odit</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aut</a:t>
            </a:r>
            <a:r>
              <a:rPr lang="en-US" sz="1100" dirty="0" smtClean="0">
                <a:solidFill>
                  <a:srgbClr val="7F7F7F"/>
                </a:solidFill>
                <a:latin typeface="Calibri"/>
                <a:cs typeface="Neo Tech Std Light"/>
              </a:rPr>
              <a:t> fugit, </a:t>
            </a:r>
            <a:r>
              <a:rPr lang="en-US" sz="1100" dirty="0" err="1" smtClean="0">
                <a:solidFill>
                  <a:srgbClr val="7F7F7F"/>
                </a:solidFill>
                <a:latin typeface="Calibri"/>
                <a:cs typeface="Neo Tech Std Light"/>
              </a:rPr>
              <a:t>sed</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quia</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consequuntur</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magni</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dolores</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eos</a:t>
            </a:r>
            <a:r>
              <a:rPr lang="en-US" sz="1100" dirty="0" smtClean="0">
                <a:solidFill>
                  <a:srgbClr val="7F7F7F"/>
                </a:solidFill>
                <a:latin typeface="Calibri"/>
                <a:cs typeface="Neo Tech Std Light"/>
              </a:rPr>
              <a:t> qui </a:t>
            </a:r>
            <a:r>
              <a:rPr lang="en-US" sz="1100" dirty="0" err="1" smtClean="0">
                <a:solidFill>
                  <a:srgbClr val="7F7F7F"/>
                </a:solidFill>
                <a:latin typeface="Calibri"/>
                <a:cs typeface="Neo Tech Std Light"/>
              </a:rPr>
              <a:t>ratione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voluptatem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sequi</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nesciunt</a:t>
            </a:r>
            <a:r>
              <a:rPr lang="en-US" sz="1100" dirty="0" smtClean="0">
                <a:solidFill>
                  <a:srgbClr val="7F7F7F"/>
                </a:solidFill>
                <a:latin typeface="Calibri"/>
                <a:cs typeface="Neo Tech Std Light"/>
              </a:rPr>
              <a:t>.</a:t>
            </a:r>
            <a:endParaRPr lang="bg-BG" sz="1100" dirty="0" smtClean="0">
              <a:solidFill>
                <a:srgbClr val="7F7F7F"/>
              </a:solidFill>
              <a:latin typeface="Calibri"/>
              <a:cs typeface="Neo Tech Std Light"/>
            </a:endParaRPr>
          </a:p>
        </p:txBody>
      </p:sp>
      <p:sp>
        <p:nvSpPr>
          <p:cNvPr id="9" name="Rectangle 22"/>
          <p:cNvSpPr>
            <a:spLocks noChangeArrowheads="1"/>
          </p:cNvSpPr>
          <p:nvPr userDrawn="1"/>
        </p:nvSpPr>
        <p:spPr bwMode="auto">
          <a:xfrm>
            <a:off x="2880566" y="2105075"/>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FFFFFF"/>
                </a:solidFill>
                <a:latin typeface="Neo Tech Std Light" charset="0"/>
                <a:cs typeface="Neo Tech Std Light" charset="0"/>
              </a:rPr>
              <a:t>Cloud</a:t>
            </a:r>
            <a:endParaRPr lang="bg-BG" sz="2400">
              <a:solidFill>
                <a:srgbClr val="363636"/>
              </a:solidFill>
              <a:latin typeface="Neo Tech Std Light" charset="0"/>
              <a:cs typeface="Neo Tech Std Light" charset="0"/>
            </a:endParaRPr>
          </a:p>
        </p:txBody>
      </p:sp>
      <p:sp>
        <p:nvSpPr>
          <p:cNvPr id="10" name="Rectangle 23"/>
          <p:cNvSpPr>
            <a:spLocks noChangeArrowheads="1"/>
          </p:cNvSpPr>
          <p:nvPr userDrawn="1"/>
        </p:nvSpPr>
        <p:spPr bwMode="auto">
          <a:xfrm>
            <a:off x="4617479" y="2436814"/>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Neo Tech Std Light" charset="0"/>
                <a:cs typeface="Neo Tech Std Light" charset="0"/>
              </a:rPr>
              <a:t>VPS</a:t>
            </a:r>
            <a:endParaRPr lang="bg-BG">
              <a:solidFill>
                <a:srgbClr val="363636"/>
              </a:solidFill>
              <a:latin typeface="Neo Tech Std Light" charset="0"/>
              <a:cs typeface="Neo Tech Std Light" charset="0"/>
            </a:endParaRPr>
          </a:p>
        </p:txBody>
      </p:sp>
      <p:sp>
        <p:nvSpPr>
          <p:cNvPr id="11" name="Rectangle 24"/>
          <p:cNvSpPr>
            <a:spLocks noChangeArrowheads="1"/>
          </p:cNvSpPr>
          <p:nvPr userDrawn="1"/>
        </p:nvSpPr>
        <p:spPr bwMode="auto">
          <a:xfrm>
            <a:off x="5808559" y="202723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rgbClr val="FFFFFF"/>
                </a:solidFill>
                <a:latin typeface="Neo Tech Std Light" charset="0"/>
                <a:cs typeface="Neo Tech Std Light" charset="0"/>
              </a:rPr>
              <a:t>DNS</a:t>
            </a:r>
            <a:endParaRPr lang="bg-BG" sz="2000">
              <a:solidFill>
                <a:srgbClr val="363636"/>
              </a:solidFill>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userDrawn="1"/>
        </p:nvSpPr>
        <p:spPr>
          <a:xfrm>
            <a:off x="3768725" y="285596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userDrawn="1"/>
        </p:nvSpPr>
        <p:spPr>
          <a:xfrm rot="19408626">
            <a:off x="5559450" y="273531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userDrawn="1"/>
        </p:nvSpPr>
        <p:spPr bwMode="auto">
          <a:xfrm>
            <a:off x="931863" y="3514726"/>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82B7D"/>
                </a:solidFill>
                <a:latin typeface="Neo Tech Std Light" charset="0"/>
                <a:cs typeface="Neo Tech Std Light" charset="0"/>
              </a:rPr>
              <a:t>Lorem ipsum</a:t>
            </a:r>
            <a:endParaRPr lang="bg-BG" sz="2800">
              <a:solidFill>
                <a:srgbClr val="F82B7D"/>
              </a:solidFill>
              <a:latin typeface="Neo Tech Std Light" charset="0"/>
              <a:cs typeface="Neo Tech Std Light" charset="0"/>
            </a:endParaRPr>
          </a:p>
        </p:txBody>
      </p:sp>
      <p:sp>
        <p:nvSpPr>
          <p:cNvPr id="16" name="Rectangle 30"/>
          <p:cNvSpPr>
            <a:spLocks noChangeArrowheads="1"/>
          </p:cNvSpPr>
          <p:nvPr userDrawn="1"/>
        </p:nvSpPr>
        <p:spPr bwMode="auto">
          <a:xfrm>
            <a:off x="941414" y="3962408"/>
            <a:ext cx="21761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363636"/>
                </a:solidFill>
                <a:cs typeface="Neo Tech Std Light" charset="0"/>
              </a:rPr>
              <a:t>beatae vitae dicta sunt et apace</a:t>
            </a:r>
            <a:endParaRPr lang="bg-BG" sz="1200">
              <a:solidFill>
                <a:srgbClr val="363636"/>
              </a:solidFill>
              <a:cs typeface="Neo Tech Std Light" charset="0"/>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6354350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userDrawn="1"/>
        </p:nvSpPr>
        <p:spPr>
          <a:xfrm>
            <a:off x="2724152" y="2852745"/>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userDrawn="1"/>
        </p:nvSpPr>
        <p:spPr>
          <a:xfrm>
            <a:off x="4692656"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userDrawn="1"/>
        </p:nvSpPr>
        <p:spPr>
          <a:xfrm>
            <a:off x="6659564"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41753347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90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4" name="Group 14"/>
          <p:cNvGrpSpPr>
            <a:grpSpLocks/>
          </p:cNvGrpSpPr>
          <p:nvPr userDrawn="1"/>
        </p:nvGrpSpPr>
        <p:grpSpPr bwMode="auto">
          <a:xfrm>
            <a:off x="1820888" y="189393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Light"/>
                <a:cs typeface="Neo Tech Std Light"/>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grpSp>
      <p:grpSp>
        <p:nvGrpSpPr>
          <p:cNvPr id="7" name="Group 19"/>
          <p:cNvGrpSpPr>
            <a:grpSpLocks/>
          </p:cNvGrpSpPr>
          <p:nvPr userDrawn="1"/>
        </p:nvGrpSpPr>
        <p:grpSpPr bwMode="auto">
          <a:xfrm>
            <a:off x="3779863" y="189393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grpSp>
      <p:grpSp>
        <p:nvGrpSpPr>
          <p:cNvPr id="10" name="Group 23"/>
          <p:cNvGrpSpPr>
            <a:grpSpLocks/>
          </p:cNvGrpSpPr>
          <p:nvPr userDrawn="1"/>
        </p:nvGrpSpPr>
        <p:grpSpPr bwMode="auto">
          <a:xfrm>
            <a:off x="5738838" y="189393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14" name="Rectangle 27"/>
          <p:cNvSpPr>
            <a:spLocks noChangeArrowheads="1"/>
          </p:cNvSpPr>
          <p:nvPr userDrawn="1"/>
        </p:nvSpPr>
        <p:spPr bwMode="auto">
          <a:xfrm>
            <a:off x="2317755" y="2662287"/>
            <a:ext cx="7238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Light" charset="0"/>
                <a:cs typeface="Neo Tech Std Light" charset="0"/>
              </a:rPr>
              <a:t>Empty</a:t>
            </a:r>
          </a:p>
          <a:p>
            <a:pPr algn="ctr"/>
            <a:r>
              <a:rPr lang="en-US" sz="1100">
                <a:solidFill>
                  <a:srgbClr val="7F7F7F"/>
                </a:solidFill>
                <a:latin typeface="Neo Tech Std Light" charset="0"/>
                <a:cs typeface="Neo Tech Std Light" charset="0"/>
              </a:rPr>
              <a:t>12.75%</a:t>
            </a:r>
            <a:endParaRPr lang="bg-BG" sz="1100">
              <a:solidFill>
                <a:srgbClr val="7F7F7F"/>
              </a:solidFill>
              <a:latin typeface="Neo Tech Std Light" charset="0"/>
              <a:cs typeface="Neo Tech Std Light" charset="0"/>
            </a:endParaRPr>
          </a:p>
        </p:txBody>
      </p:sp>
      <p:sp>
        <p:nvSpPr>
          <p:cNvPr id="15" name="Rectangle 29"/>
          <p:cNvSpPr>
            <a:spLocks noChangeArrowheads="1"/>
          </p:cNvSpPr>
          <p:nvPr userDrawn="1"/>
        </p:nvSpPr>
        <p:spPr bwMode="auto">
          <a:xfrm>
            <a:off x="4269282" y="2413049"/>
            <a:ext cx="74994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Light" charset="0"/>
                <a:cs typeface="Neo Tech Std Light" charset="0"/>
              </a:rPr>
              <a:t>Middle</a:t>
            </a:r>
          </a:p>
          <a:p>
            <a:pPr algn="ctr"/>
            <a:r>
              <a:rPr lang="en-US" sz="1100">
                <a:solidFill>
                  <a:srgbClr val="7F7F7F"/>
                </a:solidFill>
                <a:latin typeface="Neo Tech Std Light" charset="0"/>
                <a:cs typeface="Neo Tech Std Light" charset="0"/>
              </a:rPr>
              <a:t>34.25%</a:t>
            </a:r>
            <a:endParaRPr lang="bg-BG" sz="1100">
              <a:solidFill>
                <a:srgbClr val="7F7F7F"/>
              </a:solidFill>
              <a:latin typeface="Neo Tech Std Light" charset="0"/>
              <a:cs typeface="Neo Tech Std Light" charset="0"/>
            </a:endParaRPr>
          </a:p>
        </p:txBody>
      </p:sp>
      <p:sp>
        <p:nvSpPr>
          <p:cNvPr id="16" name="Rectangle 30"/>
          <p:cNvSpPr>
            <a:spLocks noChangeArrowheads="1"/>
          </p:cNvSpPr>
          <p:nvPr userDrawn="1"/>
        </p:nvSpPr>
        <p:spPr bwMode="auto">
          <a:xfrm>
            <a:off x="6280041" y="2089199"/>
            <a:ext cx="6463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Light" charset="0"/>
                <a:cs typeface="Neo Tech Std Light" charset="0"/>
              </a:rPr>
              <a:t>High</a:t>
            </a:r>
          </a:p>
          <a:p>
            <a:pPr algn="ctr"/>
            <a:r>
              <a:rPr lang="en-US" sz="1100">
                <a:solidFill>
                  <a:srgbClr val="7F7F7F"/>
                </a:solidFill>
                <a:latin typeface="Neo Tech Std Light" charset="0"/>
                <a:cs typeface="Neo Tech Std Light" charset="0"/>
              </a:rPr>
              <a:t>69.59%</a:t>
            </a:r>
            <a:endParaRPr lang="bg-BG" sz="1100">
              <a:solidFill>
                <a:srgbClr val="7F7F7F"/>
              </a:solidFill>
              <a:latin typeface="Neo Tech Std Light" charset="0"/>
              <a:cs typeface="Neo Tech Std Light" charset="0"/>
            </a:endParaRPr>
          </a:p>
        </p:txBody>
      </p:sp>
      <p:pic>
        <p:nvPicPr>
          <p:cNvPr id="17" name="Picture 4" descr="E:\Envato\Modern World\attention-51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Calibri"/>
                <a:cs typeface="Neo Tech Std Light"/>
              </a:rPr>
              <a:t>Tperspiciatis</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unde</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omnis</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iste</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natus</a:t>
            </a:r>
            <a:r>
              <a:rPr lang="en-US" sz="1600" dirty="0" smtClean="0">
                <a:solidFill>
                  <a:srgbClr val="545454"/>
                </a:solidFill>
                <a:latin typeface="Calibri"/>
                <a:cs typeface="Neo Tech Std Light"/>
              </a:rPr>
              <a:t> error sit </a:t>
            </a:r>
            <a:r>
              <a:rPr lang="en-US" sz="1600" dirty="0" err="1" smtClean="0">
                <a:solidFill>
                  <a:srgbClr val="545454"/>
                </a:solidFill>
                <a:latin typeface="Calibri"/>
                <a:cs typeface="Neo Tech Std Light"/>
              </a:rPr>
              <a:t>voluptatem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accUSntium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doloreitrque</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laudantium</a:t>
            </a:r>
            <a:endParaRPr lang="bg-BG" sz="1600" dirty="0" smtClean="0">
              <a:solidFill>
                <a:srgbClr val="545454"/>
              </a:solidFill>
              <a:latin typeface="Calibri"/>
              <a:cs typeface="Neo Tech Std Light"/>
            </a:endParaRPr>
          </a:p>
        </p:txBody>
      </p:sp>
      <p:sp>
        <p:nvSpPr>
          <p:cNvPr id="19" name="Rectangle 36"/>
          <p:cNvSpPr>
            <a:spLocks noChangeArrowheads="1"/>
          </p:cNvSpPr>
          <p:nvPr userDrawn="1"/>
        </p:nvSpPr>
        <p:spPr bwMode="auto">
          <a:xfrm>
            <a:off x="1763745" y="3895725"/>
            <a:ext cx="1468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AB3192"/>
                </a:solidFill>
                <a:latin typeface="Neo Tech Std Light" charset="0"/>
                <a:cs typeface="Neo Tech Std Light" charset="0"/>
              </a:rPr>
              <a:t>Warning!</a:t>
            </a:r>
            <a:endParaRPr lang="bg-BG" sz="2800">
              <a:solidFill>
                <a:srgbClr val="AB3192"/>
              </a:solidFill>
              <a:latin typeface="Neo Tech Std Light" charset="0"/>
              <a:cs typeface="Neo Tech Std Light" charset="0"/>
            </a:endParaRPr>
          </a:p>
        </p:txBody>
      </p:sp>
      <p:sp>
        <p:nvSpPr>
          <p:cNvPr id="20" name="TextBox 19"/>
          <p:cNvSpPr txBox="1">
            <a:spLocks noChangeArrowheads="1"/>
          </p:cNvSpPr>
          <p:nvPr userDrawn="1"/>
        </p:nvSpPr>
        <p:spPr bwMode="auto">
          <a:xfrm>
            <a:off x="1763714" y="441965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Calibri"/>
                <a:cs typeface="Neo Tech Std Light"/>
              </a:rPr>
              <a:t>Nemo</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enim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ipsam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voluptatem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quia</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voluptas</a:t>
            </a:r>
            <a:r>
              <a:rPr lang="en-US" sz="1600" dirty="0" smtClean="0">
                <a:solidFill>
                  <a:srgbClr val="545454"/>
                </a:solidFill>
                <a:latin typeface="Calibri"/>
                <a:cs typeface="Neo Tech Std Light"/>
              </a:rPr>
              <a:t> sit </a:t>
            </a:r>
            <a:r>
              <a:rPr lang="en-US" sz="1600" dirty="0" err="1" smtClean="0">
                <a:solidFill>
                  <a:srgbClr val="545454"/>
                </a:solidFill>
                <a:latin typeface="Calibri"/>
                <a:cs typeface="Neo Tech Std Light"/>
              </a:rPr>
              <a:t>aspernatur</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aut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odit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ak</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aut</a:t>
            </a:r>
            <a:r>
              <a:rPr lang="en-US" sz="1600" dirty="0" smtClean="0">
                <a:solidFill>
                  <a:srgbClr val="545454"/>
                </a:solidFill>
                <a:latin typeface="Calibri"/>
                <a:cs typeface="Neo Tech Std Light"/>
              </a:rPr>
              <a:t> fugit, </a:t>
            </a:r>
            <a:r>
              <a:rPr lang="en-US" sz="1600" dirty="0" err="1" smtClean="0">
                <a:solidFill>
                  <a:srgbClr val="545454"/>
                </a:solidFill>
                <a:latin typeface="Calibri"/>
                <a:cs typeface="Neo Tech Std Light"/>
              </a:rPr>
              <a:t>sed</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quia</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consequuntur</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magni</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dolores</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eos</a:t>
            </a:r>
            <a:r>
              <a:rPr lang="en-US" sz="1600" dirty="0" smtClean="0">
                <a:solidFill>
                  <a:srgbClr val="545454"/>
                </a:solidFill>
                <a:latin typeface="Calibri"/>
                <a:cs typeface="Neo Tech Std Light"/>
              </a:rPr>
              <a:t> qui </a:t>
            </a:r>
            <a:r>
              <a:rPr lang="en-US" sz="1600" dirty="0" err="1" smtClean="0">
                <a:solidFill>
                  <a:srgbClr val="545454"/>
                </a:solidFill>
                <a:latin typeface="Calibri"/>
                <a:cs typeface="Neo Tech Std Light"/>
              </a:rPr>
              <a:t>ratione</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voluptatem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sequi</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nesciunt</a:t>
            </a:r>
            <a:r>
              <a:rPr lang="en-US" sz="1600" dirty="0" smtClean="0">
                <a:solidFill>
                  <a:srgbClr val="545454"/>
                </a:solidFill>
                <a:latin typeface="Calibri"/>
                <a:cs typeface="Neo Tech Std Light"/>
              </a:rPr>
              <a:t>. . </a:t>
            </a:r>
            <a:r>
              <a:rPr lang="en-US" sz="1600" dirty="0" err="1" smtClean="0">
                <a:solidFill>
                  <a:srgbClr val="545454"/>
                </a:solidFill>
                <a:latin typeface="Calibri"/>
                <a:cs typeface="Neo Tech Std Light"/>
              </a:rPr>
              <a:t>Nemo</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enim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ipsam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nsequuntu</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em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quia</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voluptas</a:t>
            </a:r>
            <a:r>
              <a:rPr lang="en-US" sz="1600" dirty="0" smtClean="0">
                <a:solidFill>
                  <a:srgbClr val="545454"/>
                </a:solidFill>
                <a:latin typeface="Calibri"/>
                <a:cs typeface="Neo Tech Std Light"/>
              </a:rPr>
              <a:t> sit </a:t>
            </a:r>
            <a:r>
              <a:rPr lang="en-US" sz="1600" dirty="0" err="1" smtClean="0">
                <a:solidFill>
                  <a:srgbClr val="545454"/>
                </a:solidFill>
                <a:latin typeface="Calibri"/>
                <a:cs typeface="Neo Tech Std Light"/>
              </a:rPr>
              <a:t>aspernatdur</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aut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odit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aut</a:t>
            </a:r>
            <a:r>
              <a:rPr lang="en-US" sz="1600" dirty="0" smtClean="0">
                <a:solidFill>
                  <a:srgbClr val="545454"/>
                </a:solidFill>
                <a:latin typeface="Calibri"/>
                <a:cs typeface="Neo Tech Std Light"/>
              </a:rPr>
              <a:t> fugit.</a:t>
            </a:r>
            <a:endParaRPr lang="bg-BG" sz="1600" dirty="0" smtClean="0">
              <a:solidFill>
                <a:srgbClr val="545454"/>
              </a:solidFill>
              <a:latin typeface="Calibri"/>
              <a:cs typeface="Neo Tech Std Light"/>
            </a:endParaRPr>
          </a:p>
        </p:txBody>
      </p:sp>
      <p:grpSp>
        <p:nvGrpSpPr>
          <p:cNvPr id="21" name="Group 38"/>
          <p:cNvGrpSpPr>
            <a:grpSpLocks/>
          </p:cNvGrpSpPr>
          <p:nvPr userDrawn="1"/>
        </p:nvGrpSpPr>
        <p:grpSpPr bwMode="auto">
          <a:xfrm>
            <a:off x="4481538"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88" y="188758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8328777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6"/>
          </a:xfrm>
        </p:spPr>
        <p:txBody>
          <a:bodyPr anchor="t"/>
          <a:lstStyle>
            <a:lvl1pPr algn="l">
              <a:defRPr sz="4000" b="1" cap="all"/>
            </a:lvl1pPr>
          </a:lstStyle>
          <a:p>
            <a:r>
              <a:rPr lang="sv-S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a:xfrm>
            <a:off x="457200" y="6356412"/>
            <a:ext cx="2133600" cy="365125"/>
          </a:xfrm>
          <a:prstGeom prst="rect">
            <a:avLst/>
          </a:prstGeom>
        </p:spPr>
        <p:txBody>
          <a:bodyPr/>
          <a:lstStyle/>
          <a:p>
            <a:endParaRPr lang="en-US">
              <a:solidFill>
                <a:srgbClr val="363636"/>
              </a:solidFill>
            </a:endParaRPr>
          </a:p>
        </p:txBody>
      </p:sp>
      <p:sp>
        <p:nvSpPr>
          <p:cNvPr id="5" name="Footer Placeholder 4"/>
          <p:cNvSpPr>
            <a:spLocks noGrp="1"/>
          </p:cNvSpPr>
          <p:nvPr>
            <p:ph type="ftr" sz="quarter" idx="11"/>
          </p:nvPr>
        </p:nvSpPr>
        <p:spPr>
          <a:xfrm>
            <a:off x="3124200" y="6356412"/>
            <a:ext cx="2895600" cy="365125"/>
          </a:xfrm>
          <a:prstGeom prst="rect">
            <a:avLst/>
          </a:prstGeom>
        </p:spPr>
        <p:txBody>
          <a:bodyPr/>
          <a:lstStyle/>
          <a:p>
            <a:endParaRPr lang="en-US">
              <a:solidFill>
                <a:srgbClr val="363636"/>
              </a:solidFill>
            </a:endParaRPr>
          </a:p>
        </p:txBody>
      </p:sp>
      <p:sp>
        <p:nvSpPr>
          <p:cNvPr id="6" name="Slide Number Placeholder 5"/>
          <p:cNvSpPr>
            <a:spLocks noGrp="1"/>
          </p:cNvSpPr>
          <p:nvPr>
            <p:ph type="sldNum" sz="quarter" idx="12"/>
          </p:nvPr>
        </p:nvSpPr>
        <p:spPr>
          <a:xfrm>
            <a:off x="6553200" y="6356412"/>
            <a:ext cx="2133600" cy="365125"/>
          </a:xfrm>
          <a:prstGeom prst="rect">
            <a:avLst/>
          </a:prstGeom>
        </p:spPr>
        <p:txBody>
          <a:bodyPr/>
          <a:lstStyle/>
          <a:p>
            <a:fld id="{362FE07C-130D-CD49-AFAA-05CBCFA21FBE}" type="slidenum">
              <a:rPr lang="en-US" smtClean="0">
                <a:solidFill>
                  <a:srgbClr val="363636"/>
                </a:solidFill>
              </a:rPr>
              <a:pPr/>
              <a:t>‹#›</a:t>
            </a:fld>
            <a:endParaRPr lang="en-US">
              <a:solidFill>
                <a:srgbClr val="363636"/>
              </a:solidFill>
            </a:endParaRPr>
          </a:p>
        </p:txBody>
      </p:sp>
    </p:spTree>
    <p:extLst>
      <p:ext uri="{BB962C8B-B14F-4D97-AF65-F5344CB8AC3E}">
        <p14:creationId xmlns:p14="http://schemas.microsoft.com/office/powerpoint/2010/main" val="28556165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3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21105492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22593160"/>
      </p:ext>
    </p:extLst>
  </p:cSld>
  <p:clrMapOvr>
    <a:masterClrMapping/>
  </p:clrMapOvr>
  <p:transition xmlns:p14="http://schemas.microsoft.com/office/powerpoint/2010/main" spd="slow">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00"/>
            <a:ext cx="2133600" cy="365125"/>
          </a:xfrm>
          <a:prstGeom prst="rect">
            <a:avLst/>
          </a:prstGeom>
        </p:spPr>
        <p:txBody>
          <a:bodyPr/>
          <a:lstStyle>
            <a:lvl1pPr>
              <a:defRPr sz="1800">
                <a:solidFill>
                  <a:prstClr val="black">
                    <a:tint val="75000"/>
                  </a:prstClr>
                </a:solidFill>
                <a:latin typeface="Calibri"/>
              </a:defRPr>
            </a:lvl1pPr>
          </a:lstStyle>
          <a:p>
            <a:pPr>
              <a:defRPr/>
            </a:pPr>
            <a:endParaRPr lang="en-US"/>
          </a:p>
        </p:txBody>
      </p:sp>
      <p:sp>
        <p:nvSpPr>
          <p:cNvPr id="3" name="Footer Placeholder 2"/>
          <p:cNvSpPr>
            <a:spLocks noGrp="1"/>
          </p:cNvSpPr>
          <p:nvPr>
            <p:ph type="ftr" sz="quarter" idx="11"/>
          </p:nvPr>
        </p:nvSpPr>
        <p:spPr>
          <a:xfrm>
            <a:off x="3124200" y="6356400"/>
            <a:ext cx="2895600" cy="365125"/>
          </a:xfrm>
          <a:prstGeom prst="rect">
            <a:avLst/>
          </a:prstGeom>
        </p:spPr>
        <p:txBody>
          <a:bodyPr/>
          <a:lstStyle>
            <a:lvl1pPr>
              <a:defRPr sz="1800">
                <a:solidFill>
                  <a:prstClr val="black">
                    <a:tint val="75000"/>
                  </a:prstClr>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400"/>
            <a:ext cx="2133600" cy="365125"/>
          </a:xfrm>
          <a:prstGeom prst="rect">
            <a:avLst/>
          </a:prstGeom>
        </p:spPr>
        <p:txBody>
          <a:bodyPr/>
          <a:lstStyle>
            <a:lvl1pPr>
              <a:defRPr sz="1800">
                <a:solidFill>
                  <a:prstClr val="black">
                    <a:tint val="75000"/>
                  </a:prstClr>
                </a:solidFill>
                <a:latin typeface="Calibri"/>
              </a:defRPr>
            </a:lvl1pPr>
          </a:lstStyle>
          <a:p>
            <a:pPr>
              <a:defRPr/>
            </a:pPr>
            <a:fld id="{8503AFF2-0011-7948-9C77-16CDA1209689}" type="slidenum">
              <a:rPr lang="en-US"/>
              <a:pPr>
                <a:defRPr/>
              </a:pPr>
              <a:t>‹#›</a:t>
            </a:fld>
            <a:endParaRPr lang="en-US"/>
          </a:p>
        </p:txBody>
      </p:sp>
    </p:spTree>
    <p:extLst>
      <p:ext uri="{BB962C8B-B14F-4D97-AF65-F5344CB8AC3E}">
        <p14:creationId xmlns:p14="http://schemas.microsoft.com/office/powerpoint/2010/main" val="3448646435"/>
      </p:ext>
    </p:extLst>
  </p:cSld>
  <p:clrMapOvr>
    <a:masterClrMapping/>
  </p:clrMapOvr>
  <p:transition xmlns:p14="http://schemas.microsoft.com/office/powerpoint/2010/main" spd="slow">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1218507312"/>
      </p:ext>
    </p:extLst>
  </p:cSld>
  <p:clrMapOvr>
    <a:masterClrMapping/>
  </p:clrMapOvr>
  <p:transition xmlns:p14="http://schemas.microsoft.com/office/powerpoint/2010/main" spd="slow">
    <p:wip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3496210"/>
      </p:ext>
    </p:extLst>
  </p:cSld>
  <p:clrMapOvr>
    <a:masterClrMapping/>
  </p:clrMapOvr>
  <p:transition xmlns:p14="http://schemas.microsoft.com/office/powerpoint/2010/main" spd="slow">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Negativ">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796481439"/>
      </p:ext>
    </p:extLst>
  </p:cSld>
  <p:clrMapOvr>
    <a:masterClrMapping/>
  </p:clrMapOvr>
  <p:transition xmlns:p14="http://schemas.microsoft.com/office/powerpoint/2010/mai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435373975"/>
      </p:ext>
    </p:extLst>
  </p:cSld>
  <p:clrMapOvr>
    <a:masterClrMapping/>
  </p:clrMapOvr>
  <p:transition xmlns:p14="http://schemas.microsoft.com/office/powerpoint/2010/main" spd="slow">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p:nvPicPr>
        <p:blipFill>
          <a:blip r:embed="rId3" cstate="email">
            <a:extLst>
              <a:ext uri="{28A0092B-C50C-407E-A947-70E740481C1C}">
                <a14:useLocalDpi xmlns:a14="http://schemas.microsoft.com/office/drawing/2010/main" val="0"/>
              </a:ext>
            </a:extLst>
          </a:blip>
          <a:srcRect b="20461"/>
          <a:stretch>
            <a:fillRect/>
          </a:stretch>
        </p:blipFill>
        <p:spPr bwMode="auto">
          <a:xfrm>
            <a:off x="6553200" y="586745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1099242609"/>
      </p:ext>
    </p:extLst>
  </p:cSld>
  <p:clrMapOvr>
    <a:masterClrMapping/>
  </p:clrMapOvr>
  <p:transition xmlns:p14="http://schemas.microsoft.com/office/powerpoint/2010/main" spd="slow">
    <p:wip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4239036181"/>
      </p:ext>
    </p:extLst>
  </p:cSld>
  <p:clrMapOvr>
    <a:masterClrMapping/>
  </p:clrMapOvr>
  <p:transition xmlns:p14="http://schemas.microsoft.com/office/powerpoint/2010/main" spd="slow">
    <p:wip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732495284"/>
      </p:ext>
    </p:extLst>
  </p:cSld>
  <p:clrMapOvr>
    <a:masterClrMapping/>
  </p:clrMapOvr>
  <p:transition xmlns:p14="http://schemas.microsoft.com/office/powerpoint/2010/main" spd="slow">
    <p:wip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4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1965584515"/>
      </p:ext>
    </p:extLst>
  </p:cSld>
  <p:clrMapOvr>
    <a:masterClrMapping/>
  </p:clrMapOvr>
  <p:transition xmlns:p14="http://schemas.microsoft.com/office/powerpoint/2010/main" spd="slow">
    <p:wip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2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687031487"/>
      </p:ext>
    </p:extLst>
  </p:cSld>
  <p:clrMapOvr>
    <a:masterClrMapping/>
  </p:clrMapOvr>
  <p:transition xmlns:p14="http://schemas.microsoft.com/office/powerpoint/2010/main" spd="slow">
    <p:wip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3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369270919"/>
      </p:ext>
    </p:extLst>
  </p:cSld>
  <p:clrMapOvr>
    <a:masterClrMapping/>
  </p:clrMapOvr>
  <p:transition xmlns:p14="http://schemas.microsoft.com/office/powerpoint/2010/main" spd="slow">
    <p:wip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Inspiration and Quo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349366401"/>
      </p:ext>
    </p:extLst>
  </p:cSld>
  <p:clrMapOvr>
    <a:masterClrMapping/>
  </p:clrMapOvr>
  <p:transition xmlns:p14="http://schemas.microsoft.com/office/powerpoint/2010/main" spd="slow">
    <p:wip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_Inspiration and Quo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155987391"/>
      </p:ext>
    </p:extLst>
  </p:cSld>
  <p:clrMapOvr>
    <a:masterClrMapping/>
  </p:clrMapOvr>
  <p:transition xmlns:p14="http://schemas.microsoft.com/office/powerpoint/2010/main" spd="slow">
    <p:wip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2_Inspiration and Quo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339520659"/>
      </p:ext>
    </p:extLst>
  </p:cSld>
  <p:clrMapOvr>
    <a:masterClrMapping/>
  </p:clrMapOvr>
  <p:transition xmlns:p14="http://schemas.microsoft.com/office/powerpoint/2010/main" spd="slow">
    <p:wip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381644787"/>
      </p:ext>
    </p:extLst>
  </p:cSld>
  <p:clrMapOvr>
    <a:masterClrMapping/>
  </p:clrMapOvr>
  <p:transition xmlns:p14="http://schemas.microsoft.com/office/powerpoint/2010/mai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705383685"/>
      </p:ext>
    </p:extLst>
  </p:cSld>
  <p:clrMapOvr>
    <a:masterClrMapping/>
  </p:clrMapOvr>
  <p:transition xmlns:p14="http://schemas.microsoft.com/office/powerpoint/2010/main" spd="slow">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25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1461101024"/>
      </p:ext>
    </p:extLst>
  </p:cSld>
  <p:clrMapOvr>
    <a:masterClrMapping/>
  </p:clrMapOvr>
  <p:transition xmlns:p14="http://schemas.microsoft.com/office/powerpoint/2010/main" spd="slow">
    <p:wip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omething About US (2)">
    <p:spTree>
      <p:nvGrpSpPr>
        <p:cNvPr id="1" name=""/>
        <p:cNvGrpSpPr/>
        <p:nvPr/>
      </p:nvGrpSpPr>
      <p:grpSpPr>
        <a:xfrm>
          <a:off x="0" y="0"/>
          <a:ext cx="0" cy="0"/>
          <a:chOff x="0" y="0"/>
          <a:chExt cx="0" cy="0"/>
        </a:xfrm>
      </p:grpSpPr>
      <p:sp>
        <p:nvSpPr>
          <p:cNvPr id="6" name="Ellipse 98"/>
          <p:cNvSpPr/>
          <p:nvPr/>
        </p:nvSpPr>
        <p:spPr bwMode="auto">
          <a:xfrm>
            <a:off x="685800" y="53340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7" name="Ellipse 98"/>
          <p:cNvSpPr/>
          <p:nvPr/>
        </p:nvSpPr>
        <p:spPr bwMode="auto">
          <a:xfrm>
            <a:off x="685800" y="52578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2033879298"/>
      </p:ext>
    </p:extLst>
  </p:cSld>
  <p:clrMapOvr>
    <a:masterClrMapping/>
  </p:clrMapOvr>
  <p:transition xmlns:p14="http://schemas.microsoft.com/office/powerpoint/2010/main" spd="slow">
    <p:wip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2673853189"/>
      </p:ext>
    </p:extLst>
  </p:cSld>
  <p:clrMapOvr>
    <a:masterClrMapping/>
  </p:clrMapOvr>
  <p:transition xmlns:p14="http://schemas.microsoft.com/office/powerpoint/2010/main" spd="slow">
    <p:wip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ontact Us">
    <p:spTree>
      <p:nvGrpSpPr>
        <p:cNvPr id="1" name=""/>
        <p:cNvGrpSpPr/>
        <p:nvPr/>
      </p:nvGrpSpPr>
      <p:grpSpPr>
        <a:xfrm>
          <a:off x="0" y="0"/>
          <a:ext cx="0" cy="0"/>
          <a:chOff x="0" y="0"/>
          <a:chExt cx="0" cy="0"/>
        </a:xfrm>
      </p:grpSpPr>
      <p:sp>
        <p:nvSpPr>
          <p:cNvPr id="12" name="Ellipse 98"/>
          <p:cNvSpPr/>
          <p:nvPr/>
        </p:nvSpPr>
        <p:spPr bwMode="auto">
          <a:xfrm flipV="1">
            <a:off x="457200" y="530395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2768315544"/>
      </p:ext>
    </p:extLst>
  </p:cSld>
  <p:clrMapOvr>
    <a:masterClrMapping/>
  </p:clrMapOvr>
  <p:transition xmlns:p14="http://schemas.microsoft.com/office/powerpoint/2010/main" spd="slow">
    <p:wip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7"/>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9" y="2174877"/>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4275484608"/>
      </p:ext>
    </p:extLst>
  </p:cSld>
  <p:clrMapOvr>
    <a:masterClrMapping/>
  </p:clrMapOvr>
  <p:transition xmlns:p14="http://schemas.microsoft.com/office/powerpoint/2010/main" spd="slow">
    <p:wip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3487039022"/>
      </p:ext>
    </p:extLst>
  </p:cSld>
  <p:clrMapOvr>
    <a:masterClrMapping/>
  </p:clrMapOvr>
  <p:transition xmlns:p14="http://schemas.microsoft.com/office/powerpoint/2010/main" spd="slow">
    <p:wip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598463533"/>
      </p:ext>
    </p:extLst>
  </p:cSld>
  <p:clrMapOvr>
    <a:masterClrMapping/>
  </p:clrMapOvr>
  <p:transition xmlns:p14="http://schemas.microsoft.com/office/powerpoint/2010/main" spd="slow">
    <p:wip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83489719"/>
      </p:ext>
    </p:extLst>
  </p:cSld>
  <p:clrMapOvr>
    <a:masterClrMapping/>
  </p:clrMapOvr>
  <p:transition xmlns:p14="http://schemas.microsoft.com/office/powerpoint/2010/main" spd="slow">
    <p:wip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Portfolio">
    <p:spTree>
      <p:nvGrpSpPr>
        <p:cNvPr id="1" name=""/>
        <p:cNvGrpSpPr/>
        <p:nvPr/>
      </p:nvGrpSpPr>
      <p:grpSpPr>
        <a:xfrm>
          <a:off x="0" y="0"/>
          <a:ext cx="0" cy="0"/>
          <a:chOff x="0" y="0"/>
          <a:chExt cx="0" cy="0"/>
        </a:xfrm>
      </p:grpSpPr>
      <p:grpSp>
        <p:nvGrpSpPr>
          <p:cNvPr id="15" name="Group 21"/>
          <p:cNvGrpSpPr>
            <a:grpSpLocks/>
          </p:cNvGrpSpPr>
          <p:nvPr/>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19" name="Group 32"/>
          <p:cNvGrpSpPr>
            <a:grpSpLocks/>
          </p:cNvGrpSpPr>
          <p:nvPr/>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4" name="Group 35"/>
          <p:cNvGrpSpPr>
            <a:grpSpLocks/>
          </p:cNvGrpSpPr>
          <p:nvPr/>
        </p:nvGrpSpPr>
        <p:grpSpPr bwMode="auto">
          <a:xfrm>
            <a:off x="450851"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9" name="Group 38"/>
          <p:cNvGrpSpPr>
            <a:grpSpLocks/>
          </p:cNvGrpSpPr>
          <p:nvPr/>
        </p:nvGrpSpPr>
        <p:grpSpPr bwMode="auto">
          <a:xfrm>
            <a:off x="5784851"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35" name="Group 41"/>
          <p:cNvGrpSpPr>
            <a:grpSpLocks/>
          </p:cNvGrpSpPr>
          <p:nvPr/>
        </p:nvGrpSpPr>
        <p:grpSpPr bwMode="auto">
          <a:xfrm>
            <a:off x="3194051"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40" name="Group 44"/>
          <p:cNvGrpSpPr>
            <a:grpSpLocks/>
          </p:cNvGrpSpPr>
          <p:nvPr/>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2166485607"/>
      </p:ext>
    </p:extLst>
  </p:cSld>
  <p:clrMapOvr>
    <a:masterClrMapping/>
  </p:clrMapOvr>
  <p:transition xmlns:p14="http://schemas.microsoft.com/office/powerpoint/2010/main" spd="slow">
    <p:wip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Meet The Team">
    <p:spTree>
      <p:nvGrpSpPr>
        <p:cNvPr id="1" name=""/>
        <p:cNvGrpSpPr/>
        <p:nvPr/>
      </p:nvGrpSpPr>
      <p:grpSpPr>
        <a:xfrm>
          <a:off x="0" y="0"/>
          <a:ext cx="0" cy="0"/>
          <a:chOff x="0" y="0"/>
          <a:chExt cx="0" cy="0"/>
        </a:xfrm>
      </p:grpSpPr>
      <p:sp>
        <p:nvSpPr>
          <p:cNvPr id="15" name="Rectangle 14"/>
          <p:cNvSpPr/>
          <p:nvPr/>
        </p:nvSpPr>
        <p:spPr>
          <a:xfrm>
            <a:off x="5334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p:nvSpPr>
        <p:spPr>
          <a:xfrm>
            <a:off x="26670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p:nvSpPr>
        <p:spPr>
          <a:xfrm>
            <a:off x="48006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p:nvSpPr>
        <p:spPr>
          <a:xfrm>
            <a:off x="6942163"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5"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5"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44"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88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2003368366"/>
      </p:ext>
    </p:extLst>
  </p:cSld>
  <p:clrMapOvr>
    <a:masterClrMapping/>
  </p:clrMapOvr>
  <p:transition xmlns:p14="http://schemas.microsoft.com/office/powerpoint/2010/mai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2025233451"/>
      </p:ext>
    </p:extLst>
  </p:cSld>
  <p:clrMapOvr>
    <a:masterClrMapping/>
  </p:clrMapOvr>
  <p:transition xmlns:p14="http://schemas.microsoft.com/office/powerpoint/2010/main" spd="slow">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25" y="50"/>
            <a:ext cx="585787" cy="365125"/>
          </a:xfrm>
          <a:prstGeom prst="rect">
            <a:avLst/>
          </a:prstGeom>
        </p:spPr>
        <p:txBody>
          <a:bodyPr/>
          <a:lstStyle>
            <a:lvl1pPr>
              <a:defRPr>
                <a:latin typeface="Neo Tech Std Light"/>
              </a:defRPr>
            </a:lvl1pPr>
          </a:lstStyle>
          <a:p>
            <a:pPr>
              <a:defRPr/>
            </a:pPr>
            <a:fld id="{A449D799-D360-914E-8477-0455C9E2E6D4}" type="slidenum">
              <a:rPr lang="en-JM" smtClean="0">
                <a:solidFill>
                  <a:srgbClr val="363636"/>
                </a:solidFill>
              </a:rPr>
              <a:pPr>
                <a:defRPr/>
              </a:pPr>
              <a:t>‹#›</a:t>
            </a:fld>
            <a:endParaRPr lang="en-JM" dirty="0">
              <a:solidFill>
                <a:srgbClr val="363636"/>
              </a:solidFill>
            </a:endParaRPr>
          </a:p>
        </p:txBody>
      </p:sp>
    </p:spTree>
    <p:extLst>
      <p:ext uri="{BB962C8B-B14F-4D97-AF65-F5344CB8AC3E}">
        <p14:creationId xmlns:p14="http://schemas.microsoft.com/office/powerpoint/2010/main" val="1511068519"/>
      </p:ext>
    </p:extLst>
  </p:cSld>
  <p:clrMapOvr>
    <a:masterClrMapping/>
  </p:clrMapOvr>
  <p:transition xmlns:p14="http://schemas.microsoft.com/office/powerpoint/2010/main" spd="slow">
    <p:wip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3175501705"/>
      </p:ext>
    </p:extLst>
  </p:cSld>
  <p:clrMapOvr>
    <a:masterClrMapping/>
  </p:clrMapOvr>
  <p:transition xmlns:p14="http://schemas.microsoft.com/office/powerpoint/2010/main" spd="slow">
    <p:wip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047213596"/>
      </p:ext>
    </p:extLst>
  </p:cSld>
  <p:clrMapOvr>
    <a:masterClrMapping/>
  </p:clrMapOvr>
  <p:transition xmlns:p14="http://schemas.microsoft.com/office/powerpoint/2010/main" spd="slow">
    <p:wip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202542621"/>
      </p:ext>
    </p:extLst>
  </p:cSld>
  <p:clrMapOvr>
    <a:masterClrMapping/>
  </p:clrMapOvr>
  <p:transition xmlns:p14="http://schemas.microsoft.com/office/powerpoint/2010/main" spd="slow">
    <p:wip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3"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163249851"/>
      </p:ext>
    </p:extLst>
  </p:cSld>
  <p:clrMapOvr>
    <a:masterClrMapping/>
  </p:clrMapOvr>
  <p:transition xmlns:p14="http://schemas.microsoft.com/office/powerpoint/2010/main" spd="slow">
    <p:wip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ase_Slide">
    <p:spTree>
      <p:nvGrpSpPr>
        <p:cNvPr id="1" name=""/>
        <p:cNvGrpSpPr/>
        <p:nvPr/>
      </p:nvGrpSpPr>
      <p:grpSpPr>
        <a:xfrm>
          <a:off x="0" y="0"/>
          <a:ext cx="0" cy="0"/>
          <a:chOff x="0" y="0"/>
          <a:chExt cx="0" cy="0"/>
        </a:xfrm>
      </p:grpSpPr>
      <p:pic>
        <p:nvPicPr>
          <p:cNvPr id="7" name="Picture 1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25"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9"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505"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437778158"/>
      </p:ext>
    </p:extLst>
  </p:cSld>
  <p:clrMapOvr>
    <a:masterClrMapping/>
  </p:clrMapOvr>
  <p:transition xmlns:p14="http://schemas.microsoft.com/office/powerpoint/2010/main" spd="slow">
    <p:wip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ase2_Slide">
    <p:spTree>
      <p:nvGrpSpPr>
        <p:cNvPr id="1" name=""/>
        <p:cNvGrpSpPr/>
        <p:nvPr/>
      </p:nvGrpSpPr>
      <p:grpSpPr>
        <a:xfrm>
          <a:off x="0" y="0"/>
          <a:ext cx="0" cy="0"/>
          <a:chOff x="0" y="0"/>
          <a:chExt cx="0" cy="0"/>
        </a:xfrm>
      </p:grpSpPr>
      <p:pic>
        <p:nvPicPr>
          <p:cNvPr id="8" name="Picture 1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87"/>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936186388"/>
      </p:ext>
    </p:extLst>
  </p:cSld>
  <p:clrMapOvr>
    <a:masterClrMapping/>
  </p:clrMapOvr>
  <p:transition xmlns:p14="http://schemas.microsoft.com/office/powerpoint/2010/main" spd="slow">
    <p:wip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Neo Tech Std Light"/>
            </a:endParaRPr>
          </a:p>
        </p:txBody>
      </p:sp>
      <p:pic>
        <p:nvPicPr>
          <p:cNvPr id="4" name="Picture 14" descr="no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p:nvPicPr>
        <p:blipFill>
          <a:blip r:embed="rId30" cstate="email">
            <a:extLst>
              <a:ext uri="{28A0092B-C50C-407E-A947-70E740481C1C}">
                <a14:useLocalDpi xmlns:a14="http://schemas.microsoft.com/office/drawing/2010/main" val="0"/>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p:nvPicPr>
        <p:blipFill>
          <a:blip r:embed="rId31" cstate="email">
            <a:extLst>
              <a:ext uri="{28A0092B-C50C-407E-A947-70E740481C1C}">
                <a14:useLocalDpi xmlns:a14="http://schemas.microsoft.com/office/drawing/2010/main" val="0"/>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835359827"/>
      </p:ext>
    </p:extLst>
  </p:cSld>
  <p:clrMapOvr>
    <a:masterClrMapping/>
  </p:clrMapOvr>
  <p:transition xmlns:p14="http://schemas.microsoft.com/office/powerpoint/2010/main" spd="slow">
    <p:wip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p:nvSpPr>
        <p:spPr>
          <a:xfrm>
            <a:off x="2460625" y="179551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p:nvSpPr>
        <p:spPr>
          <a:xfrm flipH="1">
            <a:off x="4332313" y="222731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p:nvSpPr>
        <p:spPr>
          <a:xfrm>
            <a:off x="5556275" y="176376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p:nvSpPr>
        <p:spPr bwMode="auto">
          <a:xfrm>
            <a:off x="930300" y="430535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Neo Tech Std Light"/>
                <a:ea typeface="Brixton" charset="0"/>
                <a:cs typeface="Neo Tech Std Light"/>
              </a:rPr>
              <a:t>Raperiam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eaque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a:t>
            </a:r>
            <a:r>
              <a:rPr lang="en-US" sz="1100" dirty="0" smtClean="0">
                <a:solidFill>
                  <a:srgbClr val="9B9B9B"/>
                </a:solidFill>
                <a:latin typeface="Neo Tech Std Light"/>
                <a:ea typeface="Brixton" charset="0"/>
                <a:cs typeface="Neo Tech Std Light"/>
              </a:rPr>
              <a:t> quae </a:t>
            </a:r>
            <a:r>
              <a:rPr lang="en-US" sz="1100" dirty="0" err="1" smtClean="0">
                <a:solidFill>
                  <a:srgbClr val="9B9B9B"/>
                </a:solidFill>
                <a:latin typeface="Neo Tech Std Light"/>
                <a:ea typeface="Brixton" charset="0"/>
                <a:cs typeface="Neo Tech Std Light"/>
              </a:rPr>
              <a:t>ab</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illo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inventore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veritatis</a:t>
            </a:r>
            <a:r>
              <a:rPr lang="en-US" sz="1100" dirty="0" smtClean="0">
                <a:solidFill>
                  <a:srgbClr val="9B9B9B"/>
                </a:solidFill>
                <a:latin typeface="Neo Tech Std Light"/>
                <a:ea typeface="Brixton" charset="0"/>
                <a:cs typeface="Neo Tech Std Light"/>
              </a:rPr>
              <a:t> et quasi </a:t>
            </a:r>
            <a:r>
              <a:rPr lang="en-US" sz="1100" dirty="0" err="1" smtClean="0">
                <a:solidFill>
                  <a:srgbClr val="9B9B9B"/>
                </a:solidFill>
                <a:latin typeface="Neo Tech Std Light"/>
                <a:ea typeface="Brixton" charset="0"/>
                <a:cs typeface="Neo Tech Std Light"/>
              </a:rPr>
              <a:t>architecto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beatae</a:t>
            </a:r>
            <a:r>
              <a:rPr lang="en-US" sz="1100" dirty="0" smtClean="0">
                <a:solidFill>
                  <a:srgbClr val="9B9B9B"/>
                </a:solidFill>
                <a:latin typeface="Neo Tech Std Light"/>
                <a:ea typeface="Brixton" charset="0"/>
                <a:cs typeface="Neo Tech Std Light"/>
              </a:rPr>
              <a:t> vitae dicta </a:t>
            </a:r>
            <a:r>
              <a:rPr lang="en-US" sz="1100" dirty="0" err="1" smtClean="0">
                <a:solidFill>
                  <a:srgbClr val="9B9B9B"/>
                </a:solidFill>
                <a:latin typeface="Neo Tech Std Light"/>
                <a:ea typeface="Brixton" charset="0"/>
                <a:cs typeface="Neo Tech Std Light"/>
              </a:rPr>
              <a:t>sunt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explicabo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Nemo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enim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voluptatem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voluptas</a:t>
            </a:r>
            <a:r>
              <a:rPr lang="en-US" sz="1100" dirty="0" smtClean="0">
                <a:solidFill>
                  <a:srgbClr val="9B9B9B"/>
                </a:solidFill>
                <a:latin typeface="Neo Tech Std Light"/>
                <a:ea typeface="Brixton" charset="0"/>
                <a:cs typeface="Neo Tech Std Light"/>
              </a:rPr>
              <a:t> sit </a:t>
            </a:r>
            <a:r>
              <a:rPr lang="en-US" sz="1100" dirty="0" err="1" smtClean="0">
                <a:solidFill>
                  <a:srgbClr val="9B9B9B"/>
                </a:solidFill>
                <a:latin typeface="Neo Tech Std Light"/>
                <a:ea typeface="Brixton" charset="0"/>
                <a:cs typeface="Neo Tech Std Light"/>
              </a:rPr>
              <a:t>aspernatur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odit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fugit, </a:t>
            </a:r>
            <a:r>
              <a:rPr lang="en-US" sz="1100" dirty="0" err="1" smtClean="0">
                <a:solidFill>
                  <a:srgbClr val="9B9B9B"/>
                </a:solidFill>
                <a:latin typeface="Neo Tech Std Light"/>
                <a:ea typeface="Brixton" charset="0"/>
                <a:cs typeface="Neo Tech Std Light"/>
              </a:rPr>
              <a:t>sed</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consequuntur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magni</a:t>
            </a:r>
            <a:r>
              <a:rPr lang="en-US" sz="1100" dirty="0" smtClean="0">
                <a:solidFill>
                  <a:srgbClr val="9B9B9B"/>
                </a:solidFill>
                <a:latin typeface="Neo Tech Std Light"/>
                <a:ea typeface="Brixton" charset="0"/>
                <a:cs typeface="Neo Tech Std Light"/>
              </a:rPr>
              <a:t>.</a:t>
            </a:r>
            <a:endParaRPr lang="bg-BG" sz="1100" dirty="0" smtClean="0">
              <a:solidFill>
                <a:srgbClr val="9B9B9B"/>
              </a:solidFill>
              <a:latin typeface="Neo Tech Std Light"/>
              <a:ea typeface="Brixton" charset="0"/>
              <a:cs typeface="Neo Tech Std Light"/>
            </a:endParaRPr>
          </a:p>
        </p:txBody>
      </p:sp>
      <p:sp>
        <p:nvSpPr>
          <p:cNvPr id="7" name="TextBox 6"/>
          <p:cNvSpPr txBox="1"/>
          <p:nvPr/>
        </p:nvSpPr>
        <p:spPr>
          <a:xfrm>
            <a:off x="3389338"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smtClean="0">
              <a:solidFill>
                <a:srgbClr val="7F7F7F"/>
              </a:solidFill>
              <a:latin typeface="Neo Tech Std Light"/>
              <a:cs typeface="Neo Tech Std Light"/>
            </a:endParaRPr>
          </a:p>
        </p:txBody>
      </p:sp>
      <p:sp>
        <p:nvSpPr>
          <p:cNvPr id="8" name="TextBox 7"/>
          <p:cNvSpPr txBox="1"/>
          <p:nvPr/>
        </p:nvSpPr>
        <p:spPr>
          <a:xfrm>
            <a:off x="5848350" y="3890988"/>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smtClean="0">
              <a:solidFill>
                <a:srgbClr val="7F7F7F"/>
              </a:solidFill>
              <a:latin typeface="Neo Tech Std Light"/>
              <a:cs typeface="Neo Tech Std Light"/>
            </a:endParaRPr>
          </a:p>
        </p:txBody>
      </p:sp>
      <p:sp>
        <p:nvSpPr>
          <p:cNvPr id="9" name="Rectangle 22"/>
          <p:cNvSpPr>
            <a:spLocks noChangeArrowheads="1"/>
          </p:cNvSpPr>
          <p:nvPr/>
        </p:nvSpPr>
        <p:spPr bwMode="auto">
          <a:xfrm>
            <a:off x="2880566" y="2105075"/>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FFFFFF"/>
                </a:solidFill>
                <a:latin typeface="Neo Tech Std Light" charset="0"/>
                <a:cs typeface="Neo Tech Std Light" charset="0"/>
              </a:rPr>
              <a:t>Cloud</a:t>
            </a:r>
            <a:endParaRPr lang="bg-BG" sz="2400">
              <a:solidFill>
                <a:srgbClr val="363636"/>
              </a:solidFill>
              <a:latin typeface="Neo Tech Std Light" charset="0"/>
              <a:cs typeface="Neo Tech Std Light" charset="0"/>
            </a:endParaRPr>
          </a:p>
        </p:txBody>
      </p:sp>
      <p:sp>
        <p:nvSpPr>
          <p:cNvPr id="10" name="Rectangle 23"/>
          <p:cNvSpPr>
            <a:spLocks noChangeArrowheads="1"/>
          </p:cNvSpPr>
          <p:nvPr/>
        </p:nvSpPr>
        <p:spPr bwMode="auto">
          <a:xfrm>
            <a:off x="4617479" y="2436814"/>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Neo Tech Std Light" charset="0"/>
                <a:cs typeface="Neo Tech Std Light" charset="0"/>
              </a:rPr>
              <a:t>VPS</a:t>
            </a:r>
            <a:endParaRPr lang="bg-BG">
              <a:solidFill>
                <a:srgbClr val="363636"/>
              </a:solidFill>
              <a:latin typeface="Neo Tech Std Light" charset="0"/>
              <a:cs typeface="Neo Tech Std Light" charset="0"/>
            </a:endParaRPr>
          </a:p>
        </p:txBody>
      </p:sp>
      <p:sp>
        <p:nvSpPr>
          <p:cNvPr id="11" name="Rectangle 24"/>
          <p:cNvSpPr>
            <a:spLocks noChangeArrowheads="1"/>
          </p:cNvSpPr>
          <p:nvPr/>
        </p:nvSpPr>
        <p:spPr bwMode="auto">
          <a:xfrm>
            <a:off x="5808559" y="202723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rgbClr val="FFFFFF"/>
                </a:solidFill>
                <a:latin typeface="Neo Tech Std Light" charset="0"/>
                <a:cs typeface="Neo Tech Std Light" charset="0"/>
              </a:rPr>
              <a:t>DNS</a:t>
            </a:r>
            <a:endParaRPr lang="bg-BG" sz="2000">
              <a:solidFill>
                <a:srgbClr val="363636"/>
              </a:solidFill>
              <a:latin typeface="Neo Tech Std Light" charset="0"/>
              <a:cs typeface="Neo Tech Std Light" charset="0"/>
            </a:endParaRPr>
          </a:p>
        </p:txBody>
      </p:sp>
      <p:sp>
        <p:nvSpPr>
          <p:cNvPr id="12" name="Freeform 11"/>
          <p:cNvSpPr/>
          <p:nvPr/>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p:nvSpPr>
        <p:spPr>
          <a:xfrm>
            <a:off x="3768725" y="285596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p:nvSpPr>
        <p:spPr>
          <a:xfrm rot="19408626">
            <a:off x="5559450" y="273531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p:nvSpPr>
        <p:spPr bwMode="auto">
          <a:xfrm>
            <a:off x="931866" y="3514725"/>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82B7D"/>
                </a:solidFill>
                <a:latin typeface="Neo Tech Std Light"/>
                <a:cs typeface="Neo Tech Std Light"/>
              </a:rPr>
              <a:t>Lorem ipsum</a:t>
            </a:r>
            <a:endParaRPr lang="bg-BG" sz="2800">
              <a:solidFill>
                <a:srgbClr val="F82B7D"/>
              </a:solidFill>
              <a:latin typeface="Neo Tech Std Light"/>
              <a:cs typeface="Neo Tech Std Light"/>
            </a:endParaRPr>
          </a:p>
        </p:txBody>
      </p:sp>
      <p:sp>
        <p:nvSpPr>
          <p:cNvPr id="16" name="Rectangle 30"/>
          <p:cNvSpPr>
            <a:spLocks noChangeArrowheads="1"/>
          </p:cNvSpPr>
          <p:nvPr/>
        </p:nvSpPr>
        <p:spPr bwMode="auto">
          <a:xfrm>
            <a:off x="941389" y="3962408"/>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363636"/>
                </a:solidFill>
                <a:latin typeface="Neo Tech Std Light"/>
                <a:cs typeface="Neo Tech Std Light"/>
              </a:rPr>
              <a:t>beatae vitae dicta sunt et apace</a:t>
            </a:r>
            <a:endParaRPr lang="bg-BG" sz="1200">
              <a:solidFill>
                <a:srgbClr val="363636"/>
              </a:solidFill>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652767070"/>
      </p:ext>
    </p:extLst>
  </p:cSld>
  <p:clrMapOvr>
    <a:masterClrMapping/>
  </p:clrMapOvr>
  <p:transition xmlns:p14="http://schemas.microsoft.com/office/powerpoint/2010/main" spd="slow">
    <p:wip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7" name="Oval 6"/>
          <p:cNvSpPr/>
          <p:nvPr/>
        </p:nvSpPr>
        <p:spPr>
          <a:xfrm>
            <a:off x="755650"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p:nvSpPr>
        <p:spPr>
          <a:xfrm>
            <a:off x="2724152" y="2852745"/>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p:nvSpPr>
        <p:spPr>
          <a:xfrm>
            <a:off x="4692656"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p:nvSpPr>
        <p:spPr>
          <a:xfrm>
            <a:off x="6659564"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395724138"/>
      </p:ext>
    </p:extLst>
  </p:cSld>
  <p:clrMapOvr>
    <a:masterClrMapping/>
  </p:clrMapOvr>
  <p:transition xmlns:p14="http://schemas.microsoft.com/office/powerpoint/2010/mai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25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434563308"/>
      </p:ext>
    </p:extLst>
  </p:cSld>
  <p:clrMapOvr>
    <a:masterClrMapping/>
  </p:clrMapOvr>
  <p:transition xmlns:p14="http://schemas.microsoft.com/office/powerpoint/2010/main" spd="slow">
    <p:wip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p:nvSpPr>
        <p:spPr>
          <a:xfrm rot="2601369">
            <a:off x="3381375" y="311790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grpSp>
        <p:nvGrpSpPr>
          <p:cNvPr id="4" name="Group 14"/>
          <p:cNvGrpSpPr>
            <a:grpSpLocks/>
          </p:cNvGrpSpPr>
          <p:nvPr/>
        </p:nvGrpSpPr>
        <p:grpSpPr bwMode="auto">
          <a:xfrm>
            <a:off x="1820888" y="189393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7" name="Group 19"/>
          <p:cNvGrpSpPr>
            <a:grpSpLocks/>
          </p:cNvGrpSpPr>
          <p:nvPr/>
        </p:nvGrpSpPr>
        <p:grpSpPr bwMode="auto">
          <a:xfrm>
            <a:off x="3779863" y="189393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10" name="Group 23"/>
          <p:cNvGrpSpPr>
            <a:grpSpLocks/>
          </p:cNvGrpSpPr>
          <p:nvPr/>
        </p:nvGrpSpPr>
        <p:grpSpPr bwMode="auto">
          <a:xfrm>
            <a:off x="5738838" y="189393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sp>
        <p:nvSpPr>
          <p:cNvPr id="13" name="Freeform 12"/>
          <p:cNvSpPr/>
          <p:nvPr/>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4" name="Rectangle 27"/>
          <p:cNvSpPr>
            <a:spLocks noChangeArrowheads="1"/>
          </p:cNvSpPr>
          <p:nvPr/>
        </p:nvSpPr>
        <p:spPr bwMode="auto">
          <a:xfrm>
            <a:off x="2298827" y="2662288"/>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p:nvSpPr>
        <p:spPr bwMode="auto">
          <a:xfrm>
            <a:off x="4244147" y="2413050"/>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p:nvSpPr>
        <p:spPr bwMode="auto">
          <a:xfrm>
            <a:off x="6267250" y="2089200"/>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accusantium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AB3192"/>
                </a:solidFill>
                <a:latin typeface="Neo Tech Std"/>
                <a:cs typeface="Neo Tech Std"/>
              </a:rPr>
              <a:t>Warning!</a:t>
            </a:r>
            <a:endParaRPr lang="bg-BG" sz="2800">
              <a:solidFill>
                <a:srgbClr val="AB3192"/>
              </a:solidFill>
              <a:latin typeface="Neo Tech Std"/>
              <a:cs typeface="Neo Tech Std"/>
            </a:endParaRPr>
          </a:p>
        </p:txBody>
      </p:sp>
      <p:sp>
        <p:nvSpPr>
          <p:cNvPr id="20" name="TextBox 19"/>
          <p:cNvSpPr txBox="1">
            <a:spLocks noChangeArrowheads="1"/>
          </p:cNvSpPr>
          <p:nvPr/>
        </p:nvSpPr>
        <p:spPr bwMode="auto">
          <a:xfrm>
            <a:off x="1763714" y="441965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p:nvGrpSpPr>
        <p:grpSpPr bwMode="auto">
          <a:xfrm>
            <a:off x="4481538"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p:nvSpPr>
        <p:spPr>
          <a:xfrm rot="13500000">
            <a:off x="5326088" y="188758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3733357290"/>
      </p:ext>
    </p:extLst>
  </p:cSld>
  <p:clrMapOvr>
    <a:masterClrMapping/>
  </p:clrMapOvr>
  <p:transition xmlns:p14="http://schemas.microsoft.com/office/powerpoint/2010/main" spd="slow">
    <p:wip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Slide Number Placeholder 5"/>
          <p:cNvSpPr>
            <a:spLocks noGrp="1"/>
          </p:cNvSpPr>
          <p:nvPr>
            <p:ph type="sldNum" sz="quarter" idx="10"/>
          </p:nvPr>
        </p:nvSpPr>
        <p:spPr>
          <a:xfrm>
            <a:off x="8116913" y="50"/>
            <a:ext cx="585787" cy="365125"/>
          </a:xfrm>
          <a:prstGeom prst="rect">
            <a:avLst/>
          </a:prstGeom>
        </p:spPr>
        <p:txBody>
          <a:bodyPr/>
          <a:lstStyle>
            <a:lvl1pPr>
              <a:defRPr/>
            </a:lvl1pPr>
          </a:lstStyle>
          <a:p>
            <a:pPr>
              <a:defRPr/>
            </a:pPr>
            <a:fld id="{A245F86F-D8B5-3347-A6C3-CEA868DBB9CB}" type="slidenum">
              <a:rPr lang="en-JM">
                <a:solidFill>
                  <a:srgbClr val="363636"/>
                </a:solidFill>
              </a:rPr>
              <a:pPr>
                <a:defRPr/>
              </a:pPr>
              <a:t>‹#›</a:t>
            </a:fld>
            <a:endParaRPr lang="en-JM">
              <a:solidFill>
                <a:srgbClr val="363636"/>
              </a:solidFill>
            </a:endParaRPr>
          </a:p>
        </p:txBody>
      </p:sp>
    </p:spTree>
    <p:extLst>
      <p:ext uri="{BB962C8B-B14F-4D97-AF65-F5344CB8AC3E}">
        <p14:creationId xmlns:p14="http://schemas.microsoft.com/office/powerpoint/2010/main" val="4292538316"/>
      </p:ext>
    </p:extLst>
  </p:cSld>
  <p:clrMapOvr>
    <a:masterClrMapping/>
  </p:clrMapOvr>
  <p:transition xmlns:p14="http://schemas.microsoft.com/office/powerpoint/2010/main" spd="slow">
    <p:wip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00"/>
            <a:ext cx="2133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solidFill>
                <a:srgbClr val="363636"/>
              </a:solidFill>
            </a:endParaRPr>
          </a:p>
        </p:txBody>
      </p:sp>
      <p:sp>
        <p:nvSpPr>
          <p:cNvPr id="3" name="Footer Placeholder 2"/>
          <p:cNvSpPr>
            <a:spLocks noGrp="1"/>
          </p:cNvSpPr>
          <p:nvPr>
            <p:ph type="ftr" sz="quarter" idx="11"/>
          </p:nvPr>
        </p:nvSpPr>
        <p:spPr>
          <a:xfrm>
            <a:off x="3124200" y="6356400"/>
            <a:ext cx="2895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solidFill>
                <a:srgbClr val="363636"/>
              </a:solidFill>
            </a:endParaRPr>
          </a:p>
        </p:txBody>
      </p:sp>
      <p:sp>
        <p:nvSpPr>
          <p:cNvPr id="4" name="Slide Number Placeholder 3"/>
          <p:cNvSpPr>
            <a:spLocks noGrp="1"/>
          </p:cNvSpPr>
          <p:nvPr>
            <p:ph type="sldNum" sz="quarter" idx="12"/>
          </p:nvPr>
        </p:nvSpPr>
        <p:spPr>
          <a:xfrm>
            <a:off x="6553200" y="6356400"/>
            <a:ext cx="2133600" cy="365125"/>
          </a:xfrm>
          <a:prstGeom prst="rect">
            <a:avLst/>
          </a:prstGeom>
        </p:spPr>
        <p:txBody>
          <a:bodyPr/>
          <a:lstStyle>
            <a:lvl1pPr defTabSz="914400" fontAlgn="base">
              <a:spcBef>
                <a:spcPct val="0"/>
              </a:spcBef>
              <a:spcAft>
                <a:spcPct val="0"/>
              </a:spcAft>
              <a:defRPr>
                <a:ea typeface="ＭＳ Ｐゴシック" charset="0"/>
                <a:cs typeface="ＭＳ Ｐゴシック" charset="0"/>
              </a:defRPr>
            </a:lvl1pPr>
          </a:lstStyle>
          <a:p>
            <a:pPr>
              <a:defRPr/>
            </a:pPr>
            <a:fld id="{298E4EFA-587F-5746-BADE-8C0553761548}" type="slidenum">
              <a:rPr lang="en-US">
                <a:solidFill>
                  <a:srgbClr val="363636"/>
                </a:solidFill>
              </a:rPr>
              <a:pPr>
                <a:defRPr/>
              </a:pPr>
              <a:t>‹#›</a:t>
            </a:fld>
            <a:endParaRPr lang="en-US">
              <a:solidFill>
                <a:srgbClr val="363636"/>
              </a:solidFill>
            </a:endParaRPr>
          </a:p>
        </p:txBody>
      </p:sp>
    </p:spTree>
    <p:extLst>
      <p:ext uri="{BB962C8B-B14F-4D97-AF65-F5344CB8AC3E}">
        <p14:creationId xmlns:p14="http://schemas.microsoft.com/office/powerpoint/2010/main" val="135673010"/>
      </p:ext>
    </p:extLst>
  </p:cSld>
  <p:clrMapOvr>
    <a:masterClrMapping/>
  </p:clrMapOvr>
  <p:transition xmlns:p14="http://schemas.microsoft.com/office/powerpoint/2010/main" spd="slow">
    <p:wip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1218507312"/>
      </p:ext>
    </p:extLst>
  </p:cSld>
  <p:clrMapOvr>
    <a:masterClrMapping/>
  </p:clrMapOvr>
  <p:transition xmlns:p14="http://schemas.microsoft.com/office/powerpoint/2010/main" spd="slow">
    <p:wip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3496210"/>
      </p:ext>
    </p:extLst>
  </p:cSld>
  <p:clrMapOvr>
    <a:masterClrMapping/>
  </p:clrMapOvr>
  <p:transition xmlns:p14="http://schemas.microsoft.com/office/powerpoint/2010/main" spd="slow">
    <p:wip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Negativ">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796481439"/>
      </p:ext>
    </p:extLst>
  </p:cSld>
  <p:clrMapOvr>
    <a:masterClrMapping/>
  </p:clrMapOvr>
  <p:transition xmlns:p14="http://schemas.microsoft.com/office/powerpoint/2010/main" spd="slow">
    <p:wip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45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1099242609"/>
      </p:ext>
    </p:extLst>
  </p:cSld>
  <p:clrMapOvr>
    <a:masterClrMapping/>
  </p:clrMapOvr>
  <p:transition xmlns:p14="http://schemas.microsoft.com/office/powerpoint/2010/main" spd="slow">
    <p:wip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4239036181"/>
      </p:ext>
    </p:extLst>
  </p:cSld>
  <p:clrMapOvr>
    <a:masterClrMapping/>
  </p:clrMapOvr>
  <p:transition xmlns:p14="http://schemas.microsoft.com/office/powerpoint/2010/main" spd="slow">
    <p:wip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1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732495284"/>
      </p:ext>
    </p:extLst>
  </p:cSld>
  <p:clrMapOvr>
    <a:masterClrMapping/>
  </p:clrMapOvr>
  <p:transition xmlns:p14="http://schemas.microsoft.com/office/powerpoint/2010/main" spd="slow">
    <p:wip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4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1965584515"/>
      </p:ext>
    </p:extLst>
  </p:cSld>
  <p:clrMapOvr>
    <a:masterClrMapping/>
  </p:clrMapOvr>
  <p:transition xmlns:p14="http://schemas.microsoft.com/office/powerpoint/2010/mai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ething About US (2)">
    <p:bg>
      <p:bgRef idx="1001">
        <a:schemeClr val="bg1"/>
      </p:bgRef>
    </p:bg>
    <p:spTree>
      <p:nvGrpSpPr>
        <p:cNvPr id="1" name=""/>
        <p:cNvGrpSpPr/>
        <p:nvPr/>
      </p:nvGrpSpPr>
      <p:grpSpPr>
        <a:xfrm>
          <a:off x="0" y="0"/>
          <a:ext cx="0" cy="0"/>
          <a:chOff x="0" y="0"/>
          <a:chExt cx="0" cy="0"/>
        </a:xfrm>
      </p:grpSpPr>
      <p:sp>
        <p:nvSpPr>
          <p:cNvPr id="6" name="Ellipse 98"/>
          <p:cNvSpPr/>
          <p:nvPr userDrawn="1"/>
        </p:nvSpPr>
        <p:spPr bwMode="auto">
          <a:xfrm>
            <a:off x="685800" y="53340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7" name="Ellipse 98"/>
          <p:cNvSpPr/>
          <p:nvPr userDrawn="1"/>
        </p:nvSpPr>
        <p:spPr bwMode="auto">
          <a:xfrm>
            <a:off x="685800" y="52578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66750" y="28194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370414364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2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687031487"/>
      </p:ext>
    </p:extLst>
  </p:cSld>
  <p:clrMapOvr>
    <a:masterClrMapping/>
  </p:clrMapOvr>
  <p:transition xmlns:p14="http://schemas.microsoft.com/office/powerpoint/2010/main" spd="slow">
    <p:wip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3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369270919"/>
      </p:ext>
    </p:extLst>
  </p:cSld>
  <p:clrMapOvr>
    <a:masterClrMapping/>
  </p:clrMapOvr>
  <p:transition xmlns:p14="http://schemas.microsoft.com/office/powerpoint/2010/main" spd="slow">
    <p:wip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Inspiration and Quo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349366401"/>
      </p:ext>
    </p:extLst>
  </p:cSld>
  <p:clrMapOvr>
    <a:masterClrMapping/>
  </p:clrMapOvr>
  <p:transition xmlns:p14="http://schemas.microsoft.com/office/powerpoint/2010/main" spd="slow">
    <p:wip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1_Inspiration and Quo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155987391"/>
      </p:ext>
    </p:extLst>
  </p:cSld>
  <p:clrMapOvr>
    <a:masterClrMapping/>
  </p:clrMapOvr>
  <p:transition xmlns:p14="http://schemas.microsoft.com/office/powerpoint/2010/main" spd="slow">
    <p:wip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2_Inspiration and Quo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339520659"/>
      </p:ext>
    </p:extLst>
  </p:cSld>
  <p:clrMapOvr>
    <a:masterClrMapping/>
  </p:clrMapOvr>
  <p:transition xmlns:p14="http://schemas.microsoft.com/office/powerpoint/2010/main" spd="slow">
    <p:wip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381644787"/>
      </p:ext>
    </p:extLst>
  </p:cSld>
  <p:clrMapOvr>
    <a:masterClrMapping/>
  </p:clrMapOvr>
  <p:transition xmlns:p14="http://schemas.microsoft.com/office/powerpoint/2010/main" spd="slow">
    <p:wip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25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1461101024"/>
      </p:ext>
    </p:extLst>
  </p:cSld>
  <p:clrMapOvr>
    <a:masterClrMapping/>
  </p:clrMapOvr>
  <p:transition xmlns:p14="http://schemas.microsoft.com/office/powerpoint/2010/main" spd="slow">
    <p:wip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omething About US (2)">
    <p:spTree>
      <p:nvGrpSpPr>
        <p:cNvPr id="1" name=""/>
        <p:cNvGrpSpPr/>
        <p:nvPr/>
      </p:nvGrpSpPr>
      <p:grpSpPr>
        <a:xfrm>
          <a:off x="0" y="0"/>
          <a:ext cx="0" cy="0"/>
          <a:chOff x="0" y="0"/>
          <a:chExt cx="0" cy="0"/>
        </a:xfrm>
      </p:grpSpPr>
      <p:sp>
        <p:nvSpPr>
          <p:cNvPr id="6" name="Ellipse 98"/>
          <p:cNvSpPr/>
          <p:nvPr/>
        </p:nvSpPr>
        <p:spPr bwMode="auto">
          <a:xfrm>
            <a:off x="685800" y="53340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7" name="Ellipse 98"/>
          <p:cNvSpPr/>
          <p:nvPr/>
        </p:nvSpPr>
        <p:spPr bwMode="auto">
          <a:xfrm>
            <a:off x="685800" y="52578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2033879298"/>
      </p:ext>
    </p:extLst>
  </p:cSld>
  <p:clrMapOvr>
    <a:masterClrMapping/>
  </p:clrMapOvr>
  <p:transition xmlns:p14="http://schemas.microsoft.com/office/powerpoint/2010/main" spd="slow">
    <p:wip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2673853189"/>
      </p:ext>
    </p:extLst>
  </p:cSld>
  <p:clrMapOvr>
    <a:masterClrMapping/>
  </p:clrMapOvr>
  <p:transition xmlns:p14="http://schemas.microsoft.com/office/powerpoint/2010/main" spd="slow">
    <p:wip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Contact Us">
    <p:spTree>
      <p:nvGrpSpPr>
        <p:cNvPr id="1" name=""/>
        <p:cNvGrpSpPr/>
        <p:nvPr/>
      </p:nvGrpSpPr>
      <p:grpSpPr>
        <a:xfrm>
          <a:off x="0" y="0"/>
          <a:ext cx="0" cy="0"/>
          <a:chOff x="0" y="0"/>
          <a:chExt cx="0" cy="0"/>
        </a:xfrm>
      </p:grpSpPr>
      <p:sp>
        <p:nvSpPr>
          <p:cNvPr id="12" name="Ellipse 98"/>
          <p:cNvSpPr/>
          <p:nvPr/>
        </p:nvSpPr>
        <p:spPr bwMode="auto">
          <a:xfrm flipV="1">
            <a:off x="457200" y="530395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2768315544"/>
      </p:ext>
    </p:extLst>
  </p:cSld>
  <p:clrMapOvr>
    <a:masterClrMapping/>
  </p:clrMapOvr>
  <p:transition xmlns:p14="http://schemas.microsoft.com/office/powerpoint/2010/mai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3789421302"/>
      </p:ext>
    </p:extLst>
  </p:cSld>
  <p:clrMapOvr>
    <a:masterClrMapping/>
  </p:clrMapOvr>
  <p:transition xmlns:p14="http://schemas.microsoft.com/office/powerpoint/2010/main" spd="slow">
    <p:wip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7"/>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9" y="2174877"/>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4275484608"/>
      </p:ext>
    </p:extLst>
  </p:cSld>
  <p:clrMapOvr>
    <a:masterClrMapping/>
  </p:clrMapOvr>
  <p:transition xmlns:p14="http://schemas.microsoft.com/office/powerpoint/2010/main" spd="slow">
    <p:wip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3487039022"/>
      </p:ext>
    </p:extLst>
  </p:cSld>
  <p:clrMapOvr>
    <a:masterClrMapping/>
  </p:clrMapOvr>
  <p:transition xmlns:p14="http://schemas.microsoft.com/office/powerpoint/2010/main" spd="slow">
    <p:wip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598463533"/>
      </p:ext>
    </p:extLst>
  </p:cSld>
  <p:clrMapOvr>
    <a:masterClrMapping/>
  </p:clrMapOvr>
  <p:transition xmlns:p14="http://schemas.microsoft.com/office/powerpoint/2010/main" spd="slow">
    <p:wip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83489719"/>
      </p:ext>
    </p:extLst>
  </p:cSld>
  <p:clrMapOvr>
    <a:masterClrMapping/>
  </p:clrMapOvr>
  <p:transition xmlns:p14="http://schemas.microsoft.com/office/powerpoint/2010/main" spd="slow">
    <p:wip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Portfolio">
    <p:spTree>
      <p:nvGrpSpPr>
        <p:cNvPr id="1" name=""/>
        <p:cNvGrpSpPr/>
        <p:nvPr/>
      </p:nvGrpSpPr>
      <p:grpSpPr>
        <a:xfrm>
          <a:off x="0" y="0"/>
          <a:ext cx="0" cy="0"/>
          <a:chOff x="0" y="0"/>
          <a:chExt cx="0" cy="0"/>
        </a:xfrm>
      </p:grpSpPr>
      <p:grpSp>
        <p:nvGrpSpPr>
          <p:cNvPr id="15" name="Group 21"/>
          <p:cNvGrpSpPr>
            <a:grpSpLocks/>
          </p:cNvGrpSpPr>
          <p:nvPr/>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19" name="Group 32"/>
          <p:cNvGrpSpPr>
            <a:grpSpLocks/>
          </p:cNvGrpSpPr>
          <p:nvPr/>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4" name="Group 35"/>
          <p:cNvGrpSpPr>
            <a:grpSpLocks/>
          </p:cNvGrpSpPr>
          <p:nvPr/>
        </p:nvGrpSpPr>
        <p:grpSpPr bwMode="auto">
          <a:xfrm>
            <a:off x="450851"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9" name="Group 38"/>
          <p:cNvGrpSpPr>
            <a:grpSpLocks/>
          </p:cNvGrpSpPr>
          <p:nvPr/>
        </p:nvGrpSpPr>
        <p:grpSpPr bwMode="auto">
          <a:xfrm>
            <a:off x="5784851"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35" name="Group 41"/>
          <p:cNvGrpSpPr>
            <a:grpSpLocks/>
          </p:cNvGrpSpPr>
          <p:nvPr/>
        </p:nvGrpSpPr>
        <p:grpSpPr bwMode="auto">
          <a:xfrm>
            <a:off x="3194051"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40" name="Group 44"/>
          <p:cNvGrpSpPr>
            <a:grpSpLocks/>
          </p:cNvGrpSpPr>
          <p:nvPr/>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2166485607"/>
      </p:ext>
    </p:extLst>
  </p:cSld>
  <p:clrMapOvr>
    <a:masterClrMapping/>
  </p:clrMapOvr>
  <p:transition xmlns:p14="http://schemas.microsoft.com/office/powerpoint/2010/main" spd="slow">
    <p:wip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Meet The Team">
    <p:spTree>
      <p:nvGrpSpPr>
        <p:cNvPr id="1" name=""/>
        <p:cNvGrpSpPr/>
        <p:nvPr/>
      </p:nvGrpSpPr>
      <p:grpSpPr>
        <a:xfrm>
          <a:off x="0" y="0"/>
          <a:ext cx="0" cy="0"/>
          <a:chOff x="0" y="0"/>
          <a:chExt cx="0" cy="0"/>
        </a:xfrm>
      </p:grpSpPr>
      <p:sp>
        <p:nvSpPr>
          <p:cNvPr id="15" name="Rectangle 14"/>
          <p:cNvSpPr/>
          <p:nvPr/>
        </p:nvSpPr>
        <p:spPr>
          <a:xfrm>
            <a:off x="5334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p:nvSpPr>
        <p:spPr>
          <a:xfrm>
            <a:off x="26670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p:nvSpPr>
        <p:spPr>
          <a:xfrm>
            <a:off x="48006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p:nvSpPr>
        <p:spPr>
          <a:xfrm>
            <a:off x="6942163"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5"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5"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44"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88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2003368366"/>
      </p:ext>
    </p:extLst>
  </p:cSld>
  <p:clrMapOvr>
    <a:masterClrMapping/>
  </p:clrMapOvr>
  <p:transition xmlns:p14="http://schemas.microsoft.com/office/powerpoint/2010/main" spd="slow">
    <p:wip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25" y="50"/>
            <a:ext cx="585787" cy="365125"/>
          </a:xfrm>
          <a:prstGeom prst="rect">
            <a:avLst/>
          </a:prstGeom>
        </p:spPr>
        <p:txBody>
          <a:bodyPr/>
          <a:lstStyle>
            <a:lvl1pPr>
              <a:defRPr>
                <a:latin typeface="Neo Tech Std Light"/>
              </a:defRPr>
            </a:lvl1pPr>
          </a:lstStyle>
          <a:p>
            <a:pPr>
              <a:defRPr/>
            </a:pPr>
            <a:fld id="{A449D799-D360-914E-8477-0455C9E2E6D4}" type="slidenum">
              <a:rPr lang="en-JM" smtClean="0">
                <a:solidFill>
                  <a:srgbClr val="363636"/>
                </a:solidFill>
              </a:rPr>
              <a:pPr>
                <a:defRPr/>
              </a:pPr>
              <a:t>‹#›</a:t>
            </a:fld>
            <a:endParaRPr lang="en-JM" dirty="0">
              <a:solidFill>
                <a:srgbClr val="363636"/>
              </a:solidFill>
            </a:endParaRPr>
          </a:p>
        </p:txBody>
      </p:sp>
    </p:spTree>
    <p:extLst>
      <p:ext uri="{BB962C8B-B14F-4D97-AF65-F5344CB8AC3E}">
        <p14:creationId xmlns:p14="http://schemas.microsoft.com/office/powerpoint/2010/main" val="1511068519"/>
      </p:ext>
    </p:extLst>
  </p:cSld>
  <p:clrMapOvr>
    <a:masterClrMapping/>
  </p:clrMapOvr>
  <p:transition xmlns:p14="http://schemas.microsoft.com/office/powerpoint/2010/main" spd="slow">
    <p:wip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3175501705"/>
      </p:ext>
    </p:extLst>
  </p:cSld>
  <p:clrMapOvr>
    <a:masterClrMapping/>
  </p:clrMapOvr>
  <p:transition xmlns:p14="http://schemas.microsoft.com/office/powerpoint/2010/main" spd="slow">
    <p:wip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047213596"/>
      </p:ext>
    </p:extLst>
  </p:cSld>
  <p:clrMapOvr>
    <a:masterClrMapping/>
  </p:clrMapOvr>
  <p:transition xmlns:p14="http://schemas.microsoft.com/office/powerpoint/2010/main" spd="slow">
    <p:wip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202542621"/>
      </p:ext>
    </p:extLst>
  </p:cSld>
  <p:clrMapOvr>
    <a:masterClrMapping/>
  </p:clrMapOvr>
  <p:transition xmlns:p14="http://schemas.microsoft.com/office/powerpoint/2010/mai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5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3717613896"/>
      </p:ext>
    </p:extLst>
  </p:cSld>
  <p:clrMapOvr>
    <a:masterClrMapping/>
  </p:clrMapOvr>
  <p:transition xmlns:p14="http://schemas.microsoft.com/office/powerpoint/2010/main" spd="slow">
    <p:wip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3"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163249851"/>
      </p:ext>
    </p:extLst>
  </p:cSld>
  <p:clrMapOvr>
    <a:masterClrMapping/>
  </p:clrMapOvr>
  <p:transition xmlns:p14="http://schemas.microsoft.com/office/powerpoint/2010/main" spd="slow">
    <p:wip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Case_Slide">
    <p:spTree>
      <p:nvGrpSpPr>
        <p:cNvPr id="1" name=""/>
        <p:cNvGrpSpPr/>
        <p:nvPr/>
      </p:nvGrpSpPr>
      <p:grpSpPr>
        <a:xfrm>
          <a:off x="0" y="0"/>
          <a:ext cx="0" cy="0"/>
          <a:chOff x="0" y="0"/>
          <a:chExt cx="0" cy="0"/>
        </a:xfrm>
      </p:grpSpPr>
      <p:pic>
        <p:nvPicPr>
          <p:cNvPr id="7" name="Picture 1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25"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9"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505"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437778158"/>
      </p:ext>
    </p:extLst>
  </p:cSld>
  <p:clrMapOvr>
    <a:masterClrMapping/>
  </p:clrMapOvr>
  <p:transition xmlns:p14="http://schemas.microsoft.com/office/powerpoint/2010/main" spd="slow">
    <p:wip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ase2_Slide">
    <p:spTree>
      <p:nvGrpSpPr>
        <p:cNvPr id="1" name=""/>
        <p:cNvGrpSpPr/>
        <p:nvPr/>
      </p:nvGrpSpPr>
      <p:grpSpPr>
        <a:xfrm>
          <a:off x="0" y="0"/>
          <a:ext cx="0" cy="0"/>
          <a:chOff x="0" y="0"/>
          <a:chExt cx="0" cy="0"/>
        </a:xfrm>
      </p:grpSpPr>
      <p:pic>
        <p:nvPicPr>
          <p:cNvPr id="8" name="Picture 1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87"/>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936186388"/>
      </p:ext>
    </p:extLst>
  </p:cSld>
  <p:clrMapOvr>
    <a:masterClrMapping/>
  </p:clrMapOvr>
  <p:transition xmlns:p14="http://schemas.microsoft.com/office/powerpoint/2010/main" spd="slow">
    <p:wip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Neo Tech Std Light"/>
            </a:endParaRPr>
          </a:p>
        </p:txBody>
      </p:sp>
      <p:pic>
        <p:nvPicPr>
          <p:cNvPr id="4" name="Picture 14" descr="no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p:nvPicPr>
        <p:blipFill>
          <a:blip r:embed="rId28" cstate="email">
            <a:extLst>
              <a:ext uri="{28A0092B-C50C-407E-A947-70E740481C1C}">
                <a14:useLocalDpi xmlns:a14="http://schemas.microsoft.com/office/drawing/2010/main"/>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p:nvPicPr>
        <p:blipFill>
          <a:blip r:embed="rId30" cstate="email">
            <a:extLst>
              <a:ext uri="{28A0092B-C50C-407E-A947-70E740481C1C}">
                <a14:useLocalDpi xmlns:a14="http://schemas.microsoft.com/office/drawing/2010/main"/>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p:nvPicPr>
        <p:blipFill>
          <a:blip r:embed="rId31" cstate="email">
            <a:extLst>
              <a:ext uri="{28A0092B-C50C-407E-A947-70E740481C1C}">
                <a14:useLocalDpi xmlns:a14="http://schemas.microsoft.com/office/drawing/2010/main"/>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835359827"/>
      </p:ext>
    </p:extLst>
  </p:cSld>
  <p:clrMapOvr>
    <a:masterClrMapping/>
  </p:clrMapOvr>
  <p:transition xmlns:p14="http://schemas.microsoft.com/office/powerpoint/2010/main" spd="slow">
    <p:wip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p:nvSpPr>
        <p:spPr>
          <a:xfrm>
            <a:off x="2460625" y="179551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p:nvSpPr>
        <p:spPr>
          <a:xfrm flipH="1">
            <a:off x="4332313" y="222731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p:nvSpPr>
        <p:spPr>
          <a:xfrm>
            <a:off x="5556275" y="176376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p:nvSpPr>
        <p:spPr bwMode="auto">
          <a:xfrm>
            <a:off x="930300" y="430535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Neo Tech Std Light"/>
                <a:ea typeface="Brixton" charset="0"/>
                <a:cs typeface="Neo Tech Std Light"/>
              </a:rPr>
              <a:t>Raperiam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eaque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a:t>
            </a:r>
            <a:r>
              <a:rPr lang="en-US" sz="1100" dirty="0" smtClean="0">
                <a:solidFill>
                  <a:srgbClr val="9B9B9B"/>
                </a:solidFill>
                <a:latin typeface="Neo Tech Std Light"/>
                <a:ea typeface="Brixton" charset="0"/>
                <a:cs typeface="Neo Tech Std Light"/>
              </a:rPr>
              <a:t> quae </a:t>
            </a:r>
            <a:r>
              <a:rPr lang="en-US" sz="1100" dirty="0" err="1" smtClean="0">
                <a:solidFill>
                  <a:srgbClr val="9B9B9B"/>
                </a:solidFill>
                <a:latin typeface="Neo Tech Std Light"/>
                <a:ea typeface="Brixton" charset="0"/>
                <a:cs typeface="Neo Tech Std Light"/>
              </a:rPr>
              <a:t>ab</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illo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inventore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veritatis</a:t>
            </a:r>
            <a:r>
              <a:rPr lang="en-US" sz="1100" dirty="0" smtClean="0">
                <a:solidFill>
                  <a:srgbClr val="9B9B9B"/>
                </a:solidFill>
                <a:latin typeface="Neo Tech Std Light"/>
                <a:ea typeface="Brixton" charset="0"/>
                <a:cs typeface="Neo Tech Std Light"/>
              </a:rPr>
              <a:t> et quasi </a:t>
            </a:r>
            <a:r>
              <a:rPr lang="en-US" sz="1100" dirty="0" err="1" smtClean="0">
                <a:solidFill>
                  <a:srgbClr val="9B9B9B"/>
                </a:solidFill>
                <a:latin typeface="Neo Tech Std Light"/>
                <a:ea typeface="Brixton" charset="0"/>
                <a:cs typeface="Neo Tech Std Light"/>
              </a:rPr>
              <a:t>architecto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beatae</a:t>
            </a:r>
            <a:r>
              <a:rPr lang="en-US" sz="1100" dirty="0" smtClean="0">
                <a:solidFill>
                  <a:srgbClr val="9B9B9B"/>
                </a:solidFill>
                <a:latin typeface="Neo Tech Std Light"/>
                <a:ea typeface="Brixton" charset="0"/>
                <a:cs typeface="Neo Tech Std Light"/>
              </a:rPr>
              <a:t> vitae dicta </a:t>
            </a:r>
            <a:r>
              <a:rPr lang="en-US" sz="1100" dirty="0" err="1" smtClean="0">
                <a:solidFill>
                  <a:srgbClr val="9B9B9B"/>
                </a:solidFill>
                <a:latin typeface="Neo Tech Std Light"/>
                <a:ea typeface="Brixton" charset="0"/>
                <a:cs typeface="Neo Tech Std Light"/>
              </a:rPr>
              <a:t>sunt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explicabo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Nemo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enim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voluptatem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voluptas</a:t>
            </a:r>
            <a:r>
              <a:rPr lang="en-US" sz="1100" dirty="0" smtClean="0">
                <a:solidFill>
                  <a:srgbClr val="9B9B9B"/>
                </a:solidFill>
                <a:latin typeface="Neo Tech Std Light"/>
                <a:ea typeface="Brixton" charset="0"/>
                <a:cs typeface="Neo Tech Std Light"/>
              </a:rPr>
              <a:t> sit </a:t>
            </a:r>
            <a:r>
              <a:rPr lang="en-US" sz="1100" dirty="0" err="1" smtClean="0">
                <a:solidFill>
                  <a:srgbClr val="9B9B9B"/>
                </a:solidFill>
                <a:latin typeface="Neo Tech Std Light"/>
                <a:ea typeface="Brixton" charset="0"/>
                <a:cs typeface="Neo Tech Std Light"/>
              </a:rPr>
              <a:t>aspernatur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odit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fugit, </a:t>
            </a:r>
            <a:r>
              <a:rPr lang="en-US" sz="1100" dirty="0" err="1" smtClean="0">
                <a:solidFill>
                  <a:srgbClr val="9B9B9B"/>
                </a:solidFill>
                <a:latin typeface="Neo Tech Std Light"/>
                <a:ea typeface="Brixton" charset="0"/>
                <a:cs typeface="Neo Tech Std Light"/>
              </a:rPr>
              <a:t>sed</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consequuntur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magni</a:t>
            </a:r>
            <a:r>
              <a:rPr lang="en-US" sz="1100" dirty="0" smtClean="0">
                <a:solidFill>
                  <a:srgbClr val="9B9B9B"/>
                </a:solidFill>
                <a:latin typeface="Neo Tech Std Light"/>
                <a:ea typeface="Brixton" charset="0"/>
                <a:cs typeface="Neo Tech Std Light"/>
              </a:rPr>
              <a:t>.</a:t>
            </a:r>
            <a:endParaRPr lang="bg-BG" sz="1100" dirty="0" smtClean="0">
              <a:solidFill>
                <a:srgbClr val="9B9B9B"/>
              </a:solidFill>
              <a:latin typeface="Neo Tech Std Light"/>
              <a:ea typeface="Brixton" charset="0"/>
              <a:cs typeface="Neo Tech Std Light"/>
            </a:endParaRPr>
          </a:p>
        </p:txBody>
      </p:sp>
      <p:sp>
        <p:nvSpPr>
          <p:cNvPr id="7" name="TextBox 6"/>
          <p:cNvSpPr txBox="1"/>
          <p:nvPr/>
        </p:nvSpPr>
        <p:spPr>
          <a:xfrm>
            <a:off x="3389338"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smtClean="0">
              <a:solidFill>
                <a:srgbClr val="7F7F7F"/>
              </a:solidFill>
              <a:latin typeface="Neo Tech Std Light"/>
              <a:cs typeface="Neo Tech Std Light"/>
            </a:endParaRPr>
          </a:p>
        </p:txBody>
      </p:sp>
      <p:sp>
        <p:nvSpPr>
          <p:cNvPr id="8" name="TextBox 7"/>
          <p:cNvSpPr txBox="1"/>
          <p:nvPr/>
        </p:nvSpPr>
        <p:spPr>
          <a:xfrm>
            <a:off x="5848350" y="3890988"/>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smtClean="0">
              <a:solidFill>
                <a:srgbClr val="7F7F7F"/>
              </a:solidFill>
              <a:latin typeface="Neo Tech Std Light"/>
              <a:cs typeface="Neo Tech Std Light"/>
            </a:endParaRPr>
          </a:p>
        </p:txBody>
      </p:sp>
      <p:sp>
        <p:nvSpPr>
          <p:cNvPr id="9" name="Rectangle 22"/>
          <p:cNvSpPr>
            <a:spLocks noChangeArrowheads="1"/>
          </p:cNvSpPr>
          <p:nvPr/>
        </p:nvSpPr>
        <p:spPr bwMode="auto">
          <a:xfrm>
            <a:off x="2880566" y="2105075"/>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FFFFFF"/>
                </a:solidFill>
                <a:latin typeface="Neo Tech Std Light" charset="0"/>
                <a:cs typeface="Neo Tech Std Light" charset="0"/>
              </a:rPr>
              <a:t>Cloud</a:t>
            </a:r>
            <a:endParaRPr lang="bg-BG" sz="2400">
              <a:solidFill>
                <a:srgbClr val="363636"/>
              </a:solidFill>
              <a:latin typeface="Neo Tech Std Light" charset="0"/>
              <a:cs typeface="Neo Tech Std Light" charset="0"/>
            </a:endParaRPr>
          </a:p>
        </p:txBody>
      </p:sp>
      <p:sp>
        <p:nvSpPr>
          <p:cNvPr id="10" name="Rectangle 23"/>
          <p:cNvSpPr>
            <a:spLocks noChangeArrowheads="1"/>
          </p:cNvSpPr>
          <p:nvPr/>
        </p:nvSpPr>
        <p:spPr bwMode="auto">
          <a:xfrm>
            <a:off x="4617479" y="2436814"/>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Neo Tech Std Light" charset="0"/>
                <a:cs typeface="Neo Tech Std Light" charset="0"/>
              </a:rPr>
              <a:t>VPS</a:t>
            </a:r>
            <a:endParaRPr lang="bg-BG">
              <a:solidFill>
                <a:srgbClr val="363636"/>
              </a:solidFill>
              <a:latin typeface="Neo Tech Std Light" charset="0"/>
              <a:cs typeface="Neo Tech Std Light" charset="0"/>
            </a:endParaRPr>
          </a:p>
        </p:txBody>
      </p:sp>
      <p:sp>
        <p:nvSpPr>
          <p:cNvPr id="11" name="Rectangle 24"/>
          <p:cNvSpPr>
            <a:spLocks noChangeArrowheads="1"/>
          </p:cNvSpPr>
          <p:nvPr/>
        </p:nvSpPr>
        <p:spPr bwMode="auto">
          <a:xfrm>
            <a:off x="5808559" y="202723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rgbClr val="FFFFFF"/>
                </a:solidFill>
                <a:latin typeface="Neo Tech Std Light" charset="0"/>
                <a:cs typeface="Neo Tech Std Light" charset="0"/>
              </a:rPr>
              <a:t>DNS</a:t>
            </a:r>
            <a:endParaRPr lang="bg-BG" sz="2000">
              <a:solidFill>
                <a:srgbClr val="363636"/>
              </a:solidFill>
              <a:latin typeface="Neo Tech Std Light" charset="0"/>
              <a:cs typeface="Neo Tech Std Light" charset="0"/>
            </a:endParaRPr>
          </a:p>
        </p:txBody>
      </p:sp>
      <p:sp>
        <p:nvSpPr>
          <p:cNvPr id="12" name="Freeform 11"/>
          <p:cNvSpPr/>
          <p:nvPr/>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p:nvSpPr>
        <p:spPr>
          <a:xfrm>
            <a:off x="3768725" y="285596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p:nvSpPr>
        <p:spPr>
          <a:xfrm rot="19408626">
            <a:off x="5559450" y="273531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p:nvSpPr>
        <p:spPr bwMode="auto">
          <a:xfrm>
            <a:off x="931866" y="3514725"/>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82B7D"/>
                </a:solidFill>
                <a:latin typeface="Neo Tech Std Light"/>
                <a:cs typeface="Neo Tech Std Light"/>
              </a:rPr>
              <a:t>Lorem ipsum</a:t>
            </a:r>
            <a:endParaRPr lang="bg-BG" sz="2800">
              <a:solidFill>
                <a:srgbClr val="F82B7D"/>
              </a:solidFill>
              <a:latin typeface="Neo Tech Std Light"/>
              <a:cs typeface="Neo Tech Std Light"/>
            </a:endParaRPr>
          </a:p>
        </p:txBody>
      </p:sp>
      <p:sp>
        <p:nvSpPr>
          <p:cNvPr id="16" name="Rectangle 30"/>
          <p:cNvSpPr>
            <a:spLocks noChangeArrowheads="1"/>
          </p:cNvSpPr>
          <p:nvPr/>
        </p:nvSpPr>
        <p:spPr bwMode="auto">
          <a:xfrm>
            <a:off x="941389" y="3962408"/>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363636"/>
                </a:solidFill>
                <a:latin typeface="Neo Tech Std Light"/>
                <a:cs typeface="Neo Tech Std Light"/>
              </a:rPr>
              <a:t>beatae vitae dicta sunt et apace</a:t>
            </a:r>
            <a:endParaRPr lang="bg-BG" sz="1200">
              <a:solidFill>
                <a:srgbClr val="363636"/>
              </a:solidFill>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652767070"/>
      </p:ext>
    </p:extLst>
  </p:cSld>
  <p:clrMapOvr>
    <a:masterClrMapping/>
  </p:clrMapOvr>
  <p:transition xmlns:p14="http://schemas.microsoft.com/office/powerpoint/2010/main" spd="slow">
    <p:wip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7" name="Oval 6"/>
          <p:cNvSpPr/>
          <p:nvPr/>
        </p:nvSpPr>
        <p:spPr>
          <a:xfrm>
            <a:off x="755650"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p:nvSpPr>
        <p:spPr>
          <a:xfrm>
            <a:off x="2724152" y="2852745"/>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p:nvSpPr>
        <p:spPr>
          <a:xfrm>
            <a:off x="4692656"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p:nvSpPr>
        <p:spPr>
          <a:xfrm>
            <a:off x="6659564"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395724138"/>
      </p:ext>
    </p:extLst>
  </p:cSld>
  <p:clrMapOvr>
    <a:masterClrMapping/>
  </p:clrMapOvr>
  <p:transition xmlns:p14="http://schemas.microsoft.com/office/powerpoint/2010/main" spd="slow">
    <p:wip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p:nvSpPr>
        <p:spPr>
          <a:xfrm rot="2601369">
            <a:off x="3381375" y="311790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grpSp>
        <p:nvGrpSpPr>
          <p:cNvPr id="4" name="Group 14"/>
          <p:cNvGrpSpPr>
            <a:grpSpLocks/>
          </p:cNvGrpSpPr>
          <p:nvPr/>
        </p:nvGrpSpPr>
        <p:grpSpPr bwMode="auto">
          <a:xfrm>
            <a:off x="1820888" y="189393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7" name="Group 19"/>
          <p:cNvGrpSpPr>
            <a:grpSpLocks/>
          </p:cNvGrpSpPr>
          <p:nvPr/>
        </p:nvGrpSpPr>
        <p:grpSpPr bwMode="auto">
          <a:xfrm>
            <a:off x="3779863" y="189393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10" name="Group 23"/>
          <p:cNvGrpSpPr>
            <a:grpSpLocks/>
          </p:cNvGrpSpPr>
          <p:nvPr/>
        </p:nvGrpSpPr>
        <p:grpSpPr bwMode="auto">
          <a:xfrm>
            <a:off x="5738838" y="189393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sp>
        <p:nvSpPr>
          <p:cNvPr id="13" name="Freeform 12"/>
          <p:cNvSpPr/>
          <p:nvPr/>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4" name="Rectangle 27"/>
          <p:cNvSpPr>
            <a:spLocks noChangeArrowheads="1"/>
          </p:cNvSpPr>
          <p:nvPr/>
        </p:nvSpPr>
        <p:spPr bwMode="auto">
          <a:xfrm>
            <a:off x="2298827" y="2662288"/>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p:nvSpPr>
        <p:spPr bwMode="auto">
          <a:xfrm>
            <a:off x="4244147" y="2413050"/>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p:nvSpPr>
        <p:spPr bwMode="auto">
          <a:xfrm>
            <a:off x="6267250" y="2089200"/>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accusantium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AB3192"/>
                </a:solidFill>
                <a:latin typeface="Neo Tech Std"/>
                <a:cs typeface="Neo Tech Std"/>
              </a:rPr>
              <a:t>Warning!</a:t>
            </a:r>
            <a:endParaRPr lang="bg-BG" sz="2800">
              <a:solidFill>
                <a:srgbClr val="AB3192"/>
              </a:solidFill>
              <a:latin typeface="Neo Tech Std"/>
              <a:cs typeface="Neo Tech Std"/>
            </a:endParaRPr>
          </a:p>
        </p:txBody>
      </p:sp>
      <p:sp>
        <p:nvSpPr>
          <p:cNvPr id="20" name="TextBox 19"/>
          <p:cNvSpPr txBox="1">
            <a:spLocks noChangeArrowheads="1"/>
          </p:cNvSpPr>
          <p:nvPr/>
        </p:nvSpPr>
        <p:spPr bwMode="auto">
          <a:xfrm>
            <a:off x="1763714" y="441965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p:nvGrpSpPr>
        <p:grpSpPr bwMode="auto">
          <a:xfrm>
            <a:off x="4481538"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p:nvSpPr>
        <p:spPr>
          <a:xfrm rot="13500000">
            <a:off x="5326088" y="188758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3733357290"/>
      </p:ext>
    </p:extLst>
  </p:cSld>
  <p:clrMapOvr>
    <a:masterClrMapping/>
  </p:clrMapOvr>
  <p:transition xmlns:p14="http://schemas.microsoft.com/office/powerpoint/2010/main" spd="slow">
    <p:wip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Slide Number Placeholder 5"/>
          <p:cNvSpPr>
            <a:spLocks noGrp="1"/>
          </p:cNvSpPr>
          <p:nvPr>
            <p:ph type="sldNum" sz="quarter" idx="10"/>
          </p:nvPr>
        </p:nvSpPr>
        <p:spPr>
          <a:xfrm>
            <a:off x="8116913" y="50"/>
            <a:ext cx="585787" cy="365125"/>
          </a:xfrm>
          <a:prstGeom prst="rect">
            <a:avLst/>
          </a:prstGeom>
        </p:spPr>
        <p:txBody>
          <a:bodyPr/>
          <a:lstStyle>
            <a:lvl1pPr>
              <a:defRPr/>
            </a:lvl1pPr>
          </a:lstStyle>
          <a:p>
            <a:pPr>
              <a:defRPr/>
            </a:pPr>
            <a:fld id="{A245F86F-D8B5-3347-A6C3-CEA868DBB9CB}" type="slidenum">
              <a:rPr lang="en-JM">
                <a:solidFill>
                  <a:srgbClr val="363636"/>
                </a:solidFill>
              </a:rPr>
              <a:pPr>
                <a:defRPr/>
              </a:pPr>
              <a:t>‹#›</a:t>
            </a:fld>
            <a:endParaRPr lang="en-JM">
              <a:solidFill>
                <a:srgbClr val="363636"/>
              </a:solidFill>
            </a:endParaRPr>
          </a:p>
        </p:txBody>
      </p:sp>
    </p:spTree>
    <p:extLst>
      <p:ext uri="{BB962C8B-B14F-4D97-AF65-F5344CB8AC3E}">
        <p14:creationId xmlns:p14="http://schemas.microsoft.com/office/powerpoint/2010/main" val="4292538316"/>
      </p:ext>
    </p:extLst>
  </p:cSld>
  <p:clrMapOvr>
    <a:masterClrMapping/>
  </p:clrMapOvr>
  <p:transition xmlns:p14="http://schemas.microsoft.com/office/powerpoint/2010/main" spd="slow">
    <p:wip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1530810810"/>
      </p:ext>
    </p:extLst>
  </p:cSld>
  <p:clrMapOvr>
    <a:masterClrMapping/>
  </p:clrMapOvr>
  <p:transition xmlns:p14="http://schemas.microsoft.com/office/powerpoint/2010/main" spd="slow">
    <p:wip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00"/>
            <a:ext cx="2133600" cy="365125"/>
          </a:xfrm>
          <a:prstGeom prst="rect">
            <a:avLst/>
          </a:prstGeom>
        </p:spPr>
        <p:txBody>
          <a:bodyPr/>
          <a:lstStyle>
            <a:lvl1pPr>
              <a:defRPr sz="1800">
                <a:solidFill>
                  <a:prstClr val="black">
                    <a:tint val="75000"/>
                  </a:prstClr>
                </a:solidFill>
                <a:latin typeface="Calibri"/>
              </a:defRPr>
            </a:lvl1pPr>
          </a:lstStyle>
          <a:p>
            <a:pPr>
              <a:defRPr/>
            </a:pPr>
            <a:endParaRPr lang="en-US"/>
          </a:p>
        </p:txBody>
      </p:sp>
      <p:sp>
        <p:nvSpPr>
          <p:cNvPr id="3" name="Footer Placeholder 2"/>
          <p:cNvSpPr>
            <a:spLocks noGrp="1"/>
          </p:cNvSpPr>
          <p:nvPr>
            <p:ph type="ftr" sz="quarter" idx="11"/>
          </p:nvPr>
        </p:nvSpPr>
        <p:spPr>
          <a:xfrm>
            <a:off x="3124200" y="6356400"/>
            <a:ext cx="2895600" cy="365125"/>
          </a:xfrm>
          <a:prstGeom prst="rect">
            <a:avLst/>
          </a:prstGeom>
        </p:spPr>
        <p:txBody>
          <a:bodyPr/>
          <a:lstStyle>
            <a:lvl1pPr>
              <a:defRPr sz="1800">
                <a:solidFill>
                  <a:prstClr val="black">
                    <a:tint val="75000"/>
                  </a:prstClr>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400"/>
            <a:ext cx="2133600" cy="365125"/>
          </a:xfrm>
          <a:prstGeom prst="rect">
            <a:avLst/>
          </a:prstGeom>
        </p:spPr>
        <p:txBody>
          <a:bodyPr/>
          <a:lstStyle>
            <a:lvl1pPr>
              <a:defRPr sz="1800">
                <a:solidFill>
                  <a:prstClr val="black">
                    <a:tint val="75000"/>
                  </a:prstClr>
                </a:solidFill>
                <a:latin typeface="Calibri"/>
              </a:defRPr>
            </a:lvl1pPr>
          </a:lstStyle>
          <a:p>
            <a:pPr>
              <a:defRPr/>
            </a:pPr>
            <a:fld id="{8503AFF2-0011-7948-9C77-16CDA1209689}" type="slidenum">
              <a:rPr lang="en-US"/>
              <a:pPr>
                <a:defRPr/>
              </a:pPr>
              <a:t>‹#›</a:t>
            </a:fld>
            <a:endParaRPr lang="en-US"/>
          </a:p>
        </p:txBody>
      </p:sp>
    </p:spTree>
    <p:extLst>
      <p:ext uri="{BB962C8B-B14F-4D97-AF65-F5344CB8AC3E}">
        <p14:creationId xmlns:p14="http://schemas.microsoft.com/office/powerpoint/2010/main" val="530203319"/>
      </p:ext>
    </p:extLst>
  </p:cSld>
  <p:clrMapOvr>
    <a:masterClrMapping/>
  </p:clrMapOvr>
  <p:transition xmlns:p14="http://schemas.microsoft.com/office/powerpoint/2010/mai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Rectangle 2"/>
          <p:cNvSpPr/>
          <p:nvPr userDrawn="1"/>
        </p:nvSpPr>
        <p:spPr>
          <a:xfrm>
            <a:off x="304800" y="762000"/>
            <a:ext cx="8382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84287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7"/>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9" y="2174877"/>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4231207603"/>
      </p:ext>
    </p:extLst>
  </p:cSld>
  <p:clrMapOvr>
    <a:masterClrMapping/>
  </p:clrMapOvr>
  <p:transition xmlns:p14="http://schemas.microsoft.com/office/powerpoint/2010/main" spd="slow">
    <p:wip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1646393370"/>
      </p:ext>
    </p:extLst>
  </p:cSld>
  <p:clrMapOvr>
    <a:masterClrMapping/>
  </p:clrMapOvr>
  <p:transition xmlns:p14="http://schemas.microsoft.com/office/powerpoint/2010/main" spd="slow">
    <p:wip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8842876"/>
      </p:ext>
    </p:extLst>
  </p:cSld>
  <p:clrMapOvr>
    <a:masterClrMapping/>
  </p:clrMapOvr>
  <p:transition xmlns:p14="http://schemas.microsoft.com/office/powerpoint/2010/main" spd="slow">
    <p:wip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897386678"/>
      </p:ext>
    </p:extLst>
  </p:cSld>
  <p:clrMapOvr>
    <a:masterClrMapping/>
  </p:clrMapOvr>
  <p:transition xmlns:p14="http://schemas.microsoft.com/office/powerpoint/2010/main" spd="slow">
    <p:wip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45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999032458"/>
      </p:ext>
    </p:extLst>
  </p:cSld>
  <p:clrMapOvr>
    <a:masterClrMapping/>
  </p:clrMapOvr>
  <p:transition xmlns:p14="http://schemas.microsoft.com/office/powerpoint/2010/main" spd="slow">
    <p:wip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189296866"/>
      </p:ext>
    </p:extLst>
  </p:cSld>
  <p:clrMapOvr>
    <a:masterClrMapping/>
  </p:clrMapOvr>
  <p:transition xmlns:p14="http://schemas.microsoft.com/office/powerpoint/2010/main" spd="slow">
    <p:wip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1707806090"/>
      </p:ext>
    </p:extLst>
  </p:cSld>
  <p:clrMapOvr>
    <a:masterClrMapping/>
  </p:clrMapOvr>
  <p:transition xmlns:p14="http://schemas.microsoft.com/office/powerpoint/2010/main" spd="slow">
    <p:wip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1863773849"/>
      </p:ext>
    </p:extLst>
  </p:cSld>
  <p:clrMapOvr>
    <a:masterClrMapping/>
  </p:clrMapOvr>
  <p:transition xmlns:p14="http://schemas.microsoft.com/office/powerpoint/2010/main" spd="slow">
    <p:wip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681510261"/>
      </p:ext>
    </p:extLst>
  </p:cSld>
  <p:clrMapOvr>
    <a:masterClrMapping/>
  </p:clrMapOvr>
  <p:transition xmlns:p14="http://schemas.microsoft.com/office/powerpoint/2010/main" spd="slow">
    <p:wip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852837538"/>
      </p:ext>
    </p:extLst>
  </p:cSld>
  <p:clrMapOvr>
    <a:masterClrMapping/>
  </p:clrMapOvr>
  <p:transition xmlns:p14="http://schemas.microsoft.com/office/powerpoint/2010/main" spd="slow">
    <p:wip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058780289"/>
      </p:ext>
    </p:extLst>
  </p:cSld>
  <p:clrMapOvr>
    <a:masterClrMapping/>
  </p:clrMapOvr>
  <p:transition xmlns:p14="http://schemas.microsoft.com/office/powerpoint/2010/mai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1136957286"/>
      </p:ext>
    </p:extLst>
  </p:cSld>
  <p:clrMapOvr>
    <a:masterClrMapping/>
  </p:clrMapOvr>
  <p:transition xmlns:p14="http://schemas.microsoft.com/office/powerpoint/2010/main" spd="slow">
    <p:wip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435373975"/>
      </p:ext>
    </p:extLst>
  </p:cSld>
  <p:clrMapOvr>
    <a:masterClrMapping/>
  </p:clrMapOvr>
  <p:transition xmlns:p14="http://schemas.microsoft.com/office/powerpoint/2010/main" spd="slow">
    <p:wip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705383685"/>
      </p:ext>
    </p:extLst>
  </p:cSld>
  <p:clrMapOvr>
    <a:masterClrMapping/>
  </p:clrMapOvr>
  <p:transition xmlns:p14="http://schemas.microsoft.com/office/powerpoint/2010/main" spd="slow">
    <p:wip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2025233451"/>
      </p:ext>
    </p:extLst>
  </p:cSld>
  <p:clrMapOvr>
    <a:masterClrMapping/>
  </p:clrMapOvr>
  <p:transition xmlns:p14="http://schemas.microsoft.com/office/powerpoint/2010/main" spd="slow">
    <p:wip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25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434563308"/>
      </p:ext>
    </p:extLst>
  </p:cSld>
  <p:clrMapOvr>
    <a:masterClrMapping/>
  </p:clrMapOvr>
  <p:transition xmlns:p14="http://schemas.microsoft.com/office/powerpoint/2010/main" spd="slow">
    <p:wip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53340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7" name="Ellipse 98"/>
          <p:cNvSpPr/>
          <p:nvPr userDrawn="1"/>
        </p:nvSpPr>
        <p:spPr bwMode="auto">
          <a:xfrm>
            <a:off x="685800" y="52578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3704143642"/>
      </p:ext>
    </p:extLst>
  </p:cSld>
  <p:clrMapOvr>
    <a:masterClrMapping/>
  </p:clrMapOvr>
  <p:transition xmlns:p14="http://schemas.microsoft.com/office/powerpoint/2010/main" spd="slow">
    <p:wip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3789421302"/>
      </p:ext>
    </p:extLst>
  </p:cSld>
  <p:clrMapOvr>
    <a:masterClrMapping/>
  </p:clrMapOvr>
  <p:transition xmlns:p14="http://schemas.microsoft.com/office/powerpoint/2010/main" spd="slow">
    <p:wip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Contact Us">
    <p:spTree>
      <p:nvGrpSpPr>
        <p:cNvPr id="1" name=""/>
        <p:cNvGrpSpPr/>
        <p:nvPr/>
      </p:nvGrpSpPr>
      <p:grpSpPr>
        <a:xfrm>
          <a:off x="0" y="0"/>
          <a:ext cx="0" cy="0"/>
          <a:chOff x="0" y="0"/>
          <a:chExt cx="0" cy="0"/>
        </a:xfrm>
      </p:grpSpPr>
      <p:sp>
        <p:nvSpPr>
          <p:cNvPr id="12" name="Ellipse 98"/>
          <p:cNvSpPr/>
          <p:nvPr/>
        </p:nvSpPr>
        <p:spPr bwMode="auto">
          <a:xfrm flipV="1">
            <a:off x="457200" y="530395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1997989547"/>
      </p:ext>
    </p:extLst>
  </p:cSld>
  <p:clrMapOvr>
    <a:masterClrMapping/>
  </p:clrMapOvr>
  <p:transition xmlns:p14="http://schemas.microsoft.com/office/powerpoint/2010/main" spd="slow">
    <p:wip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7"/>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9" y="2174877"/>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4231207603"/>
      </p:ext>
    </p:extLst>
  </p:cSld>
  <p:clrMapOvr>
    <a:masterClrMapping/>
  </p:clrMapOvr>
  <p:transition xmlns:p14="http://schemas.microsoft.com/office/powerpoint/2010/main" spd="slow">
    <p:wip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1136957286"/>
      </p:ext>
    </p:extLst>
  </p:cSld>
  <p:clrMapOvr>
    <a:masterClrMapping/>
  </p:clrMapOvr>
  <p:transition xmlns:p14="http://schemas.microsoft.com/office/powerpoint/2010/main" spd="slow">
    <p:wip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2540665260"/>
      </p:ext>
    </p:extLst>
  </p:cSld>
  <p:clrMapOvr>
    <a:masterClrMapping/>
  </p:clrMapOvr>
  <p:transition xmlns:p14="http://schemas.microsoft.com/office/powerpoint/2010/mai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2540665260"/>
      </p:ext>
    </p:extLst>
  </p:cSld>
  <p:clrMapOvr>
    <a:masterClrMapping/>
  </p:clrMapOvr>
  <p:transition xmlns:p14="http://schemas.microsoft.com/office/powerpoint/2010/main" spd="slow">
    <p:wip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989860195"/>
      </p:ext>
    </p:extLst>
  </p:cSld>
  <p:clrMapOvr>
    <a:masterClrMapping/>
  </p:clrMapOvr>
  <p:transition xmlns:p14="http://schemas.microsoft.com/office/powerpoint/2010/main" spd="slow">
    <p:wip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4" name="Group 35"/>
          <p:cNvGrpSpPr>
            <a:grpSpLocks/>
          </p:cNvGrpSpPr>
          <p:nvPr userDrawn="1"/>
        </p:nvGrpSpPr>
        <p:grpSpPr bwMode="auto">
          <a:xfrm>
            <a:off x="450851"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9" name="Group 38"/>
          <p:cNvGrpSpPr>
            <a:grpSpLocks/>
          </p:cNvGrpSpPr>
          <p:nvPr userDrawn="1"/>
        </p:nvGrpSpPr>
        <p:grpSpPr bwMode="auto">
          <a:xfrm>
            <a:off x="5784851"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35" name="Group 41"/>
          <p:cNvGrpSpPr>
            <a:grpSpLocks/>
          </p:cNvGrpSpPr>
          <p:nvPr userDrawn="1"/>
        </p:nvGrpSpPr>
        <p:grpSpPr bwMode="auto">
          <a:xfrm>
            <a:off x="3194051"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3322235395"/>
      </p:ext>
    </p:extLst>
  </p:cSld>
  <p:clrMapOvr>
    <a:masterClrMapping/>
  </p:clrMapOvr>
  <p:transition xmlns:p14="http://schemas.microsoft.com/office/powerpoint/2010/main" spd="slow">
    <p:wip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6" name="Rectangle 15"/>
          <p:cNvSpPr/>
          <p:nvPr userDrawn="1"/>
        </p:nvSpPr>
        <p:spPr>
          <a:xfrm>
            <a:off x="26670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7" name="Rectangle 16"/>
          <p:cNvSpPr/>
          <p:nvPr userDrawn="1"/>
        </p:nvSpPr>
        <p:spPr>
          <a:xfrm>
            <a:off x="48006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8" name="Rectangle 17"/>
          <p:cNvSpPr/>
          <p:nvPr userDrawn="1"/>
        </p:nvSpPr>
        <p:spPr>
          <a:xfrm>
            <a:off x="6942163"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5"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5"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44"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88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2595103953"/>
      </p:ext>
    </p:extLst>
  </p:cSld>
  <p:clrMapOvr>
    <a:masterClrMapping/>
  </p:clrMapOvr>
  <p:transition xmlns:p14="http://schemas.microsoft.com/office/powerpoint/2010/main" spd="slow">
    <p:wip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25" y="50"/>
            <a:ext cx="585787" cy="365125"/>
          </a:xfrm>
          <a:prstGeom prst="rect">
            <a:avLst/>
          </a:prstGeom>
        </p:spPr>
        <p:txBody>
          <a:bodyPr/>
          <a:lstStyle>
            <a:lvl1pPr>
              <a:defRPr>
                <a:latin typeface="Neo Tech Std Light"/>
              </a:defRPr>
            </a:lvl1pPr>
          </a:lstStyle>
          <a:p>
            <a:pPr>
              <a:defRPr/>
            </a:pPr>
            <a:fld id="{A449D799-D360-914E-8477-0455C9E2E6D4}" type="slidenum">
              <a:rPr lang="en-JM" smtClean="0"/>
              <a:pPr>
                <a:defRPr/>
              </a:pPr>
              <a:t>‹#›</a:t>
            </a:fld>
            <a:endParaRPr lang="en-JM" dirty="0"/>
          </a:p>
        </p:txBody>
      </p:sp>
    </p:spTree>
    <p:extLst>
      <p:ext uri="{BB962C8B-B14F-4D97-AF65-F5344CB8AC3E}">
        <p14:creationId xmlns:p14="http://schemas.microsoft.com/office/powerpoint/2010/main" val="3518237797"/>
      </p:ext>
    </p:extLst>
  </p:cSld>
  <p:clrMapOvr>
    <a:masterClrMapping/>
  </p:clrMapOvr>
  <p:transition xmlns:p14="http://schemas.microsoft.com/office/powerpoint/2010/main" spd="slow">
    <p:wip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2258854936"/>
      </p:ext>
    </p:extLst>
  </p:cSld>
  <p:clrMapOvr>
    <a:masterClrMapping/>
  </p:clrMapOvr>
  <p:transition xmlns:p14="http://schemas.microsoft.com/office/powerpoint/2010/main" spd="slow">
    <p:wip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940330681"/>
      </p:ext>
    </p:extLst>
  </p:cSld>
  <p:clrMapOvr>
    <a:masterClrMapping/>
  </p:clrMapOvr>
  <p:transition xmlns:p14="http://schemas.microsoft.com/office/powerpoint/2010/main" spd="slow">
    <p:wip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470588709"/>
      </p:ext>
    </p:extLst>
  </p:cSld>
  <p:clrMapOvr>
    <a:masterClrMapping/>
  </p:clrMapOvr>
  <p:transition xmlns:p14="http://schemas.microsoft.com/office/powerpoint/2010/main" spd="slow">
    <p:wip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3"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2800970252"/>
      </p:ext>
    </p:extLst>
  </p:cSld>
  <p:clrMapOvr>
    <a:masterClrMapping/>
  </p:clrMapOvr>
  <p:transition xmlns:p14="http://schemas.microsoft.com/office/powerpoint/2010/main" spd="slow">
    <p:wip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25"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9"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505"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3612713243"/>
      </p:ext>
    </p:extLst>
  </p:cSld>
  <p:clrMapOvr>
    <a:masterClrMapping/>
  </p:clrMapOvr>
  <p:transition xmlns:p14="http://schemas.microsoft.com/office/powerpoint/2010/main" spd="slow">
    <p:wip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87"/>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2453848919"/>
      </p:ext>
    </p:extLst>
  </p:cSld>
  <p:clrMapOvr>
    <a:masterClrMapping/>
  </p:clrMapOvr>
  <p:transition xmlns:p14="http://schemas.microsoft.com/office/powerpoint/2010/mai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989860195"/>
      </p:ext>
    </p:extLst>
  </p:cSld>
  <p:clrMapOvr>
    <a:masterClrMapping/>
  </p:clrMapOvr>
  <p:transition xmlns:p14="http://schemas.microsoft.com/office/powerpoint/2010/main" spd="slow">
    <p:wip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Neo Tech Std Light"/>
            </a:endParaRPr>
          </a:p>
        </p:txBody>
      </p:sp>
      <p:pic>
        <p:nvPicPr>
          <p:cNvPr id="4" name="Picture 14" descr="no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cstate="email">
            <a:extLst>
              <a:ext uri="{28A0092B-C50C-407E-A947-70E740481C1C}">
                <a14:useLocalDpi xmlns:a14="http://schemas.microsoft.com/office/drawing/2010/main"/>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4227566943"/>
      </p:ext>
    </p:extLst>
  </p:cSld>
  <p:clrMapOvr>
    <a:masterClrMapping/>
  </p:clrMapOvr>
  <p:transition xmlns:p14="http://schemas.microsoft.com/office/powerpoint/2010/main" spd="slow">
    <p:wip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51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4" name="Cloud 3"/>
          <p:cNvSpPr/>
          <p:nvPr userDrawn="1"/>
        </p:nvSpPr>
        <p:spPr>
          <a:xfrm flipH="1">
            <a:off x="4332313" y="222731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5" name="Cloud 4"/>
          <p:cNvSpPr/>
          <p:nvPr userDrawn="1"/>
        </p:nvSpPr>
        <p:spPr>
          <a:xfrm>
            <a:off x="5556275" y="176376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6" name="TextBox 16"/>
          <p:cNvSpPr txBox="1">
            <a:spLocks noChangeArrowheads="1"/>
          </p:cNvSpPr>
          <p:nvPr userDrawn="1"/>
        </p:nvSpPr>
        <p:spPr bwMode="auto">
          <a:xfrm>
            <a:off x="930300" y="430535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b="0" i="0" dirty="0" err="1" smtClean="0">
                <a:solidFill>
                  <a:srgbClr val="9B9B9B"/>
                </a:solidFill>
                <a:latin typeface="Neo Tech Std Light"/>
                <a:ea typeface="Brixton" charset="0"/>
                <a:cs typeface="Neo Tech Std Light"/>
              </a:rPr>
              <a:t>Raperiam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eaque</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ipsa</a:t>
            </a:r>
            <a:r>
              <a:rPr lang="en-US" sz="1100" b="0" i="0" dirty="0" smtClean="0">
                <a:solidFill>
                  <a:srgbClr val="9B9B9B"/>
                </a:solidFill>
                <a:latin typeface="Neo Tech Std Light"/>
                <a:ea typeface="Brixton" charset="0"/>
                <a:cs typeface="Neo Tech Std Light"/>
              </a:rPr>
              <a:t> quae </a:t>
            </a:r>
            <a:r>
              <a:rPr lang="en-US" sz="1100" b="0" i="0" dirty="0" err="1" smtClean="0">
                <a:solidFill>
                  <a:srgbClr val="9B9B9B"/>
                </a:solidFill>
                <a:latin typeface="Neo Tech Std Light"/>
                <a:ea typeface="Brixton" charset="0"/>
                <a:cs typeface="Neo Tech Std Light"/>
              </a:rPr>
              <a:t>ab</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illo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inventore</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veritatis</a:t>
            </a:r>
            <a:r>
              <a:rPr lang="en-US" sz="1100" b="0" i="0" dirty="0" smtClean="0">
                <a:solidFill>
                  <a:srgbClr val="9B9B9B"/>
                </a:solidFill>
                <a:latin typeface="Neo Tech Std Light"/>
                <a:ea typeface="Brixton" charset="0"/>
                <a:cs typeface="Neo Tech Std Light"/>
              </a:rPr>
              <a:t> et quasi </a:t>
            </a:r>
            <a:r>
              <a:rPr lang="en-US" sz="1100" b="0" i="0" dirty="0" err="1" smtClean="0">
                <a:solidFill>
                  <a:srgbClr val="9B9B9B"/>
                </a:solidFill>
                <a:latin typeface="Neo Tech Std Light"/>
                <a:ea typeface="Brixton" charset="0"/>
                <a:cs typeface="Neo Tech Std Light"/>
              </a:rPr>
              <a:t>architecto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beatae</a:t>
            </a:r>
            <a:r>
              <a:rPr lang="en-US" sz="1100" b="0" i="0" dirty="0" smtClean="0">
                <a:solidFill>
                  <a:srgbClr val="9B9B9B"/>
                </a:solidFill>
                <a:latin typeface="Neo Tech Std Light"/>
                <a:ea typeface="Brixton" charset="0"/>
                <a:cs typeface="Neo Tech Std Light"/>
              </a:rPr>
              <a:t> vitae dicta </a:t>
            </a:r>
            <a:r>
              <a:rPr lang="en-US" sz="1100" b="0" i="0" dirty="0" err="1" smtClean="0">
                <a:solidFill>
                  <a:srgbClr val="9B9B9B"/>
                </a:solidFill>
                <a:latin typeface="Neo Tech Std Light"/>
                <a:ea typeface="Brixton" charset="0"/>
                <a:cs typeface="Neo Tech Std Light"/>
              </a:rPr>
              <a:t>sunt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explicabo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Nemo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enim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ipsam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voluptatem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quia</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voluptas</a:t>
            </a:r>
            <a:r>
              <a:rPr lang="en-US" sz="1100" b="0" i="0" dirty="0" smtClean="0">
                <a:solidFill>
                  <a:srgbClr val="9B9B9B"/>
                </a:solidFill>
                <a:latin typeface="Neo Tech Std Light"/>
                <a:ea typeface="Brixton" charset="0"/>
                <a:cs typeface="Neo Tech Std Light"/>
              </a:rPr>
              <a:t> sit </a:t>
            </a:r>
            <a:r>
              <a:rPr lang="en-US" sz="1100" b="0" i="0" dirty="0" err="1" smtClean="0">
                <a:solidFill>
                  <a:srgbClr val="9B9B9B"/>
                </a:solidFill>
                <a:latin typeface="Neo Tech Std Light"/>
                <a:ea typeface="Brixton" charset="0"/>
                <a:cs typeface="Neo Tech Std Light"/>
              </a:rPr>
              <a:t>aspernatur</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aut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odit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aut</a:t>
            </a:r>
            <a:r>
              <a:rPr lang="en-US" sz="1100" b="0" i="0" dirty="0" smtClean="0">
                <a:solidFill>
                  <a:srgbClr val="9B9B9B"/>
                </a:solidFill>
                <a:latin typeface="Neo Tech Std Light"/>
                <a:ea typeface="Brixton" charset="0"/>
                <a:cs typeface="Neo Tech Std Light"/>
              </a:rPr>
              <a:t> fugit, </a:t>
            </a:r>
            <a:r>
              <a:rPr lang="en-US" sz="1100" b="0" i="0" dirty="0" err="1" smtClean="0">
                <a:solidFill>
                  <a:srgbClr val="9B9B9B"/>
                </a:solidFill>
                <a:latin typeface="Neo Tech Std Light"/>
                <a:ea typeface="Brixton" charset="0"/>
                <a:cs typeface="Neo Tech Std Light"/>
              </a:rPr>
              <a:t>sed</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quia</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consequuntur</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magni</a:t>
            </a:r>
            <a:r>
              <a:rPr lang="en-US" sz="1100" b="0" i="0" dirty="0" smtClean="0">
                <a:solidFill>
                  <a:srgbClr val="9B9B9B"/>
                </a:solidFill>
                <a:latin typeface="Neo Tech Std Light"/>
                <a:ea typeface="Brixton" charset="0"/>
                <a:cs typeface="Neo Tech Std Light"/>
              </a:rPr>
              <a:t>.</a:t>
            </a:r>
            <a:endParaRPr lang="bg-BG" sz="1100" b="0" i="0" dirty="0" smtClean="0">
              <a:solidFill>
                <a:srgbClr val="9B9B9B"/>
              </a:solidFill>
              <a:latin typeface="Neo Tech Std Light"/>
              <a:ea typeface="Brixton" charset="0"/>
              <a:cs typeface="Neo Tech Std Light"/>
            </a:endParaRPr>
          </a:p>
        </p:txBody>
      </p:sp>
      <p:sp>
        <p:nvSpPr>
          <p:cNvPr id="7" name="TextBox 6"/>
          <p:cNvSpPr txBox="1"/>
          <p:nvPr userDrawn="1"/>
        </p:nvSpPr>
        <p:spPr>
          <a:xfrm>
            <a:off x="3389338"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dirty="0" smtClean="0">
                <a:solidFill>
                  <a:srgbClr val="7F7F7F"/>
                </a:solidFill>
                <a:latin typeface="Neo Tech Std Light"/>
                <a:cs typeface="Neo Tech Std Light"/>
              </a:rPr>
              <a:t>But </a:t>
            </a:r>
            <a:r>
              <a:rPr lang="en-US" sz="1100" b="0" i="0" dirty="0" err="1" smtClean="0">
                <a:solidFill>
                  <a:srgbClr val="7F7F7F"/>
                </a:solidFill>
                <a:latin typeface="Neo Tech Std Light"/>
                <a:cs typeface="Neo Tech Std Light"/>
              </a:rPr>
              <a:t>perspiciatis</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unde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omnis</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iste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natus</a:t>
            </a:r>
            <a:r>
              <a:rPr lang="en-US" sz="1100" b="0" i="0" dirty="0" smtClean="0">
                <a:solidFill>
                  <a:srgbClr val="7F7F7F"/>
                </a:solidFill>
                <a:latin typeface="Neo Tech Std Light"/>
                <a:cs typeface="Neo Tech Std Light"/>
              </a:rPr>
              <a:t> error sit </a:t>
            </a:r>
            <a:r>
              <a:rPr lang="en-US" sz="1100" b="0" i="0" dirty="0" err="1" smtClean="0">
                <a:solidFill>
                  <a:srgbClr val="7F7F7F"/>
                </a:solidFill>
                <a:latin typeface="Neo Tech Std Light"/>
                <a:cs typeface="Neo Tech Std Light"/>
              </a:rPr>
              <a:t>voluptatem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accUSntium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doloremque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laudantium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totam</a:t>
            </a:r>
            <a:r>
              <a:rPr lang="en-US" sz="1100" b="0" i="0" dirty="0" smtClean="0">
                <a:solidFill>
                  <a:srgbClr val="7F7F7F"/>
                </a:solidFill>
                <a:latin typeface="Neo Tech Std Light"/>
                <a:cs typeface="Neo Tech Std Light"/>
              </a:rPr>
              <a:t> rem </a:t>
            </a:r>
            <a:r>
              <a:rPr lang="en-US" sz="1100" b="0" i="0" dirty="0" err="1" smtClean="0">
                <a:solidFill>
                  <a:srgbClr val="7F7F7F"/>
                </a:solidFill>
                <a:latin typeface="Neo Tech Std Light"/>
                <a:cs typeface="Neo Tech Std Light"/>
              </a:rPr>
              <a:t>aperiam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eaque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ipsa</a:t>
            </a:r>
            <a:r>
              <a:rPr lang="en-US" sz="1100" b="0" i="0" dirty="0" smtClean="0">
                <a:solidFill>
                  <a:srgbClr val="7F7F7F"/>
                </a:solidFill>
                <a:latin typeface="Neo Tech Std Light"/>
                <a:cs typeface="Neo Tech Std Light"/>
              </a:rPr>
              <a:t> quae </a:t>
            </a:r>
            <a:r>
              <a:rPr lang="en-US" sz="1100" b="0" i="0" dirty="0" err="1" smtClean="0">
                <a:solidFill>
                  <a:srgbClr val="7F7F7F"/>
                </a:solidFill>
                <a:latin typeface="Neo Tech Std Light"/>
                <a:cs typeface="Neo Tech Std Light"/>
              </a:rPr>
              <a:t>ab</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illo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inventore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veritatis</a:t>
            </a:r>
            <a:r>
              <a:rPr lang="en-US" sz="1100" b="0" i="0" dirty="0" smtClean="0">
                <a:solidFill>
                  <a:srgbClr val="7F7F7F"/>
                </a:solidFill>
                <a:latin typeface="Neo Tech Std Light"/>
                <a:cs typeface="Neo Tech Std Light"/>
              </a:rPr>
              <a:t> et quasi </a:t>
            </a:r>
            <a:r>
              <a:rPr lang="en-US" sz="1100" b="0" i="0" dirty="0" err="1" smtClean="0">
                <a:solidFill>
                  <a:srgbClr val="7F7F7F"/>
                </a:solidFill>
                <a:latin typeface="Neo Tech Std Light"/>
                <a:cs typeface="Neo Tech Std Light"/>
              </a:rPr>
              <a:t>architecto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beatae</a:t>
            </a:r>
            <a:r>
              <a:rPr lang="en-US" sz="1100" b="0" i="0" dirty="0" smtClean="0">
                <a:solidFill>
                  <a:srgbClr val="7F7F7F"/>
                </a:solidFill>
                <a:latin typeface="Neo Tech Std Light"/>
                <a:cs typeface="Neo Tech Std Light"/>
              </a:rPr>
              <a:t> vitae dicta </a:t>
            </a:r>
            <a:r>
              <a:rPr lang="en-US" sz="1100" b="0" i="0" dirty="0" err="1" smtClean="0">
                <a:solidFill>
                  <a:srgbClr val="7F7F7F"/>
                </a:solidFill>
                <a:latin typeface="Neo Tech Std Light"/>
                <a:cs typeface="Neo Tech Std Light"/>
              </a:rPr>
              <a:t>sunt</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explicabo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Nemo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enim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ipsam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voluptatem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quia</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voluptas</a:t>
            </a:r>
            <a:r>
              <a:rPr lang="en-US" sz="1100" b="0" i="0" dirty="0" smtClean="0">
                <a:solidFill>
                  <a:srgbClr val="7F7F7F"/>
                </a:solidFill>
                <a:latin typeface="Neo Tech Std Light"/>
                <a:cs typeface="Neo Tech Std Light"/>
              </a:rPr>
              <a:t> sit </a:t>
            </a:r>
            <a:r>
              <a:rPr lang="en-US" sz="1100" b="0" i="0" dirty="0" err="1" smtClean="0">
                <a:solidFill>
                  <a:srgbClr val="7F7F7F"/>
                </a:solidFill>
                <a:latin typeface="Neo Tech Std Light"/>
                <a:cs typeface="Neo Tech Std Light"/>
              </a:rPr>
              <a:t>aspernatur</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aut</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odsed</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quia</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consequuntur</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magni</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dolores</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eos</a:t>
            </a:r>
            <a:r>
              <a:rPr lang="en-US" sz="1100" b="0" i="0" dirty="0" smtClean="0">
                <a:solidFill>
                  <a:srgbClr val="7F7F7F"/>
                </a:solidFill>
                <a:latin typeface="Neo Tech Std Light"/>
                <a:cs typeface="Neo Tech Std Light"/>
              </a:rPr>
              <a:t> qui </a:t>
            </a:r>
            <a:r>
              <a:rPr lang="en-US" sz="1100" b="0" i="0" dirty="0" err="1" smtClean="0">
                <a:solidFill>
                  <a:srgbClr val="7F7F7F"/>
                </a:solidFill>
                <a:latin typeface="Neo Tech Std Light"/>
                <a:cs typeface="Neo Tech Std Light"/>
              </a:rPr>
              <a:t>ratione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voluptatem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sequi</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nesciu</a:t>
            </a:r>
            <a:r>
              <a:rPr lang="en-US" sz="1100" b="0" i="0" dirty="0" smtClean="0">
                <a:solidFill>
                  <a:srgbClr val="7F7F7F"/>
                </a:solidFill>
                <a:latin typeface="Neo Tech Std Light"/>
                <a:cs typeface="Neo Tech Std Light"/>
              </a:rPr>
              <a:t>.</a:t>
            </a:r>
            <a:endParaRPr lang="bg-BG" sz="1100" b="0" i="0" dirty="0" smtClean="0">
              <a:solidFill>
                <a:srgbClr val="7F7F7F"/>
              </a:solidFill>
              <a:latin typeface="Neo Tech Std Light"/>
              <a:cs typeface="Neo Tech Std Light"/>
            </a:endParaRPr>
          </a:p>
        </p:txBody>
      </p:sp>
      <p:sp>
        <p:nvSpPr>
          <p:cNvPr id="8" name="TextBox 7"/>
          <p:cNvSpPr txBox="1"/>
          <p:nvPr userDrawn="1"/>
        </p:nvSpPr>
        <p:spPr>
          <a:xfrm>
            <a:off x="5848350" y="3890988"/>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dirty="0" err="1" smtClean="0">
                <a:solidFill>
                  <a:srgbClr val="7F7F7F"/>
                </a:solidFill>
                <a:latin typeface="Neo Tech Std Light"/>
                <a:cs typeface="Neo Tech Std Light"/>
              </a:rPr>
              <a:t>Oiste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natus</a:t>
            </a:r>
            <a:r>
              <a:rPr lang="en-US" sz="1100" b="0" i="0" dirty="0" smtClean="0">
                <a:solidFill>
                  <a:srgbClr val="7F7F7F"/>
                </a:solidFill>
                <a:latin typeface="Neo Tech Std Light"/>
                <a:cs typeface="Neo Tech Std Light"/>
              </a:rPr>
              <a:t> error sit </a:t>
            </a:r>
            <a:r>
              <a:rPr lang="en-US" sz="1100" b="0" i="0" dirty="0" err="1" smtClean="0">
                <a:solidFill>
                  <a:srgbClr val="7F7F7F"/>
                </a:solidFill>
                <a:latin typeface="Neo Tech Std Light"/>
                <a:cs typeface="Neo Tech Std Light"/>
              </a:rPr>
              <a:t>voluptatem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accUSntium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doloremque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laudantium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totam</a:t>
            </a:r>
            <a:r>
              <a:rPr lang="en-US" sz="1100" b="0" i="0" dirty="0" smtClean="0">
                <a:solidFill>
                  <a:srgbClr val="7F7F7F"/>
                </a:solidFill>
                <a:latin typeface="Neo Tech Std Light"/>
                <a:cs typeface="Neo Tech Std Light"/>
              </a:rPr>
              <a:t> rem </a:t>
            </a:r>
            <a:r>
              <a:rPr lang="en-US" sz="1100" b="0" i="0" dirty="0" err="1" smtClean="0">
                <a:solidFill>
                  <a:srgbClr val="7F7F7F"/>
                </a:solidFill>
                <a:latin typeface="Neo Tech Std Light"/>
                <a:cs typeface="Neo Tech Std Light"/>
              </a:rPr>
              <a:t>aperiam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eaque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ipsa</a:t>
            </a:r>
            <a:r>
              <a:rPr lang="en-US" sz="1100" b="0" i="0" dirty="0" smtClean="0">
                <a:solidFill>
                  <a:srgbClr val="7F7F7F"/>
                </a:solidFill>
                <a:latin typeface="Neo Tech Std Light"/>
                <a:cs typeface="Neo Tech Std Light"/>
              </a:rPr>
              <a:t> quae </a:t>
            </a:r>
            <a:r>
              <a:rPr lang="en-US" sz="1100" b="0" i="0" dirty="0" err="1" smtClean="0">
                <a:solidFill>
                  <a:srgbClr val="7F7F7F"/>
                </a:solidFill>
                <a:latin typeface="Neo Tech Std Light"/>
                <a:cs typeface="Neo Tech Std Light"/>
              </a:rPr>
              <a:t>ab</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illo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inventore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veritatis</a:t>
            </a:r>
            <a:r>
              <a:rPr lang="en-US" sz="1100" b="0" i="0" dirty="0" smtClean="0">
                <a:solidFill>
                  <a:srgbClr val="7F7F7F"/>
                </a:solidFill>
                <a:latin typeface="Neo Tech Std Light"/>
                <a:cs typeface="Neo Tech Std Light"/>
              </a:rPr>
              <a:t> et quasi </a:t>
            </a:r>
            <a:r>
              <a:rPr lang="en-US" sz="1100" b="0" i="0" dirty="0" err="1" smtClean="0">
                <a:solidFill>
                  <a:srgbClr val="7F7F7F"/>
                </a:solidFill>
                <a:latin typeface="Neo Tech Std Light"/>
                <a:cs typeface="Neo Tech Std Light"/>
              </a:rPr>
              <a:t>architecto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beatae</a:t>
            </a:r>
            <a:r>
              <a:rPr lang="en-US" sz="1100" b="0" i="0" dirty="0" smtClean="0">
                <a:solidFill>
                  <a:srgbClr val="7F7F7F"/>
                </a:solidFill>
                <a:latin typeface="Neo Tech Std Light"/>
                <a:cs typeface="Neo Tech Std Light"/>
              </a:rPr>
              <a:t> vitae dicta </a:t>
            </a:r>
            <a:r>
              <a:rPr lang="en-US" sz="1100" b="0" i="0" dirty="0" err="1" smtClean="0">
                <a:solidFill>
                  <a:srgbClr val="7F7F7F"/>
                </a:solidFill>
                <a:latin typeface="Neo Tech Std Light"/>
                <a:cs typeface="Neo Tech Std Light"/>
              </a:rPr>
              <a:t>sunt</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explicabo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Nemo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enim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ipsam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voluptatem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quia</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voluptas</a:t>
            </a:r>
            <a:r>
              <a:rPr lang="en-US" sz="1100" b="0" i="0" dirty="0" smtClean="0">
                <a:solidFill>
                  <a:srgbClr val="7F7F7F"/>
                </a:solidFill>
                <a:latin typeface="Neo Tech Std Light"/>
                <a:cs typeface="Neo Tech Std Light"/>
              </a:rPr>
              <a:t> sit </a:t>
            </a:r>
            <a:r>
              <a:rPr lang="en-US" sz="1100" b="0" i="0" dirty="0" err="1" smtClean="0">
                <a:solidFill>
                  <a:srgbClr val="7F7F7F"/>
                </a:solidFill>
                <a:latin typeface="Neo Tech Std Light"/>
                <a:cs typeface="Neo Tech Std Light"/>
              </a:rPr>
              <a:t>aspernatur</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aut</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odit</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aut</a:t>
            </a:r>
            <a:r>
              <a:rPr lang="en-US" sz="1100" b="0" i="0" dirty="0" smtClean="0">
                <a:solidFill>
                  <a:srgbClr val="7F7F7F"/>
                </a:solidFill>
                <a:latin typeface="Neo Tech Std Light"/>
                <a:cs typeface="Neo Tech Std Light"/>
              </a:rPr>
              <a:t> fugit, </a:t>
            </a:r>
            <a:r>
              <a:rPr lang="en-US" sz="1100" b="0" i="0" dirty="0" err="1" smtClean="0">
                <a:solidFill>
                  <a:srgbClr val="7F7F7F"/>
                </a:solidFill>
                <a:latin typeface="Neo Tech Std Light"/>
                <a:cs typeface="Neo Tech Std Light"/>
              </a:rPr>
              <a:t>sed</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quia</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consequuntur</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magni</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dolores</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eos</a:t>
            </a:r>
            <a:r>
              <a:rPr lang="en-US" sz="1100" b="0" i="0" dirty="0" smtClean="0">
                <a:solidFill>
                  <a:srgbClr val="7F7F7F"/>
                </a:solidFill>
                <a:latin typeface="Neo Tech Std Light"/>
                <a:cs typeface="Neo Tech Std Light"/>
              </a:rPr>
              <a:t> qui </a:t>
            </a:r>
            <a:r>
              <a:rPr lang="en-US" sz="1100" b="0" i="0" dirty="0" err="1" smtClean="0">
                <a:solidFill>
                  <a:srgbClr val="7F7F7F"/>
                </a:solidFill>
                <a:latin typeface="Neo Tech Std Light"/>
                <a:cs typeface="Neo Tech Std Light"/>
              </a:rPr>
              <a:t>ratione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voluptatem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sequi</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nesciunt</a:t>
            </a:r>
            <a:r>
              <a:rPr lang="en-US" sz="1100" b="0" i="0" dirty="0" smtClean="0">
                <a:solidFill>
                  <a:srgbClr val="7F7F7F"/>
                </a:solidFill>
                <a:latin typeface="Neo Tech Std Light"/>
                <a:cs typeface="Neo Tech Std Light"/>
              </a:rPr>
              <a:t>.</a:t>
            </a:r>
            <a:endParaRPr lang="bg-BG" sz="1100" b="0" i="0" dirty="0" smtClean="0">
              <a:solidFill>
                <a:srgbClr val="7F7F7F"/>
              </a:solidFill>
              <a:latin typeface="Neo Tech Std Light"/>
              <a:cs typeface="Neo Tech Std Light"/>
            </a:endParaRPr>
          </a:p>
        </p:txBody>
      </p:sp>
      <p:sp>
        <p:nvSpPr>
          <p:cNvPr id="9" name="Rectangle 22"/>
          <p:cNvSpPr>
            <a:spLocks noChangeArrowheads="1"/>
          </p:cNvSpPr>
          <p:nvPr userDrawn="1"/>
        </p:nvSpPr>
        <p:spPr bwMode="auto">
          <a:xfrm>
            <a:off x="2880566" y="2105075"/>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solidFill>
                <a:latin typeface="Neo Tech Std Light" charset="0"/>
                <a:cs typeface="Neo Tech Std Light" charset="0"/>
              </a:rPr>
              <a:t>Cloud</a:t>
            </a:r>
            <a:endParaRPr lang="bg-BG" sz="2400">
              <a:latin typeface="Neo Tech Std Light" charset="0"/>
              <a:cs typeface="Neo Tech Std Light" charset="0"/>
            </a:endParaRPr>
          </a:p>
        </p:txBody>
      </p:sp>
      <p:sp>
        <p:nvSpPr>
          <p:cNvPr id="10" name="Rectangle 23"/>
          <p:cNvSpPr>
            <a:spLocks noChangeArrowheads="1"/>
          </p:cNvSpPr>
          <p:nvPr userDrawn="1"/>
        </p:nvSpPr>
        <p:spPr bwMode="auto">
          <a:xfrm>
            <a:off x="4617479" y="2436814"/>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chemeClr val="bg1"/>
                </a:solidFill>
                <a:latin typeface="Neo Tech Std Light" charset="0"/>
                <a:cs typeface="Neo Tech Std Light" charset="0"/>
              </a:rPr>
              <a:t>VPS</a:t>
            </a:r>
            <a:endParaRPr lang="bg-BG">
              <a:latin typeface="Neo Tech Std Light" charset="0"/>
              <a:cs typeface="Neo Tech Std Light" charset="0"/>
            </a:endParaRPr>
          </a:p>
        </p:txBody>
      </p:sp>
      <p:sp>
        <p:nvSpPr>
          <p:cNvPr id="11" name="Rectangle 24"/>
          <p:cNvSpPr>
            <a:spLocks noChangeArrowheads="1"/>
          </p:cNvSpPr>
          <p:nvPr userDrawn="1"/>
        </p:nvSpPr>
        <p:spPr bwMode="auto">
          <a:xfrm>
            <a:off x="5808559" y="202723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chemeClr val="bg1"/>
                </a:solidFill>
                <a:latin typeface="Neo Tech Std Light" charset="0"/>
                <a:cs typeface="Neo Tech Std Light" charset="0"/>
              </a:rPr>
              <a:t>DNS</a:t>
            </a:r>
            <a:endParaRPr lang="bg-BG" sz="2000">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Freeform 12"/>
          <p:cNvSpPr/>
          <p:nvPr userDrawn="1"/>
        </p:nvSpPr>
        <p:spPr>
          <a:xfrm>
            <a:off x="3768725" y="285596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4" name="Freeform 13"/>
          <p:cNvSpPr/>
          <p:nvPr userDrawn="1"/>
        </p:nvSpPr>
        <p:spPr>
          <a:xfrm rot="19408626">
            <a:off x="5559450" y="273531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5" name="Rectangle 29"/>
          <p:cNvSpPr>
            <a:spLocks noChangeArrowheads="1"/>
          </p:cNvSpPr>
          <p:nvPr userDrawn="1"/>
        </p:nvSpPr>
        <p:spPr bwMode="auto">
          <a:xfrm>
            <a:off x="931866" y="3514725"/>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0" i="0">
                <a:solidFill>
                  <a:srgbClr val="F82B7D"/>
                </a:solidFill>
                <a:latin typeface="Neo Tech Std Light"/>
                <a:cs typeface="Neo Tech Std Light"/>
              </a:rPr>
              <a:t>Lorem ipsum</a:t>
            </a:r>
            <a:endParaRPr lang="bg-BG" sz="2800" b="0" i="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9" y="3962408"/>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0" i="0">
                <a:latin typeface="Neo Tech Std Light"/>
                <a:cs typeface="Neo Tech Std Light"/>
              </a:rPr>
              <a:t>beatae vitae dicta sunt et apace</a:t>
            </a:r>
            <a:endParaRPr lang="bg-BG" sz="1200" b="0" i="0">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106638572"/>
      </p:ext>
    </p:extLst>
  </p:cSld>
  <p:clrMapOvr>
    <a:masterClrMapping/>
  </p:clrMapOvr>
  <p:transition xmlns:p14="http://schemas.microsoft.com/office/powerpoint/2010/main" spd="slow">
    <p:wip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8" name="Oval 7"/>
          <p:cNvSpPr/>
          <p:nvPr userDrawn="1"/>
        </p:nvSpPr>
        <p:spPr>
          <a:xfrm>
            <a:off x="2724152" y="2852745"/>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9" name="Oval 8"/>
          <p:cNvSpPr/>
          <p:nvPr userDrawn="1"/>
        </p:nvSpPr>
        <p:spPr>
          <a:xfrm>
            <a:off x="4692656"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0" name="Oval 9"/>
          <p:cNvSpPr/>
          <p:nvPr userDrawn="1"/>
        </p:nvSpPr>
        <p:spPr>
          <a:xfrm>
            <a:off x="6659564"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410082672"/>
      </p:ext>
    </p:extLst>
  </p:cSld>
  <p:clrMapOvr>
    <a:masterClrMapping/>
  </p:clrMapOvr>
  <p:transition xmlns:p14="http://schemas.microsoft.com/office/powerpoint/2010/main" spd="slow">
    <p:wip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90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grpSp>
        <p:nvGrpSpPr>
          <p:cNvPr id="4" name="Group 14"/>
          <p:cNvGrpSpPr>
            <a:grpSpLocks/>
          </p:cNvGrpSpPr>
          <p:nvPr userDrawn="1"/>
        </p:nvGrpSpPr>
        <p:grpSpPr bwMode="auto">
          <a:xfrm>
            <a:off x="1820888" y="189393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7" name="Group 19"/>
          <p:cNvGrpSpPr>
            <a:grpSpLocks/>
          </p:cNvGrpSpPr>
          <p:nvPr userDrawn="1"/>
        </p:nvGrpSpPr>
        <p:grpSpPr bwMode="auto">
          <a:xfrm>
            <a:off x="3779863" y="189393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10" name="Group 23"/>
          <p:cNvGrpSpPr>
            <a:grpSpLocks/>
          </p:cNvGrpSpPr>
          <p:nvPr userDrawn="1"/>
        </p:nvGrpSpPr>
        <p:grpSpPr bwMode="auto">
          <a:xfrm>
            <a:off x="5738838" y="189393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4" name="Rectangle 27"/>
          <p:cNvSpPr>
            <a:spLocks noChangeArrowheads="1"/>
          </p:cNvSpPr>
          <p:nvPr userDrawn="1"/>
        </p:nvSpPr>
        <p:spPr bwMode="auto">
          <a:xfrm>
            <a:off x="2298827" y="2662288"/>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47" y="2413050"/>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50" y="2089200"/>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userDrawn="1"/>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accent2"/>
                </a:solidFill>
                <a:latin typeface="Neo Tech Std"/>
                <a:cs typeface="Neo Tech Std"/>
              </a:rPr>
              <a:t>Warning!</a:t>
            </a:r>
            <a:endParaRPr lang="bg-BG" sz="2800">
              <a:solidFill>
                <a:schemeClr val="accent2"/>
              </a:solidFill>
              <a:latin typeface="Neo Tech Std"/>
              <a:cs typeface="Neo Tech Std"/>
            </a:endParaRPr>
          </a:p>
        </p:txBody>
      </p:sp>
      <p:sp>
        <p:nvSpPr>
          <p:cNvPr id="20" name="TextBox 19"/>
          <p:cNvSpPr txBox="1">
            <a:spLocks noChangeArrowheads="1"/>
          </p:cNvSpPr>
          <p:nvPr userDrawn="1"/>
        </p:nvSpPr>
        <p:spPr bwMode="auto">
          <a:xfrm>
            <a:off x="1763714" y="441965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userDrawn="1"/>
        </p:nvGrpSpPr>
        <p:grpSpPr bwMode="auto">
          <a:xfrm>
            <a:off x="4481538"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88" y="188758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3961027879"/>
      </p:ext>
    </p:extLst>
  </p:cSld>
  <p:clrMapOvr>
    <a:masterClrMapping/>
  </p:clrMapOvr>
  <p:transition xmlns:p14="http://schemas.microsoft.com/office/powerpoint/2010/main" spd="slow">
    <p:wip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45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208747687"/>
      </p:ext>
    </p:extLst>
  </p:cSld>
  <p:clrMapOvr>
    <a:masterClrMapping/>
  </p:clrMapOvr>
  <p:transition xmlns:p14="http://schemas.microsoft.com/office/powerpoint/2010/main" spd="slow">
    <p:wip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45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349876966"/>
      </p:ext>
    </p:extLst>
  </p:cSld>
  <p:clrMapOvr>
    <a:masterClrMapping/>
  </p:clrMapOvr>
  <p:transition xmlns:p14="http://schemas.microsoft.com/office/powerpoint/2010/main" spd="slow">
    <p:wip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Slide Number Placeholder 5"/>
          <p:cNvSpPr>
            <a:spLocks noGrp="1"/>
          </p:cNvSpPr>
          <p:nvPr>
            <p:ph type="sldNum" sz="quarter" idx="10"/>
          </p:nvPr>
        </p:nvSpPr>
        <p:spPr>
          <a:xfrm>
            <a:off x="8116913" y="50"/>
            <a:ext cx="585787" cy="365125"/>
          </a:xfrm>
          <a:prstGeom prst="rect">
            <a:avLst/>
          </a:prstGeom>
        </p:spPr>
        <p:txBody>
          <a:bodyPr/>
          <a:lstStyle>
            <a:lvl1pPr>
              <a:defRPr/>
            </a:lvl1pPr>
          </a:lstStyle>
          <a:p>
            <a:pPr>
              <a:defRPr/>
            </a:pPr>
            <a:fld id="{A245F86F-D8B5-3347-A6C3-CEA868DBB9CB}" type="slidenum">
              <a:rPr lang="en-JM"/>
              <a:pPr>
                <a:defRPr/>
              </a:pPr>
              <a:t>‹#›</a:t>
            </a:fld>
            <a:endParaRPr lang="en-JM"/>
          </a:p>
        </p:txBody>
      </p:sp>
    </p:spTree>
    <p:extLst>
      <p:ext uri="{BB962C8B-B14F-4D97-AF65-F5344CB8AC3E}">
        <p14:creationId xmlns:p14="http://schemas.microsoft.com/office/powerpoint/2010/main" val="992789574"/>
      </p:ext>
    </p:extLst>
  </p:cSld>
  <p:clrMapOvr>
    <a:masterClrMapping/>
  </p:clrMapOvr>
  <p:transition xmlns:p14="http://schemas.microsoft.com/office/powerpoint/2010/main" spd="slow">
    <p:wip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00"/>
            <a:ext cx="2133600" cy="365125"/>
          </a:xfrm>
          <a:prstGeom prst="rect">
            <a:avLst/>
          </a:prstGeom>
        </p:spPr>
        <p:txBody>
          <a:bodyPr/>
          <a:lstStyle/>
          <a:p>
            <a:endParaRPr lang="sv-SE">
              <a:solidFill>
                <a:prstClr val="black">
                  <a:tint val="75000"/>
                </a:prstClr>
              </a:solidFill>
              <a:latin typeface="Calibri"/>
            </a:endParaRPr>
          </a:p>
        </p:txBody>
      </p:sp>
      <p:sp>
        <p:nvSpPr>
          <p:cNvPr id="3" name="Footer Placeholder 2"/>
          <p:cNvSpPr>
            <a:spLocks noGrp="1"/>
          </p:cNvSpPr>
          <p:nvPr>
            <p:ph type="ftr" sz="quarter" idx="11"/>
          </p:nvPr>
        </p:nvSpPr>
        <p:spPr>
          <a:xfrm>
            <a:off x="3124200" y="6356400"/>
            <a:ext cx="2895600" cy="365125"/>
          </a:xfrm>
          <a:prstGeom prst="rect">
            <a:avLst/>
          </a:prstGeom>
        </p:spPr>
        <p:txBody>
          <a:bodyPr/>
          <a:lstStyle/>
          <a:p>
            <a:endParaRPr lang="sv-SE">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356400"/>
            <a:ext cx="2133600" cy="365125"/>
          </a:xfrm>
          <a:prstGeom prst="rect">
            <a:avLst/>
          </a:prstGeom>
        </p:spPr>
        <p:txBody>
          <a:bodyPr/>
          <a:lstStyle/>
          <a:p>
            <a:fld id="{DAD1ECED-6860-9540-ADC8-713182D9DBA5}" type="slidenum">
              <a:rPr>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95845377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05079967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0382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4" name="Group 35"/>
          <p:cNvGrpSpPr>
            <a:grpSpLocks/>
          </p:cNvGrpSpPr>
          <p:nvPr userDrawn="1"/>
        </p:nvGrpSpPr>
        <p:grpSpPr bwMode="auto">
          <a:xfrm>
            <a:off x="450851"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9" name="Group 38"/>
          <p:cNvGrpSpPr>
            <a:grpSpLocks/>
          </p:cNvGrpSpPr>
          <p:nvPr userDrawn="1"/>
        </p:nvGrpSpPr>
        <p:grpSpPr bwMode="auto">
          <a:xfrm>
            <a:off x="5784851"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35" name="Group 41"/>
          <p:cNvGrpSpPr>
            <a:grpSpLocks/>
          </p:cNvGrpSpPr>
          <p:nvPr userDrawn="1"/>
        </p:nvGrpSpPr>
        <p:grpSpPr bwMode="auto">
          <a:xfrm>
            <a:off x="3194051"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3322235395"/>
      </p:ext>
    </p:extLst>
  </p:cSld>
  <p:clrMapOvr>
    <a:masterClrMapping/>
  </p:clrMapOvr>
  <p:transition xmlns:p14="http://schemas.microsoft.com/office/powerpoint/2010/main" spd="slow">
    <p:wip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Negativ">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333197847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p:nvPicPr>
        <p:blipFill>
          <a:blip r:embed="rId3" cstate="email">
            <a:extLst>
              <a:ext uri="{28A0092B-C50C-407E-A947-70E740481C1C}">
                <a14:useLocalDpi xmlns:a14="http://schemas.microsoft.com/office/drawing/2010/main" val="0"/>
              </a:ext>
            </a:extLst>
          </a:blip>
          <a:srcRect b="20461"/>
          <a:stretch>
            <a:fillRect/>
          </a:stretch>
        </p:blipFill>
        <p:spPr bwMode="auto">
          <a:xfrm>
            <a:off x="6553200" y="586745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35782489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6457253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1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425876654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4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55303578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2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19243997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3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34444763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Inspiration and Quo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93746386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1_Inspiration and Quo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59660121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2_Inspiration and Quo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049319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6" name="Rectangle 15"/>
          <p:cNvSpPr/>
          <p:nvPr userDrawn="1"/>
        </p:nvSpPr>
        <p:spPr>
          <a:xfrm>
            <a:off x="26670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7" name="Rectangle 16"/>
          <p:cNvSpPr/>
          <p:nvPr userDrawn="1"/>
        </p:nvSpPr>
        <p:spPr>
          <a:xfrm>
            <a:off x="48006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8" name="Rectangle 17"/>
          <p:cNvSpPr/>
          <p:nvPr userDrawn="1"/>
        </p:nvSpPr>
        <p:spPr>
          <a:xfrm>
            <a:off x="6942163"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5"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5"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44"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88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2595103953"/>
      </p:ext>
    </p:extLst>
  </p:cSld>
  <p:clrMapOvr>
    <a:masterClrMapping/>
  </p:clrMapOvr>
  <p:transition xmlns:p14="http://schemas.microsoft.com/office/powerpoint/2010/main" spd="slow">
    <p:wip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00317827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25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98656001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Something About US (2)">
    <p:spTree>
      <p:nvGrpSpPr>
        <p:cNvPr id="1" name=""/>
        <p:cNvGrpSpPr/>
        <p:nvPr/>
      </p:nvGrpSpPr>
      <p:grpSpPr>
        <a:xfrm>
          <a:off x="0" y="0"/>
          <a:ext cx="0" cy="0"/>
          <a:chOff x="0" y="0"/>
          <a:chExt cx="0" cy="0"/>
        </a:xfrm>
      </p:grpSpPr>
      <p:sp>
        <p:nvSpPr>
          <p:cNvPr id="6" name="Ellipse 98"/>
          <p:cNvSpPr/>
          <p:nvPr/>
        </p:nvSpPr>
        <p:spPr bwMode="auto">
          <a:xfrm>
            <a:off x="685800" y="53340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7" name="Ellipse 98"/>
          <p:cNvSpPr/>
          <p:nvPr/>
        </p:nvSpPr>
        <p:spPr bwMode="auto">
          <a:xfrm>
            <a:off x="685800" y="52578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76510924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425680102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Contact Us">
    <p:spTree>
      <p:nvGrpSpPr>
        <p:cNvPr id="1" name=""/>
        <p:cNvGrpSpPr/>
        <p:nvPr/>
      </p:nvGrpSpPr>
      <p:grpSpPr>
        <a:xfrm>
          <a:off x="0" y="0"/>
          <a:ext cx="0" cy="0"/>
          <a:chOff x="0" y="0"/>
          <a:chExt cx="0" cy="0"/>
        </a:xfrm>
      </p:grpSpPr>
      <p:sp>
        <p:nvSpPr>
          <p:cNvPr id="12" name="Ellipse 98"/>
          <p:cNvSpPr/>
          <p:nvPr/>
        </p:nvSpPr>
        <p:spPr bwMode="auto">
          <a:xfrm flipV="1">
            <a:off x="457200" y="530395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45624484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7"/>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9" y="2174877"/>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273015199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389240608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238653337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11636748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Portfolio">
    <p:spTree>
      <p:nvGrpSpPr>
        <p:cNvPr id="1" name=""/>
        <p:cNvGrpSpPr/>
        <p:nvPr/>
      </p:nvGrpSpPr>
      <p:grpSpPr>
        <a:xfrm>
          <a:off x="0" y="0"/>
          <a:ext cx="0" cy="0"/>
          <a:chOff x="0" y="0"/>
          <a:chExt cx="0" cy="0"/>
        </a:xfrm>
      </p:grpSpPr>
      <p:grpSp>
        <p:nvGrpSpPr>
          <p:cNvPr id="15" name="Group 21"/>
          <p:cNvGrpSpPr>
            <a:grpSpLocks/>
          </p:cNvGrpSpPr>
          <p:nvPr/>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19" name="Group 32"/>
          <p:cNvGrpSpPr>
            <a:grpSpLocks/>
          </p:cNvGrpSpPr>
          <p:nvPr/>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4" name="Group 35"/>
          <p:cNvGrpSpPr>
            <a:grpSpLocks/>
          </p:cNvGrpSpPr>
          <p:nvPr/>
        </p:nvGrpSpPr>
        <p:grpSpPr bwMode="auto">
          <a:xfrm>
            <a:off x="450851"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9" name="Group 38"/>
          <p:cNvGrpSpPr>
            <a:grpSpLocks/>
          </p:cNvGrpSpPr>
          <p:nvPr/>
        </p:nvGrpSpPr>
        <p:grpSpPr bwMode="auto">
          <a:xfrm>
            <a:off x="5784851"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35" name="Group 41"/>
          <p:cNvGrpSpPr>
            <a:grpSpLocks/>
          </p:cNvGrpSpPr>
          <p:nvPr/>
        </p:nvGrpSpPr>
        <p:grpSpPr bwMode="auto">
          <a:xfrm>
            <a:off x="3194051"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40" name="Group 44"/>
          <p:cNvGrpSpPr>
            <a:grpSpLocks/>
          </p:cNvGrpSpPr>
          <p:nvPr/>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2950345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25" y="50"/>
            <a:ext cx="585787" cy="365125"/>
          </a:xfrm>
          <a:prstGeom prst="rect">
            <a:avLst/>
          </a:prstGeom>
        </p:spPr>
        <p:txBody>
          <a:bodyPr/>
          <a:lstStyle>
            <a:lvl1pPr>
              <a:defRPr>
                <a:latin typeface="Neo Tech Std Light"/>
              </a:defRPr>
            </a:lvl1pPr>
          </a:lstStyle>
          <a:p>
            <a:pPr>
              <a:defRPr/>
            </a:pPr>
            <a:fld id="{A449D799-D360-914E-8477-0455C9E2E6D4}" type="slidenum">
              <a:rPr lang="en-JM" smtClean="0"/>
              <a:pPr>
                <a:defRPr/>
              </a:pPr>
              <a:t>‹#›</a:t>
            </a:fld>
            <a:endParaRPr lang="en-JM" dirty="0"/>
          </a:p>
        </p:txBody>
      </p:sp>
    </p:spTree>
    <p:extLst>
      <p:ext uri="{BB962C8B-B14F-4D97-AF65-F5344CB8AC3E}">
        <p14:creationId xmlns:p14="http://schemas.microsoft.com/office/powerpoint/2010/main" val="3518237797"/>
      </p:ext>
    </p:extLst>
  </p:cSld>
  <p:clrMapOvr>
    <a:masterClrMapping/>
  </p:clrMapOvr>
  <p:transition xmlns:p14="http://schemas.microsoft.com/office/powerpoint/2010/main" spd="slow">
    <p:wip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Meet The Team">
    <p:spTree>
      <p:nvGrpSpPr>
        <p:cNvPr id="1" name=""/>
        <p:cNvGrpSpPr/>
        <p:nvPr/>
      </p:nvGrpSpPr>
      <p:grpSpPr>
        <a:xfrm>
          <a:off x="0" y="0"/>
          <a:ext cx="0" cy="0"/>
          <a:chOff x="0" y="0"/>
          <a:chExt cx="0" cy="0"/>
        </a:xfrm>
      </p:grpSpPr>
      <p:sp>
        <p:nvSpPr>
          <p:cNvPr id="15" name="Rectangle 14"/>
          <p:cNvSpPr/>
          <p:nvPr/>
        </p:nvSpPr>
        <p:spPr>
          <a:xfrm>
            <a:off x="5334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p:nvSpPr>
        <p:spPr>
          <a:xfrm>
            <a:off x="26670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p:nvSpPr>
        <p:spPr>
          <a:xfrm>
            <a:off x="48006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p:nvSpPr>
        <p:spPr>
          <a:xfrm>
            <a:off x="6942163"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5"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5"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44"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88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64145239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25" y="50"/>
            <a:ext cx="585787" cy="365125"/>
          </a:xfrm>
          <a:prstGeom prst="rect">
            <a:avLst/>
          </a:prstGeom>
        </p:spPr>
        <p:txBody>
          <a:bodyPr/>
          <a:lstStyle>
            <a:lvl1pPr>
              <a:defRPr>
                <a:latin typeface="Neo Tech Std Light"/>
              </a:defRPr>
            </a:lvl1pPr>
          </a:lstStyle>
          <a:p>
            <a:pPr>
              <a:defRPr/>
            </a:pPr>
            <a:fld id="{A449D799-D360-914E-8477-0455C9E2E6D4}" type="slidenum">
              <a:rPr lang="en-JM" smtClean="0">
                <a:solidFill>
                  <a:srgbClr val="363636"/>
                </a:solidFill>
              </a:rPr>
              <a:pPr>
                <a:defRPr/>
              </a:pPr>
              <a:t>‹#›</a:t>
            </a:fld>
            <a:endParaRPr lang="en-JM" dirty="0">
              <a:solidFill>
                <a:srgbClr val="363636"/>
              </a:solidFill>
            </a:endParaRPr>
          </a:p>
        </p:txBody>
      </p:sp>
    </p:spTree>
    <p:extLst>
      <p:ext uri="{BB962C8B-B14F-4D97-AF65-F5344CB8AC3E}">
        <p14:creationId xmlns:p14="http://schemas.microsoft.com/office/powerpoint/2010/main" val="179484368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373398894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205423318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24127893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3"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281468819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Case_Slide">
    <p:spTree>
      <p:nvGrpSpPr>
        <p:cNvPr id="1" name=""/>
        <p:cNvGrpSpPr/>
        <p:nvPr/>
      </p:nvGrpSpPr>
      <p:grpSpPr>
        <a:xfrm>
          <a:off x="0" y="0"/>
          <a:ext cx="0" cy="0"/>
          <a:chOff x="0" y="0"/>
          <a:chExt cx="0" cy="0"/>
        </a:xfrm>
      </p:grpSpPr>
      <p:pic>
        <p:nvPicPr>
          <p:cNvPr id="7" name="Picture 1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25"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9"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505"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175744337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Case2_Slide">
    <p:spTree>
      <p:nvGrpSpPr>
        <p:cNvPr id="1" name=""/>
        <p:cNvGrpSpPr/>
        <p:nvPr/>
      </p:nvGrpSpPr>
      <p:grpSpPr>
        <a:xfrm>
          <a:off x="0" y="0"/>
          <a:ext cx="0" cy="0"/>
          <a:chOff x="0" y="0"/>
          <a:chExt cx="0" cy="0"/>
        </a:xfrm>
      </p:grpSpPr>
      <p:pic>
        <p:nvPicPr>
          <p:cNvPr id="8" name="Picture 1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87"/>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344928022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Neo Tech Std Light"/>
            </a:endParaRPr>
          </a:p>
        </p:txBody>
      </p:sp>
      <p:pic>
        <p:nvPicPr>
          <p:cNvPr id="4" name="Picture 14" descr="no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p:nvPicPr>
        <p:blipFill>
          <a:blip r:embed="rId30" cstate="email">
            <a:extLst>
              <a:ext uri="{28A0092B-C50C-407E-A947-70E740481C1C}">
                <a14:useLocalDpi xmlns:a14="http://schemas.microsoft.com/office/drawing/2010/main" val="0"/>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p:nvPicPr>
        <p:blipFill>
          <a:blip r:embed="rId31" cstate="email">
            <a:extLst>
              <a:ext uri="{28A0092B-C50C-407E-A947-70E740481C1C}">
                <a14:useLocalDpi xmlns:a14="http://schemas.microsoft.com/office/drawing/2010/main" val="0"/>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74046054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p:nvSpPr>
        <p:spPr>
          <a:xfrm>
            <a:off x="2460625" y="179551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p:nvSpPr>
        <p:spPr>
          <a:xfrm flipH="1">
            <a:off x="4332313" y="222731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p:nvSpPr>
        <p:spPr>
          <a:xfrm>
            <a:off x="5556275" y="176376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p:nvSpPr>
        <p:spPr bwMode="auto">
          <a:xfrm>
            <a:off x="930300" y="430535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Neo Tech Std Light"/>
                <a:ea typeface="Brixton" charset="0"/>
                <a:cs typeface="Neo Tech Std Light"/>
              </a:rPr>
              <a:t>Raperiam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eaque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a:t>
            </a:r>
            <a:r>
              <a:rPr lang="en-US" sz="1100" dirty="0" smtClean="0">
                <a:solidFill>
                  <a:srgbClr val="9B9B9B"/>
                </a:solidFill>
                <a:latin typeface="Neo Tech Std Light"/>
                <a:ea typeface="Brixton" charset="0"/>
                <a:cs typeface="Neo Tech Std Light"/>
              </a:rPr>
              <a:t> quae </a:t>
            </a:r>
            <a:r>
              <a:rPr lang="en-US" sz="1100" dirty="0" err="1" smtClean="0">
                <a:solidFill>
                  <a:srgbClr val="9B9B9B"/>
                </a:solidFill>
                <a:latin typeface="Neo Tech Std Light"/>
                <a:ea typeface="Brixton" charset="0"/>
                <a:cs typeface="Neo Tech Std Light"/>
              </a:rPr>
              <a:t>ab</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illo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inventore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veritatis</a:t>
            </a:r>
            <a:r>
              <a:rPr lang="en-US" sz="1100" dirty="0" smtClean="0">
                <a:solidFill>
                  <a:srgbClr val="9B9B9B"/>
                </a:solidFill>
                <a:latin typeface="Neo Tech Std Light"/>
                <a:ea typeface="Brixton" charset="0"/>
                <a:cs typeface="Neo Tech Std Light"/>
              </a:rPr>
              <a:t> et quasi </a:t>
            </a:r>
            <a:r>
              <a:rPr lang="en-US" sz="1100" dirty="0" err="1" smtClean="0">
                <a:solidFill>
                  <a:srgbClr val="9B9B9B"/>
                </a:solidFill>
                <a:latin typeface="Neo Tech Std Light"/>
                <a:ea typeface="Brixton" charset="0"/>
                <a:cs typeface="Neo Tech Std Light"/>
              </a:rPr>
              <a:t>architecto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beatae</a:t>
            </a:r>
            <a:r>
              <a:rPr lang="en-US" sz="1100" dirty="0" smtClean="0">
                <a:solidFill>
                  <a:srgbClr val="9B9B9B"/>
                </a:solidFill>
                <a:latin typeface="Neo Tech Std Light"/>
                <a:ea typeface="Brixton" charset="0"/>
                <a:cs typeface="Neo Tech Std Light"/>
              </a:rPr>
              <a:t> vitae dicta </a:t>
            </a:r>
            <a:r>
              <a:rPr lang="en-US" sz="1100" dirty="0" err="1" smtClean="0">
                <a:solidFill>
                  <a:srgbClr val="9B9B9B"/>
                </a:solidFill>
                <a:latin typeface="Neo Tech Std Light"/>
                <a:ea typeface="Brixton" charset="0"/>
                <a:cs typeface="Neo Tech Std Light"/>
              </a:rPr>
              <a:t>sunt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explicabo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Nemo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enim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voluptatem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voluptas</a:t>
            </a:r>
            <a:r>
              <a:rPr lang="en-US" sz="1100" dirty="0" smtClean="0">
                <a:solidFill>
                  <a:srgbClr val="9B9B9B"/>
                </a:solidFill>
                <a:latin typeface="Neo Tech Std Light"/>
                <a:ea typeface="Brixton" charset="0"/>
                <a:cs typeface="Neo Tech Std Light"/>
              </a:rPr>
              <a:t> sit </a:t>
            </a:r>
            <a:r>
              <a:rPr lang="en-US" sz="1100" dirty="0" err="1" smtClean="0">
                <a:solidFill>
                  <a:srgbClr val="9B9B9B"/>
                </a:solidFill>
                <a:latin typeface="Neo Tech Std Light"/>
                <a:ea typeface="Brixton" charset="0"/>
                <a:cs typeface="Neo Tech Std Light"/>
              </a:rPr>
              <a:t>aspernatur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odit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fugit, </a:t>
            </a:r>
            <a:r>
              <a:rPr lang="en-US" sz="1100" dirty="0" err="1" smtClean="0">
                <a:solidFill>
                  <a:srgbClr val="9B9B9B"/>
                </a:solidFill>
                <a:latin typeface="Neo Tech Std Light"/>
                <a:ea typeface="Brixton" charset="0"/>
                <a:cs typeface="Neo Tech Std Light"/>
              </a:rPr>
              <a:t>sed</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consequuntur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magni</a:t>
            </a:r>
            <a:r>
              <a:rPr lang="en-US" sz="1100" dirty="0" smtClean="0">
                <a:solidFill>
                  <a:srgbClr val="9B9B9B"/>
                </a:solidFill>
                <a:latin typeface="Neo Tech Std Light"/>
                <a:ea typeface="Brixton" charset="0"/>
                <a:cs typeface="Neo Tech Std Light"/>
              </a:rPr>
              <a:t>.</a:t>
            </a:r>
            <a:endParaRPr lang="bg-BG" sz="1100" dirty="0" smtClean="0">
              <a:solidFill>
                <a:srgbClr val="9B9B9B"/>
              </a:solidFill>
              <a:latin typeface="Neo Tech Std Light"/>
              <a:ea typeface="Brixton" charset="0"/>
              <a:cs typeface="Neo Tech Std Light"/>
            </a:endParaRPr>
          </a:p>
        </p:txBody>
      </p:sp>
      <p:sp>
        <p:nvSpPr>
          <p:cNvPr id="7" name="TextBox 6"/>
          <p:cNvSpPr txBox="1"/>
          <p:nvPr/>
        </p:nvSpPr>
        <p:spPr>
          <a:xfrm>
            <a:off x="3389338"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smtClean="0">
              <a:solidFill>
                <a:srgbClr val="7F7F7F"/>
              </a:solidFill>
              <a:latin typeface="Neo Tech Std Light"/>
              <a:cs typeface="Neo Tech Std Light"/>
            </a:endParaRPr>
          </a:p>
        </p:txBody>
      </p:sp>
      <p:sp>
        <p:nvSpPr>
          <p:cNvPr id="8" name="TextBox 7"/>
          <p:cNvSpPr txBox="1"/>
          <p:nvPr/>
        </p:nvSpPr>
        <p:spPr>
          <a:xfrm>
            <a:off x="5848350" y="3890988"/>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smtClean="0">
              <a:solidFill>
                <a:srgbClr val="7F7F7F"/>
              </a:solidFill>
              <a:latin typeface="Neo Tech Std Light"/>
              <a:cs typeface="Neo Tech Std Light"/>
            </a:endParaRPr>
          </a:p>
        </p:txBody>
      </p:sp>
      <p:sp>
        <p:nvSpPr>
          <p:cNvPr id="9" name="Rectangle 22"/>
          <p:cNvSpPr>
            <a:spLocks noChangeArrowheads="1"/>
          </p:cNvSpPr>
          <p:nvPr/>
        </p:nvSpPr>
        <p:spPr bwMode="auto">
          <a:xfrm>
            <a:off x="2880566" y="2105075"/>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FFFFFF"/>
                </a:solidFill>
                <a:latin typeface="Neo Tech Std Light" charset="0"/>
                <a:cs typeface="Neo Tech Std Light" charset="0"/>
              </a:rPr>
              <a:t>Cloud</a:t>
            </a:r>
            <a:endParaRPr lang="bg-BG" sz="2400">
              <a:solidFill>
                <a:srgbClr val="363636"/>
              </a:solidFill>
              <a:latin typeface="Neo Tech Std Light" charset="0"/>
              <a:cs typeface="Neo Tech Std Light" charset="0"/>
            </a:endParaRPr>
          </a:p>
        </p:txBody>
      </p:sp>
      <p:sp>
        <p:nvSpPr>
          <p:cNvPr id="10" name="Rectangle 23"/>
          <p:cNvSpPr>
            <a:spLocks noChangeArrowheads="1"/>
          </p:cNvSpPr>
          <p:nvPr/>
        </p:nvSpPr>
        <p:spPr bwMode="auto">
          <a:xfrm>
            <a:off x="4617479" y="2436814"/>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Neo Tech Std Light" charset="0"/>
                <a:cs typeface="Neo Tech Std Light" charset="0"/>
              </a:rPr>
              <a:t>VPS</a:t>
            </a:r>
            <a:endParaRPr lang="bg-BG">
              <a:solidFill>
                <a:srgbClr val="363636"/>
              </a:solidFill>
              <a:latin typeface="Neo Tech Std Light" charset="0"/>
              <a:cs typeface="Neo Tech Std Light" charset="0"/>
            </a:endParaRPr>
          </a:p>
        </p:txBody>
      </p:sp>
      <p:sp>
        <p:nvSpPr>
          <p:cNvPr id="11" name="Rectangle 24"/>
          <p:cNvSpPr>
            <a:spLocks noChangeArrowheads="1"/>
          </p:cNvSpPr>
          <p:nvPr/>
        </p:nvSpPr>
        <p:spPr bwMode="auto">
          <a:xfrm>
            <a:off x="5808559" y="202723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rgbClr val="FFFFFF"/>
                </a:solidFill>
                <a:latin typeface="Neo Tech Std Light" charset="0"/>
                <a:cs typeface="Neo Tech Std Light" charset="0"/>
              </a:rPr>
              <a:t>DNS</a:t>
            </a:r>
            <a:endParaRPr lang="bg-BG" sz="2000">
              <a:solidFill>
                <a:srgbClr val="363636"/>
              </a:solidFill>
              <a:latin typeface="Neo Tech Std Light" charset="0"/>
              <a:cs typeface="Neo Tech Std Light" charset="0"/>
            </a:endParaRPr>
          </a:p>
        </p:txBody>
      </p:sp>
      <p:sp>
        <p:nvSpPr>
          <p:cNvPr id="12" name="Freeform 11"/>
          <p:cNvSpPr/>
          <p:nvPr/>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p:nvSpPr>
        <p:spPr>
          <a:xfrm>
            <a:off x="3768725" y="285596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p:nvSpPr>
        <p:spPr>
          <a:xfrm rot="19408626">
            <a:off x="5559450" y="273531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p:nvSpPr>
        <p:spPr bwMode="auto">
          <a:xfrm>
            <a:off x="931866" y="3514725"/>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82B7D"/>
                </a:solidFill>
                <a:latin typeface="Neo Tech Std Light"/>
                <a:cs typeface="Neo Tech Std Light"/>
              </a:rPr>
              <a:t>Lorem ipsum</a:t>
            </a:r>
            <a:endParaRPr lang="bg-BG" sz="2800">
              <a:solidFill>
                <a:srgbClr val="F82B7D"/>
              </a:solidFill>
              <a:latin typeface="Neo Tech Std Light"/>
              <a:cs typeface="Neo Tech Std Light"/>
            </a:endParaRPr>
          </a:p>
        </p:txBody>
      </p:sp>
      <p:sp>
        <p:nvSpPr>
          <p:cNvPr id="16" name="Rectangle 30"/>
          <p:cNvSpPr>
            <a:spLocks noChangeArrowheads="1"/>
          </p:cNvSpPr>
          <p:nvPr/>
        </p:nvSpPr>
        <p:spPr bwMode="auto">
          <a:xfrm>
            <a:off x="941389" y="3962408"/>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363636"/>
                </a:solidFill>
                <a:latin typeface="Neo Tech Std Light"/>
                <a:cs typeface="Neo Tech Std Light"/>
              </a:rPr>
              <a:t>beatae vitae dicta sunt et apace</a:t>
            </a:r>
            <a:endParaRPr lang="bg-BG" sz="1200">
              <a:solidFill>
                <a:srgbClr val="363636"/>
              </a:solidFill>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2897580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2258854936"/>
      </p:ext>
    </p:extLst>
  </p:cSld>
  <p:clrMapOvr>
    <a:masterClrMapping/>
  </p:clrMapOvr>
  <p:transition xmlns:p14="http://schemas.microsoft.com/office/powerpoint/2010/main" spd="slow">
    <p:wip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7" name="Oval 6"/>
          <p:cNvSpPr/>
          <p:nvPr/>
        </p:nvSpPr>
        <p:spPr>
          <a:xfrm>
            <a:off x="755650"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p:nvSpPr>
        <p:spPr>
          <a:xfrm>
            <a:off x="2724152" y="2852745"/>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p:nvSpPr>
        <p:spPr>
          <a:xfrm>
            <a:off x="4692656"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p:nvSpPr>
        <p:spPr>
          <a:xfrm>
            <a:off x="6659564"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88484798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p:nvSpPr>
        <p:spPr>
          <a:xfrm rot="2601369">
            <a:off x="3381375" y="311790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grpSp>
        <p:nvGrpSpPr>
          <p:cNvPr id="4" name="Group 14"/>
          <p:cNvGrpSpPr>
            <a:grpSpLocks/>
          </p:cNvGrpSpPr>
          <p:nvPr/>
        </p:nvGrpSpPr>
        <p:grpSpPr bwMode="auto">
          <a:xfrm>
            <a:off x="1820888" y="189393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7" name="Group 19"/>
          <p:cNvGrpSpPr>
            <a:grpSpLocks/>
          </p:cNvGrpSpPr>
          <p:nvPr/>
        </p:nvGrpSpPr>
        <p:grpSpPr bwMode="auto">
          <a:xfrm>
            <a:off x="3779863" y="189393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10" name="Group 23"/>
          <p:cNvGrpSpPr>
            <a:grpSpLocks/>
          </p:cNvGrpSpPr>
          <p:nvPr/>
        </p:nvGrpSpPr>
        <p:grpSpPr bwMode="auto">
          <a:xfrm>
            <a:off x="5738838" y="189393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sp>
        <p:nvSpPr>
          <p:cNvPr id="13" name="Freeform 12"/>
          <p:cNvSpPr/>
          <p:nvPr/>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4" name="Rectangle 27"/>
          <p:cNvSpPr>
            <a:spLocks noChangeArrowheads="1"/>
          </p:cNvSpPr>
          <p:nvPr/>
        </p:nvSpPr>
        <p:spPr bwMode="auto">
          <a:xfrm>
            <a:off x="2298827" y="2662288"/>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p:nvSpPr>
        <p:spPr bwMode="auto">
          <a:xfrm>
            <a:off x="4244147" y="2413050"/>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p:nvSpPr>
        <p:spPr bwMode="auto">
          <a:xfrm>
            <a:off x="6267250" y="2089200"/>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accusantium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AB3192"/>
                </a:solidFill>
                <a:latin typeface="Neo Tech Std"/>
                <a:cs typeface="Neo Tech Std"/>
              </a:rPr>
              <a:t>Warning!</a:t>
            </a:r>
            <a:endParaRPr lang="bg-BG" sz="2800">
              <a:solidFill>
                <a:srgbClr val="AB3192"/>
              </a:solidFill>
              <a:latin typeface="Neo Tech Std"/>
              <a:cs typeface="Neo Tech Std"/>
            </a:endParaRPr>
          </a:p>
        </p:txBody>
      </p:sp>
      <p:sp>
        <p:nvSpPr>
          <p:cNvPr id="20" name="TextBox 19"/>
          <p:cNvSpPr txBox="1">
            <a:spLocks noChangeArrowheads="1"/>
          </p:cNvSpPr>
          <p:nvPr/>
        </p:nvSpPr>
        <p:spPr bwMode="auto">
          <a:xfrm>
            <a:off x="1763714" y="441965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p:nvGrpSpPr>
        <p:grpSpPr bwMode="auto">
          <a:xfrm>
            <a:off x="4481538"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p:nvSpPr>
        <p:spPr>
          <a:xfrm rot="13500000">
            <a:off x="5326088" y="188758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217561824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675395972"/>
      </p:ext>
    </p:extLst>
  </p:cSld>
  <p:clrMapOvr>
    <a:masterClrMapping/>
  </p:clrMapOvr>
  <p:transition xmlns:p14="http://schemas.microsoft.com/office/powerpoint/2010/main" spd="slow">
    <p:wip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00"/>
            <a:ext cx="2133600" cy="365125"/>
          </a:xfrm>
          <a:prstGeom prst="rect">
            <a:avLst/>
          </a:prstGeom>
        </p:spPr>
        <p:txBody>
          <a:bodyPr/>
          <a:lstStyle>
            <a:lvl1pPr>
              <a:defRPr sz="1800">
                <a:solidFill>
                  <a:prstClr val="black">
                    <a:tint val="75000"/>
                  </a:prstClr>
                </a:solidFill>
                <a:latin typeface="Calibri"/>
              </a:defRPr>
            </a:lvl1pPr>
          </a:lstStyle>
          <a:p>
            <a:pPr>
              <a:defRPr/>
            </a:pPr>
            <a:endParaRPr lang="en-US"/>
          </a:p>
        </p:txBody>
      </p:sp>
      <p:sp>
        <p:nvSpPr>
          <p:cNvPr id="3" name="Footer Placeholder 2"/>
          <p:cNvSpPr>
            <a:spLocks noGrp="1"/>
          </p:cNvSpPr>
          <p:nvPr>
            <p:ph type="ftr" sz="quarter" idx="11"/>
          </p:nvPr>
        </p:nvSpPr>
        <p:spPr>
          <a:xfrm>
            <a:off x="3124200" y="6356400"/>
            <a:ext cx="2895600" cy="365125"/>
          </a:xfrm>
          <a:prstGeom prst="rect">
            <a:avLst/>
          </a:prstGeom>
        </p:spPr>
        <p:txBody>
          <a:bodyPr/>
          <a:lstStyle>
            <a:lvl1pPr>
              <a:defRPr sz="1800">
                <a:solidFill>
                  <a:prstClr val="black">
                    <a:tint val="75000"/>
                  </a:prstClr>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400"/>
            <a:ext cx="2133600" cy="365125"/>
          </a:xfrm>
          <a:prstGeom prst="rect">
            <a:avLst/>
          </a:prstGeom>
        </p:spPr>
        <p:txBody>
          <a:bodyPr/>
          <a:lstStyle>
            <a:lvl1pPr>
              <a:defRPr sz="1800">
                <a:solidFill>
                  <a:prstClr val="black">
                    <a:tint val="75000"/>
                  </a:prstClr>
                </a:solidFill>
                <a:latin typeface="Calibri"/>
              </a:defRPr>
            </a:lvl1pPr>
          </a:lstStyle>
          <a:p>
            <a:pPr>
              <a:defRPr/>
            </a:pPr>
            <a:fld id="{8503AFF2-0011-7948-9C77-16CDA1209689}" type="slidenum">
              <a:rPr lang="en-US"/>
              <a:pPr>
                <a:defRPr/>
              </a:pPr>
              <a:t>‹#›</a:t>
            </a:fld>
            <a:endParaRPr lang="en-US"/>
          </a:p>
        </p:txBody>
      </p:sp>
    </p:spTree>
    <p:extLst>
      <p:ext uri="{BB962C8B-B14F-4D97-AF65-F5344CB8AC3E}">
        <p14:creationId xmlns:p14="http://schemas.microsoft.com/office/powerpoint/2010/main" val="895058257"/>
      </p:ext>
    </p:extLst>
  </p:cSld>
  <p:clrMapOvr>
    <a:masterClrMapping/>
  </p:clrMapOvr>
  <p:transition xmlns:p14="http://schemas.microsoft.com/office/powerpoint/2010/main" spd="slow">
    <p:wip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05079967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038222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Negativ">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33319784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p:nvPicPr>
        <p:blipFill>
          <a:blip r:embed="rId3" cstate="email">
            <a:extLst>
              <a:ext uri="{28A0092B-C50C-407E-A947-70E740481C1C}">
                <a14:useLocalDpi xmlns:a14="http://schemas.microsoft.com/office/drawing/2010/main" val="0"/>
              </a:ext>
            </a:extLst>
          </a:blip>
          <a:srcRect b="20461"/>
          <a:stretch>
            <a:fillRect/>
          </a:stretch>
        </p:blipFill>
        <p:spPr bwMode="auto">
          <a:xfrm>
            <a:off x="6553200" y="586745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35782489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64572534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1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4258766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940330681"/>
      </p:ext>
    </p:extLst>
  </p:cSld>
  <p:clrMapOvr>
    <a:masterClrMapping/>
  </p:clrMapOvr>
  <p:transition xmlns:p14="http://schemas.microsoft.com/office/powerpoint/2010/main" spd="slow">
    <p:wip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4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55303578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2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19243997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3_Chapter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34444763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Inspiration and Quo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93746386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1_Inspiration and Quo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59660121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2_Inspiration and Quot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04931941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00317827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25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98656001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Something About US (2)">
    <p:spTree>
      <p:nvGrpSpPr>
        <p:cNvPr id="1" name=""/>
        <p:cNvGrpSpPr/>
        <p:nvPr/>
      </p:nvGrpSpPr>
      <p:grpSpPr>
        <a:xfrm>
          <a:off x="0" y="0"/>
          <a:ext cx="0" cy="0"/>
          <a:chOff x="0" y="0"/>
          <a:chExt cx="0" cy="0"/>
        </a:xfrm>
      </p:grpSpPr>
      <p:sp>
        <p:nvSpPr>
          <p:cNvPr id="6" name="Ellipse 98"/>
          <p:cNvSpPr/>
          <p:nvPr/>
        </p:nvSpPr>
        <p:spPr bwMode="auto">
          <a:xfrm>
            <a:off x="685800" y="53340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7" name="Ellipse 98"/>
          <p:cNvSpPr/>
          <p:nvPr/>
        </p:nvSpPr>
        <p:spPr bwMode="auto">
          <a:xfrm>
            <a:off x="685800" y="52578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76510924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4256801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470588709"/>
      </p:ext>
    </p:extLst>
  </p:cSld>
  <p:clrMapOvr>
    <a:masterClrMapping/>
  </p:clrMapOvr>
  <p:transition xmlns:p14="http://schemas.microsoft.com/office/powerpoint/2010/main" spd="slow">
    <p:wip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Contact Us">
    <p:spTree>
      <p:nvGrpSpPr>
        <p:cNvPr id="1" name=""/>
        <p:cNvGrpSpPr/>
        <p:nvPr/>
      </p:nvGrpSpPr>
      <p:grpSpPr>
        <a:xfrm>
          <a:off x="0" y="0"/>
          <a:ext cx="0" cy="0"/>
          <a:chOff x="0" y="0"/>
          <a:chExt cx="0" cy="0"/>
        </a:xfrm>
      </p:grpSpPr>
      <p:sp>
        <p:nvSpPr>
          <p:cNvPr id="12" name="Ellipse 98"/>
          <p:cNvSpPr/>
          <p:nvPr/>
        </p:nvSpPr>
        <p:spPr bwMode="auto">
          <a:xfrm flipV="1">
            <a:off x="457200" y="530395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4562448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7"/>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9" y="2174877"/>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27301519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389240608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238653337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11636748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Portfolio">
    <p:spTree>
      <p:nvGrpSpPr>
        <p:cNvPr id="1" name=""/>
        <p:cNvGrpSpPr/>
        <p:nvPr/>
      </p:nvGrpSpPr>
      <p:grpSpPr>
        <a:xfrm>
          <a:off x="0" y="0"/>
          <a:ext cx="0" cy="0"/>
          <a:chOff x="0" y="0"/>
          <a:chExt cx="0" cy="0"/>
        </a:xfrm>
      </p:grpSpPr>
      <p:grpSp>
        <p:nvGrpSpPr>
          <p:cNvPr id="15" name="Group 21"/>
          <p:cNvGrpSpPr>
            <a:grpSpLocks/>
          </p:cNvGrpSpPr>
          <p:nvPr/>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19" name="Group 32"/>
          <p:cNvGrpSpPr>
            <a:grpSpLocks/>
          </p:cNvGrpSpPr>
          <p:nvPr/>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4" name="Group 35"/>
          <p:cNvGrpSpPr>
            <a:grpSpLocks/>
          </p:cNvGrpSpPr>
          <p:nvPr/>
        </p:nvGrpSpPr>
        <p:grpSpPr bwMode="auto">
          <a:xfrm>
            <a:off x="450851"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9" name="Group 38"/>
          <p:cNvGrpSpPr>
            <a:grpSpLocks/>
          </p:cNvGrpSpPr>
          <p:nvPr/>
        </p:nvGrpSpPr>
        <p:grpSpPr bwMode="auto">
          <a:xfrm>
            <a:off x="5784851"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35" name="Group 41"/>
          <p:cNvGrpSpPr>
            <a:grpSpLocks/>
          </p:cNvGrpSpPr>
          <p:nvPr/>
        </p:nvGrpSpPr>
        <p:grpSpPr bwMode="auto">
          <a:xfrm>
            <a:off x="3194051"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40" name="Group 44"/>
          <p:cNvGrpSpPr>
            <a:grpSpLocks/>
          </p:cNvGrpSpPr>
          <p:nvPr/>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295034530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Meet The Team">
    <p:spTree>
      <p:nvGrpSpPr>
        <p:cNvPr id="1" name=""/>
        <p:cNvGrpSpPr/>
        <p:nvPr/>
      </p:nvGrpSpPr>
      <p:grpSpPr>
        <a:xfrm>
          <a:off x="0" y="0"/>
          <a:ext cx="0" cy="0"/>
          <a:chOff x="0" y="0"/>
          <a:chExt cx="0" cy="0"/>
        </a:xfrm>
      </p:grpSpPr>
      <p:sp>
        <p:nvSpPr>
          <p:cNvPr id="15" name="Rectangle 14"/>
          <p:cNvSpPr/>
          <p:nvPr/>
        </p:nvSpPr>
        <p:spPr>
          <a:xfrm>
            <a:off x="5334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p:nvSpPr>
        <p:spPr>
          <a:xfrm>
            <a:off x="26670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p:nvSpPr>
        <p:spPr>
          <a:xfrm>
            <a:off x="48006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p:nvSpPr>
        <p:spPr>
          <a:xfrm>
            <a:off x="6942163"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5"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5"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44"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88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64145239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25" y="50"/>
            <a:ext cx="585787" cy="365125"/>
          </a:xfrm>
          <a:prstGeom prst="rect">
            <a:avLst/>
          </a:prstGeom>
        </p:spPr>
        <p:txBody>
          <a:bodyPr/>
          <a:lstStyle>
            <a:lvl1pPr>
              <a:defRPr>
                <a:latin typeface="Neo Tech Std Light"/>
              </a:defRPr>
            </a:lvl1pPr>
          </a:lstStyle>
          <a:p>
            <a:pPr>
              <a:defRPr/>
            </a:pPr>
            <a:fld id="{A449D799-D360-914E-8477-0455C9E2E6D4}" type="slidenum">
              <a:rPr lang="en-JM" smtClean="0">
                <a:solidFill>
                  <a:srgbClr val="363636"/>
                </a:solidFill>
              </a:rPr>
              <a:pPr>
                <a:defRPr/>
              </a:pPr>
              <a:t>‹#›</a:t>
            </a:fld>
            <a:endParaRPr lang="en-JM" dirty="0">
              <a:solidFill>
                <a:srgbClr val="363636"/>
              </a:solidFill>
            </a:endParaRPr>
          </a:p>
        </p:txBody>
      </p:sp>
    </p:spTree>
    <p:extLst>
      <p:ext uri="{BB962C8B-B14F-4D97-AF65-F5344CB8AC3E}">
        <p14:creationId xmlns:p14="http://schemas.microsoft.com/office/powerpoint/2010/main" val="179484368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373398894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205423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01091"/>
      </p:ext>
    </p:extLst>
  </p:cSld>
  <p:clrMapOvr>
    <a:masterClrMapping/>
  </p:clrMapOvr>
  <p:transition xmlns:p14="http://schemas.microsoft.com/office/powerpoint/2010/mai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3"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2800970252"/>
      </p:ext>
    </p:extLst>
  </p:cSld>
  <p:clrMapOvr>
    <a:masterClrMapping/>
  </p:clrMapOvr>
  <p:transition xmlns:p14="http://schemas.microsoft.com/office/powerpoint/2010/main" spd="slow">
    <p:wip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24127893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3"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281468819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Case_Slide">
    <p:spTree>
      <p:nvGrpSpPr>
        <p:cNvPr id="1" name=""/>
        <p:cNvGrpSpPr/>
        <p:nvPr/>
      </p:nvGrpSpPr>
      <p:grpSpPr>
        <a:xfrm>
          <a:off x="0" y="0"/>
          <a:ext cx="0" cy="0"/>
          <a:chOff x="0" y="0"/>
          <a:chExt cx="0" cy="0"/>
        </a:xfrm>
      </p:grpSpPr>
      <p:pic>
        <p:nvPicPr>
          <p:cNvPr id="7" name="Picture 1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25"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9"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505"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175744337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Case2_Slide">
    <p:spTree>
      <p:nvGrpSpPr>
        <p:cNvPr id="1" name=""/>
        <p:cNvGrpSpPr/>
        <p:nvPr/>
      </p:nvGrpSpPr>
      <p:grpSpPr>
        <a:xfrm>
          <a:off x="0" y="0"/>
          <a:ext cx="0" cy="0"/>
          <a:chOff x="0" y="0"/>
          <a:chExt cx="0" cy="0"/>
        </a:xfrm>
      </p:grpSpPr>
      <p:pic>
        <p:nvPicPr>
          <p:cNvPr id="8" name="Picture 1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87"/>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344928022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Neo Tech Std Light"/>
            </a:endParaRPr>
          </a:p>
        </p:txBody>
      </p:sp>
      <p:pic>
        <p:nvPicPr>
          <p:cNvPr id="4" name="Picture 14" descr="no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p:nvPicPr>
        <p:blipFill>
          <a:blip r:embed="rId30" cstate="email">
            <a:extLst>
              <a:ext uri="{28A0092B-C50C-407E-A947-70E740481C1C}">
                <a14:useLocalDpi xmlns:a14="http://schemas.microsoft.com/office/drawing/2010/main" val="0"/>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p:nvPicPr>
        <p:blipFill>
          <a:blip r:embed="rId31" cstate="email">
            <a:extLst>
              <a:ext uri="{28A0092B-C50C-407E-A947-70E740481C1C}">
                <a14:useLocalDpi xmlns:a14="http://schemas.microsoft.com/office/drawing/2010/main" val="0"/>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74046054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p:nvSpPr>
        <p:spPr>
          <a:xfrm>
            <a:off x="2460625" y="179551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p:nvSpPr>
        <p:spPr>
          <a:xfrm flipH="1">
            <a:off x="4332313" y="222731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p:nvSpPr>
        <p:spPr>
          <a:xfrm>
            <a:off x="5556275" y="176376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p:nvSpPr>
        <p:spPr bwMode="auto">
          <a:xfrm>
            <a:off x="930300" y="430535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Neo Tech Std Light"/>
                <a:ea typeface="Brixton" charset="0"/>
                <a:cs typeface="Neo Tech Std Light"/>
              </a:rPr>
              <a:t>Raperiam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eaque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a:t>
            </a:r>
            <a:r>
              <a:rPr lang="en-US" sz="1100" dirty="0" smtClean="0">
                <a:solidFill>
                  <a:srgbClr val="9B9B9B"/>
                </a:solidFill>
                <a:latin typeface="Neo Tech Std Light"/>
                <a:ea typeface="Brixton" charset="0"/>
                <a:cs typeface="Neo Tech Std Light"/>
              </a:rPr>
              <a:t> quae </a:t>
            </a:r>
            <a:r>
              <a:rPr lang="en-US" sz="1100" dirty="0" err="1" smtClean="0">
                <a:solidFill>
                  <a:srgbClr val="9B9B9B"/>
                </a:solidFill>
                <a:latin typeface="Neo Tech Std Light"/>
                <a:ea typeface="Brixton" charset="0"/>
                <a:cs typeface="Neo Tech Std Light"/>
              </a:rPr>
              <a:t>ab</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illo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inventore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veritatis</a:t>
            </a:r>
            <a:r>
              <a:rPr lang="en-US" sz="1100" dirty="0" smtClean="0">
                <a:solidFill>
                  <a:srgbClr val="9B9B9B"/>
                </a:solidFill>
                <a:latin typeface="Neo Tech Std Light"/>
                <a:ea typeface="Brixton" charset="0"/>
                <a:cs typeface="Neo Tech Std Light"/>
              </a:rPr>
              <a:t> et quasi </a:t>
            </a:r>
            <a:r>
              <a:rPr lang="en-US" sz="1100" dirty="0" err="1" smtClean="0">
                <a:solidFill>
                  <a:srgbClr val="9B9B9B"/>
                </a:solidFill>
                <a:latin typeface="Neo Tech Std Light"/>
                <a:ea typeface="Brixton" charset="0"/>
                <a:cs typeface="Neo Tech Std Light"/>
              </a:rPr>
              <a:t>architecto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beatae</a:t>
            </a:r>
            <a:r>
              <a:rPr lang="en-US" sz="1100" dirty="0" smtClean="0">
                <a:solidFill>
                  <a:srgbClr val="9B9B9B"/>
                </a:solidFill>
                <a:latin typeface="Neo Tech Std Light"/>
                <a:ea typeface="Brixton" charset="0"/>
                <a:cs typeface="Neo Tech Std Light"/>
              </a:rPr>
              <a:t> vitae dicta </a:t>
            </a:r>
            <a:r>
              <a:rPr lang="en-US" sz="1100" dirty="0" err="1" smtClean="0">
                <a:solidFill>
                  <a:srgbClr val="9B9B9B"/>
                </a:solidFill>
                <a:latin typeface="Neo Tech Std Light"/>
                <a:ea typeface="Brixton" charset="0"/>
                <a:cs typeface="Neo Tech Std Light"/>
              </a:rPr>
              <a:t>sunt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explicabo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Nemo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enim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voluptatem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voluptas</a:t>
            </a:r>
            <a:r>
              <a:rPr lang="en-US" sz="1100" dirty="0" smtClean="0">
                <a:solidFill>
                  <a:srgbClr val="9B9B9B"/>
                </a:solidFill>
                <a:latin typeface="Neo Tech Std Light"/>
                <a:ea typeface="Brixton" charset="0"/>
                <a:cs typeface="Neo Tech Std Light"/>
              </a:rPr>
              <a:t> sit </a:t>
            </a:r>
            <a:r>
              <a:rPr lang="en-US" sz="1100" dirty="0" err="1" smtClean="0">
                <a:solidFill>
                  <a:srgbClr val="9B9B9B"/>
                </a:solidFill>
                <a:latin typeface="Neo Tech Std Light"/>
                <a:ea typeface="Brixton" charset="0"/>
                <a:cs typeface="Neo Tech Std Light"/>
              </a:rPr>
              <a:t>aspernatur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odit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fugit, </a:t>
            </a:r>
            <a:r>
              <a:rPr lang="en-US" sz="1100" dirty="0" err="1" smtClean="0">
                <a:solidFill>
                  <a:srgbClr val="9B9B9B"/>
                </a:solidFill>
                <a:latin typeface="Neo Tech Std Light"/>
                <a:ea typeface="Brixton" charset="0"/>
                <a:cs typeface="Neo Tech Std Light"/>
              </a:rPr>
              <a:t>sed</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consequuntur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magni</a:t>
            </a:r>
            <a:r>
              <a:rPr lang="en-US" sz="1100" dirty="0" smtClean="0">
                <a:solidFill>
                  <a:srgbClr val="9B9B9B"/>
                </a:solidFill>
                <a:latin typeface="Neo Tech Std Light"/>
                <a:ea typeface="Brixton" charset="0"/>
                <a:cs typeface="Neo Tech Std Light"/>
              </a:rPr>
              <a:t>.</a:t>
            </a:r>
            <a:endParaRPr lang="bg-BG" sz="1100" dirty="0" smtClean="0">
              <a:solidFill>
                <a:srgbClr val="9B9B9B"/>
              </a:solidFill>
              <a:latin typeface="Neo Tech Std Light"/>
              <a:ea typeface="Brixton" charset="0"/>
              <a:cs typeface="Neo Tech Std Light"/>
            </a:endParaRPr>
          </a:p>
        </p:txBody>
      </p:sp>
      <p:sp>
        <p:nvSpPr>
          <p:cNvPr id="7" name="TextBox 6"/>
          <p:cNvSpPr txBox="1"/>
          <p:nvPr/>
        </p:nvSpPr>
        <p:spPr>
          <a:xfrm>
            <a:off x="3389338"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smtClean="0">
              <a:solidFill>
                <a:srgbClr val="7F7F7F"/>
              </a:solidFill>
              <a:latin typeface="Neo Tech Std Light"/>
              <a:cs typeface="Neo Tech Std Light"/>
            </a:endParaRPr>
          </a:p>
        </p:txBody>
      </p:sp>
      <p:sp>
        <p:nvSpPr>
          <p:cNvPr id="8" name="TextBox 7"/>
          <p:cNvSpPr txBox="1"/>
          <p:nvPr/>
        </p:nvSpPr>
        <p:spPr>
          <a:xfrm>
            <a:off x="5848350" y="3890988"/>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Neo Tech Std Ligh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smtClean="0">
              <a:solidFill>
                <a:srgbClr val="7F7F7F"/>
              </a:solidFill>
              <a:latin typeface="Neo Tech Std Light"/>
              <a:cs typeface="Neo Tech Std Light"/>
            </a:endParaRPr>
          </a:p>
        </p:txBody>
      </p:sp>
      <p:sp>
        <p:nvSpPr>
          <p:cNvPr id="9" name="Rectangle 22"/>
          <p:cNvSpPr>
            <a:spLocks noChangeArrowheads="1"/>
          </p:cNvSpPr>
          <p:nvPr/>
        </p:nvSpPr>
        <p:spPr bwMode="auto">
          <a:xfrm>
            <a:off x="2880566" y="2105075"/>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FFFFFF"/>
                </a:solidFill>
                <a:latin typeface="Neo Tech Std Light" charset="0"/>
                <a:cs typeface="Neo Tech Std Light" charset="0"/>
              </a:rPr>
              <a:t>Cloud</a:t>
            </a:r>
            <a:endParaRPr lang="bg-BG" sz="2400">
              <a:solidFill>
                <a:srgbClr val="363636"/>
              </a:solidFill>
              <a:latin typeface="Neo Tech Std Light" charset="0"/>
              <a:cs typeface="Neo Tech Std Light" charset="0"/>
            </a:endParaRPr>
          </a:p>
        </p:txBody>
      </p:sp>
      <p:sp>
        <p:nvSpPr>
          <p:cNvPr id="10" name="Rectangle 23"/>
          <p:cNvSpPr>
            <a:spLocks noChangeArrowheads="1"/>
          </p:cNvSpPr>
          <p:nvPr/>
        </p:nvSpPr>
        <p:spPr bwMode="auto">
          <a:xfrm>
            <a:off x="4617479" y="2436814"/>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Neo Tech Std Light" charset="0"/>
                <a:cs typeface="Neo Tech Std Light" charset="0"/>
              </a:rPr>
              <a:t>VPS</a:t>
            </a:r>
            <a:endParaRPr lang="bg-BG">
              <a:solidFill>
                <a:srgbClr val="363636"/>
              </a:solidFill>
              <a:latin typeface="Neo Tech Std Light" charset="0"/>
              <a:cs typeface="Neo Tech Std Light" charset="0"/>
            </a:endParaRPr>
          </a:p>
        </p:txBody>
      </p:sp>
      <p:sp>
        <p:nvSpPr>
          <p:cNvPr id="11" name="Rectangle 24"/>
          <p:cNvSpPr>
            <a:spLocks noChangeArrowheads="1"/>
          </p:cNvSpPr>
          <p:nvPr/>
        </p:nvSpPr>
        <p:spPr bwMode="auto">
          <a:xfrm>
            <a:off x="5808559" y="202723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rgbClr val="FFFFFF"/>
                </a:solidFill>
                <a:latin typeface="Neo Tech Std Light" charset="0"/>
                <a:cs typeface="Neo Tech Std Light" charset="0"/>
              </a:rPr>
              <a:t>DNS</a:t>
            </a:r>
            <a:endParaRPr lang="bg-BG" sz="2000">
              <a:solidFill>
                <a:srgbClr val="363636"/>
              </a:solidFill>
              <a:latin typeface="Neo Tech Std Light" charset="0"/>
              <a:cs typeface="Neo Tech Std Light" charset="0"/>
            </a:endParaRPr>
          </a:p>
        </p:txBody>
      </p:sp>
      <p:sp>
        <p:nvSpPr>
          <p:cNvPr id="12" name="Freeform 11"/>
          <p:cNvSpPr/>
          <p:nvPr/>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p:nvSpPr>
        <p:spPr>
          <a:xfrm>
            <a:off x="3768725" y="285596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p:nvSpPr>
        <p:spPr>
          <a:xfrm rot="19408626">
            <a:off x="5559450" y="273531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p:nvSpPr>
        <p:spPr bwMode="auto">
          <a:xfrm>
            <a:off x="931866" y="3514725"/>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82B7D"/>
                </a:solidFill>
                <a:latin typeface="Neo Tech Std Light"/>
                <a:cs typeface="Neo Tech Std Light"/>
              </a:rPr>
              <a:t>Lorem ipsum</a:t>
            </a:r>
            <a:endParaRPr lang="bg-BG" sz="2800">
              <a:solidFill>
                <a:srgbClr val="F82B7D"/>
              </a:solidFill>
              <a:latin typeface="Neo Tech Std Light"/>
              <a:cs typeface="Neo Tech Std Light"/>
            </a:endParaRPr>
          </a:p>
        </p:txBody>
      </p:sp>
      <p:sp>
        <p:nvSpPr>
          <p:cNvPr id="16" name="Rectangle 30"/>
          <p:cNvSpPr>
            <a:spLocks noChangeArrowheads="1"/>
          </p:cNvSpPr>
          <p:nvPr/>
        </p:nvSpPr>
        <p:spPr bwMode="auto">
          <a:xfrm>
            <a:off x="941389" y="3962408"/>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363636"/>
                </a:solidFill>
                <a:latin typeface="Neo Tech Std Light"/>
                <a:cs typeface="Neo Tech Std Light"/>
              </a:rPr>
              <a:t>beatae vitae dicta sunt et apace</a:t>
            </a:r>
            <a:endParaRPr lang="bg-BG" sz="1200">
              <a:solidFill>
                <a:srgbClr val="363636"/>
              </a:solidFill>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289758091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7" name="Oval 6"/>
          <p:cNvSpPr/>
          <p:nvPr/>
        </p:nvSpPr>
        <p:spPr>
          <a:xfrm>
            <a:off x="755650"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p:nvSpPr>
        <p:spPr>
          <a:xfrm>
            <a:off x="2724152" y="2852745"/>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p:nvSpPr>
        <p:spPr>
          <a:xfrm>
            <a:off x="4692656"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p:nvSpPr>
        <p:spPr>
          <a:xfrm>
            <a:off x="6659564"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88484798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p:nvSpPr>
        <p:spPr>
          <a:xfrm rot="2601369">
            <a:off x="3381375" y="311790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grpSp>
        <p:nvGrpSpPr>
          <p:cNvPr id="4" name="Group 14"/>
          <p:cNvGrpSpPr>
            <a:grpSpLocks/>
          </p:cNvGrpSpPr>
          <p:nvPr/>
        </p:nvGrpSpPr>
        <p:grpSpPr bwMode="auto">
          <a:xfrm>
            <a:off x="1820888" y="189393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7" name="Group 19"/>
          <p:cNvGrpSpPr>
            <a:grpSpLocks/>
          </p:cNvGrpSpPr>
          <p:nvPr/>
        </p:nvGrpSpPr>
        <p:grpSpPr bwMode="auto">
          <a:xfrm>
            <a:off x="3779863" y="189393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10" name="Group 23"/>
          <p:cNvGrpSpPr>
            <a:grpSpLocks/>
          </p:cNvGrpSpPr>
          <p:nvPr/>
        </p:nvGrpSpPr>
        <p:grpSpPr bwMode="auto">
          <a:xfrm>
            <a:off x="5738838" y="189393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sp>
        <p:nvSpPr>
          <p:cNvPr id="13" name="Freeform 12"/>
          <p:cNvSpPr/>
          <p:nvPr/>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4" name="Rectangle 27"/>
          <p:cNvSpPr>
            <a:spLocks noChangeArrowheads="1"/>
          </p:cNvSpPr>
          <p:nvPr/>
        </p:nvSpPr>
        <p:spPr bwMode="auto">
          <a:xfrm>
            <a:off x="2298827" y="2662288"/>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p:nvSpPr>
        <p:spPr bwMode="auto">
          <a:xfrm>
            <a:off x="4244147" y="2413050"/>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p:nvSpPr>
        <p:spPr bwMode="auto">
          <a:xfrm>
            <a:off x="6267250" y="2089200"/>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accusantium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AB3192"/>
                </a:solidFill>
                <a:latin typeface="Neo Tech Std"/>
                <a:cs typeface="Neo Tech Std"/>
              </a:rPr>
              <a:t>Warning!</a:t>
            </a:r>
            <a:endParaRPr lang="bg-BG" sz="2800">
              <a:solidFill>
                <a:srgbClr val="AB3192"/>
              </a:solidFill>
              <a:latin typeface="Neo Tech Std"/>
              <a:cs typeface="Neo Tech Std"/>
            </a:endParaRPr>
          </a:p>
        </p:txBody>
      </p:sp>
      <p:sp>
        <p:nvSpPr>
          <p:cNvPr id="20" name="TextBox 19"/>
          <p:cNvSpPr txBox="1">
            <a:spLocks noChangeArrowheads="1"/>
          </p:cNvSpPr>
          <p:nvPr/>
        </p:nvSpPr>
        <p:spPr bwMode="auto">
          <a:xfrm>
            <a:off x="1763714" y="441965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p:nvGrpSpPr>
        <p:grpSpPr bwMode="auto">
          <a:xfrm>
            <a:off x="4481538"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p:nvSpPr>
        <p:spPr>
          <a:xfrm rot="13500000">
            <a:off x="5326088" y="188758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217561824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
        <p:nvSpPr>
          <p:cNvPr id="3" name="Pladsholder til slidenummer 2"/>
          <p:cNvSpPr>
            <a:spLocks noGrp="1"/>
          </p:cNvSpPr>
          <p:nvPr>
            <p:ph type="sldNum" sz="quarter" idx="12"/>
          </p:nvPr>
        </p:nvSpPr>
        <p:spPr/>
        <p:txBody>
          <a:bodyPr/>
          <a:lstStyle/>
          <a:p>
            <a:r>
              <a:rPr lang="da-DK" dirty="0" smtClean="0">
                <a:solidFill>
                  <a:srgbClr val="363636">
                    <a:tint val="75000"/>
                  </a:srgbClr>
                </a:solidFill>
              </a:rPr>
              <a:t>2	</a:t>
            </a:r>
            <a:endParaRPr lang="da-DK" dirty="0">
              <a:solidFill>
                <a:srgbClr val="363636">
                  <a:tint val="75000"/>
                </a:srgbClr>
              </a:solidFill>
            </a:endParaRPr>
          </a:p>
        </p:txBody>
      </p:sp>
    </p:spTree>
    <p:extLst>
      <p:ext uri="{BB962C8B-B14F-4D97-AF65-F5344CB8AC3E}">
        <p14:creationId xmlns:p14="http://schemas.microsoft.com/office/powerpoint/2010/main" val="1031168622"/>
      </p:ext>
    </p:extLst>
  </p:cSld>
  <p:clrMapOvr>
    <a:masterClrMapping/>
  </p:clrMapOvr>
  <p:transition xmlns:p14="http://schemas.microsoft.com/office/powerpoint/2010/main" spd="slow">
    <p:wip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Pladsholder til slidenummer 1"/>
          <p:cNvSpPr>
            <a:spLocks noGrp="1"/>
          </p:cNvSpPr>
          <p:nvPr>
            <p:ph type="sldNum" sz="quarter" idx="10"/>
          </p:nvPr>
        </p:nvSpPr>
        <p:spPr/>
        <p:txBody>
          <a:bodyPr/>
          <a:lstStyle/>
          <a:p>
            <a:r>
              <a:rPr lang="da-DK" dirty="0" smtClean="0">
                <a:solidFill>
                  <a:srgbClr val="363636">
                    <a:tint val="75000"/>
                  </a:srgbClr>
                </a:solidFill>
              </a:rPr>
              <a:t>3	</a:t>
            </a:r>
            <a:endParaRPr lang="da-DK" dirty="0">
              <a:solidFill>
                <a:srgbClr val="363636">
                  <a:tint val="75000"/>
                </a:srgbClr>
              </a:solidFill>
            </a:endParaRPr>
          </a:p>
        </p:txBody>
      </p:sp>
    </p:spTree>
    <p:extLst>
      <p:ext uri="{BB962C8B-B14F-4D97-AF65-F5344CB8AC3E}">
        <p14:creationId xmlns:p14="http://schemas.microsoft.com/office/powerpoint/2010/main" val="3038705292"/>
      </p:ext>
    </p:extLst>
  </p:cSld>
  <p:clrMapOvr>
    <a:masterClrMapping/>
  </p:clrMapOvr>
  <p:transition xmlns:p14="http://schemas.microsoft.com/office/powerpoint/2010/mai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25"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9"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505"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3612713243"/>
      </p:ext>
    </p:extLst>
  </p:cSld>
  <p:clrMapOvr>
    <a:masterClrMapping/>
  </p:clrMapOvr>
  <p:transition xmlns:p14="http://schemas.microsoft.com/office/powerpoint/2010/main" spd="slow">
    <p:wip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Pladsholder til slidenummer 1"/>
          <p:cNvSpPr>
            <a:spLocks noGrp="1"/>
          </p:cNvSpPr>
          <p:nvPr>
            <p:ph type="sldNum" sz="quarter" idx="10"/>
          </p:nvPr>
        </p:nvSpPr>
        <p:spPr/>
        <p:txBody>
          <a:bodyPr/>
          <a:lstStyle/>
          <a:p>
            <a:r>
              <a:rPr lang="da-DK" dirty="0" smtClean="0">
                <a:solidFill>
                  <a:srgbClr val="363636">
                    <a:tint val="75000"/>
                  </a:srgbClr>
                </a:solidFill>
              </a:rPr>
              <a:t>4	</a:t>
            </a:r>
            <a:endParaRPr lang="da-DK" dirty="0">
              <a:solidFill>
                <a:srgbClr val="363636">
                  <a:tint val="75000"/>
                </a:srgbClr>
              </a:solidFill>
            </a:endParaRPr>
          </a:p>
        </p:txBody>
      </p:sp>
    </p:spTree>
    <p:extLst>
      <p:ext uri="{BB962C8B-B14F-4D97-AF65-F5344CB8AC3E}">
        <p14:creationId xmlns:p14="http://schemas.microsoft.com/office/powerpoint/2010/main" val="1351016385"/>
      </p:ext>
    </p:extLst>
  </p:cSld>
  <p:clrMapOvr>
    <a:masterClrMapping/>
  </p:clrMapOvr>
  <p:transition xmlns:p14="http://schemas.microsoft.com/office/powerpoint/2010/main" spd="slow">
    <p:wip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3057958349"/>
      </p:ext>
    </p:extLst>
  </p:cSld>
  <p:clrMapOvr>
    <a:masterClrMapping/>
  </p:clrMapOvr>
  <p:transition xmlns:p14="http://schemas.microsoft.com/office/powerpoint/2010/main" spd="slow">
    <p:wip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504"/>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2441176289"/>
      </p:ext>
    </p:extLst>
  </p:cSld>
  <p:clrMapOvr>
    <a:masterClrMapping/>
  </p:clrMapOvr>
  <p:transition xmlns:p14="http://schemas.microsoft.com/office/powerpoint/2010/main" spd="slow">
    <p:wip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3" descr="Vergic_logo_tagline_CMYK.eps"/>
          <p:cNvPicPr>
            <a:picLocks noChangeAspect="1"/>
          </p:cNvPicPr>
          <p:nvPr/>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504"/>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
        <p:nvSpPr>
          <p:cNvPr id="4" name="Titel 3"/>
          <p:cNvSpPr>
            <a:spLocks noGrp="1"/>
          </p:cNvSpPr>
          <p:nvPr>
            <p:ph type="title"/>
          </p:nvPr>
        </p:nvSpPr>
        <p:spPr/>
        <p:txBody>
          <a:bodyPr/>
          <a:lstStyle/>
          <a:p>
            <a:r>
              <a:rPr lang="da-DK" smtClean="0"/>
              <a:t>Klik for at redigere i master</a:t>
            </a:r>
            <a:endParaRPr lang="da-DK"/>
          </a:p>
        </p:txBody>
      </p:sp>
    </p:spTree>
    <p:extLst>
      <p:ext uri="{BB962C8B-B14F-4D97-AF65-F5344CB8AC3E}">
        <p14:creationId xmlns:p14="http://schemas.microsoft.com/office/powerpoint/2010/main" val="3672442660"/>
      </p:ext>
    </p:extLst>
  </p:cSld>
  <p:clrMapOvr>
    <a:masterClrMapping/>
  </p:clrMapOvr>
  <p:transition xmlns:p14="http://schemas.microsoft.com/office/powerpoint/2010/main" spd="slow">
    <p:wip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64230819"/>
      </p:ext>
    </p:extLst>
  </p:cSld>
  <p:clrMapOvr>
    <a:masterClrMapping/>
  </p:clrMapOvr>
  <p:transition xmlns:p14="http://schemas.microsoft.com/office/powerpoint/2010/main" spd="slow">
    <p:wip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826774725"/>
      </p:ext>
    </p:extLst>
  </p:cSld>
  <p:clrMapOvr>
    <a:masterClrMapping/>
  </p:clrMapOvr>
  <p:transition xmlns:p14="http://schemas.microsoft.com/office/powerpoint/2010/main" spd="slow">
    <p:wip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113721788"/>
      </p:ext>
    </p:extLst>
  </p:cSld>
  <p:clrMapOvr>
    <a:masterClrMapping/>
  </p:clrMapOvr>
  <p:transition xmlns:p14="http://schemas.microsoft.com/office/powerpoint/2010/main" spd="slow">
    <p:wip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202718585"/>
      </p:ext>
    </p:extLst>
  </p:cSld>
  <p:clrMapOvr>
    <a:masterClrMapping/>
  </p:clrMapOvr>
  <p:transition xmlns:p14="http://schemas.microsoft.com/office/powerpoint/2010/main" spd="slow">
    <p:wip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852081828"/>
      </p:ext>
    </p:extLst>
  </p:cSld>
  <p:clrMapOvr>
    <a:masterClrMapping/>
  </p:clrMapOvr>
  <p:transition xmlns:p14="http://schemas.microsoft.com/office/powerpoint/2010/main" spd="slow">
    <p:wip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510272352"/>
      </p:ext>
    </p:extLst>
  </p:cSld>
  <p:clrMapOvr>
    <a:masterClrMapping/>
  </p:clrMapOvr>
  <p:transition xmlns:p14="http://schemas.microsoft.com/office/powerpoint/2010/mai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87"/>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2453848919"/>
      </p:ext>
    </p:extLst>
  </p:cSld>
  <p:clrMapOvr>
    <a:masterClrMapping/>
  </p:clrMapOvr>
  <p:transition xmlns:p14="http://schemas.microsoft.com/office/powerpoint/2010/main" spd="slow">
    <p:wip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535200261"/>
      </p:ext>
    </p:extLst>
  </p:cSld>
  <p:clrMapOvr>
    <a:masterClrMapping/>
  </p:clrMapOvr>
  <p:transition xmlns:p14="http://schemas.microsoft.com/office/powerpoint/2010/main" spd="slow">
    <p:wip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716299856"/>
      </p:ext>
    </p:extLst>
  </p:cSld>
  <p:clrMapOvr>
    <a:masterClrMapping/>
  </p:clrMapOvr>
  <p:transition xmlns:p14="http://schemas.microsoft.com/office/powerpoint/2010/main" spd="slow">
    <p:wip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4134781112"/>
      </p:ext>
    </p:extLst>
  </p:cSld>
  <p:clrMapOvr>
    <a:masterClrMapping/>
  </p:clrMapOvr>
  <p:transition xmlns:p14="http://schemas.microsoft.com/office/powerpoint/2010/main" spd="slow">
    <p:wip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305"/>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2795391057"/>
      </p:ext>
    </p:extLst>
  </p:cSld>
  <p:clrMapOvr>
    <a:masterClrMapping/>
  </p:clrMapOvr>
  <p:transition xmlns:p14="http://schemas.microsoft.com/office/powerpoint/2010/main" spd="slow">
    <p:wip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Something About US (2)">
    <p:bg>
      <p:bgRef idx="1001">
        <a:schemeClr val="bg1"/>
      </p:bgRef>
    </p:bg>
    <p:spTree>
      <p:nvGrpSpPr>
        <p:cNvPr id="1" name=""/>
        <p:cNvGrpSpPr/>
        <p:nvPr/>
      </p:nvGrpSpPr>
      <p:grpSpPr>
        <a:xfrm>
          <a:off x="0" y="0"/>
          <a:ext cx="0" cy="0"/>
          <a:chOff x="0" y="0"/>
          <a:chExt cx="0" cy="0"/>
        </a:xfrm>
      </p:grpSpPr>
      <p:sp>
        <p:nvSpPr>
          <p:cNvPr id="6" name="Ellipse 98"/>
          <p:cNvSpPr/>
          <p:nvPr userDrawn="1"/>
        </p:nvSpPr>
        <p:spPr bwMode="auto">
          <a:xfrm>
            <a:off x="685800" y="5334104"/>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7" name="Ellipse 98"/>
          <p:cNvSpPr/>
          <p:nvPr userDrawn="1"/>
        </p:nvSpPr>
        <p:spPr bwMode="auto">
          <a:xfrm>
            <a:off x="685800" y="5257904"/>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66750" y="28194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3473411147"/>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1836674407"/>
      </p:ext>
    </p:extLst>
  </p:cSld>
  <p:clrMapOvr>
    <a:masterClrMapping/>
  </p:clrMapOvr>
  <p:transition xmlns:p14="http://schemas.microsoft.com/office/powerpoint/2010/main" spd="slow">
    <p:wip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4011"/>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1686815719"/>
      </p:ext>
    </p:extLst>
  </p:cSld>
  <p:clrMapOvr>
    <a:masterClrMapping/>
  </p:clrMapOvr>
  <p:transition xmlns:p14="http://schemas.microsoft.com/office/powerpoint/2010/main" spd="slow">
    <p:wip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7"/>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9" y="2174877"/>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1100434812"/>
      </p:ext>
    </p:extLst>
  </p:cSld>
  <p:clrMapOvr>
    <a:masterClrMapping/>
  </p:clrMapOvr>
  <p:transition xmlns:p14="http://schemas.microsoft.com/office/powerpoint/2010/main" spd="slow">
    <p:wip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885450412"/>
      </p:ext>
    </p:extLst>
  </p:cSld>
  <p:clrMapOvr>
    <a:masterClrMapping/>
  </p:clrMapOvr>
  <p:transition xmlns:p14="http://schemas.microsoft.com/office/powerpoint/2010/main" spd="slow">
    <p:wip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3961627060"/>
      </p:ext>
    </p:extLst>
  </p:cSld>
  <p:clrMapOvr>
    <a:masterClrMapping/>
  </p:clrMapOvr>
  <p:transition xmlns:p14="http://schemas.microsoft.com/office/powerpoint/2010/mai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Neo Tech Std Light"/>
            </a:endParaRPr>
          </a:p>
        </p:txBody>
      </p:sp>
      <p:pic>
        <p:nvPicPr>
          <p:cNvPr id="4" name="Picture 14" descr="no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cstate="email">
            <a:extLst>
              <a:ext uri="{28A0092B-C50C-407E-A947-70E740481C1C}">
                <a14:useLocalDpi xmlns:a14="http://schemas.microsoft.com/office/drawing/2010/main"/>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4227566943"/>
      </p:ext>
    </p:extLst>
  </p:cSld>
  <p:clrMapOvr>
    <a:masterClrMapping/>
  </p:clrMapOvr>
  <p:transition xmlns:p14="http://schemas.microsoft.com/office/powerpoint/2010/main" spd="slow">
    <p:wip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604392597"/>
      </p:ext>
    </p:extLst>
  </p:cSld>
  <p:clrMapOvr>
    <a:masterClrMapping/>
  </p:clrMapOvr>
  <p:transition xmlns:p14="http://schemas.microsoft.com/office/powerpoint/2010/main" spd="slow">
    <p:wip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4" name="Group 35"/>
          <p:cNvGrpSpPr>
            <a:grpSpLocks/>
          </p:cNvGrpSpPr>
          <p:nvPr userDrawn="1"/>
        </p:nvGrpSpPr>
        <p:grpSpPr bwMode="auto">
          <a:xfrm>
            <a:off x="450851"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9" name="Group 38"/>
          <p:cNvGrpSpPr>
            <a:grpSpLocks/>
          </p:cNvGrpSpPr>
          <p:nvPr userDrawn="1"/>
        </p:nvGrpSpPr>
        <p:grpSpPr bwMode="auto">
          <a:xfrm>
            <a:off x="5784851"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35" name="Group 41"/>
          <p:cNvGrpSpPr>
            <a:grpSpLocks/>
          </p:cNvGrpSpPr>
          <p:nvPr userDrawn="1"/>
        </p:nvGrpSpPr>
        <p:grpSpPr bwMode="auto">
          <a:xfrm>
            <a:off x="3194051"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926524900"/>
      </p:ext>
    </p:extLst>
  </p:cSld>
  <p:clrMapOvr>
    <a:masterClrMapping/>
  </p:clrMapOvr>
  <p:transition xmlns:p14="http://schemas.microsoft.com/office/powerpoint/2010/main" spd="slow">
    <p:wip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userDrawn="1"/>
        </p:nvSpPr>
        <p:spPr>
          <a:xfrm>
            <a:off x="26670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userDrawn="1"/>
        </p:nvSpPr>
        <p:spPr>
          <a:xfrm>
            <a:off x="48006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userDrawn="1"/>
        </p:nvSpPr>
        <p:spPr>
          <a:xfrm>
            <a:off x="6942190"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5"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5"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7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71"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7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907"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3122630679"/>
      </p:ext>
    </p:extLst>
  </p:cSld>
  <p:clrMapOvr>
    <a:masterClrMapping/>
  </p:clrMapOvr>
  <p:transition xmlns:p14="http://schemas.microsoft.com/office/powerpoint/2010/main" spd="slow">
    <p:wip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52" y="104"/>
            <a:ext cx="585787" cy="365125"/>
          </a:xfrm>
          <a:prstGeom prst="rect">
            <a:avLst/>
          </a:prstGeom>
        </p:spPr>
        <p:txBody>
          <a:bodyPr/>
          <a:lstStyle>
            <a:lvl1pPr>
              <a:defRPr>
                <a:latin typeface="Neo Tech Std Light"/>
              </a:defRPr>
            </a:lvl1pPr>
          </a:lstStyle>
          <a:p>
            <a:pPr>
              <a:defRPr/>
            </a:pPr>
            <a:fld id="{A449D799-D360-914E-8477-0455C9E2E6D4}" type="slidenum">
              <a:rPr lang="en-JM" smtClean="0">
                <a:solidFill>
                  <a:srgbClr val="363636">
                    <a:tint val="75000"/>
                  </a:srgbClr>
                </a:solidFill>
              </a:rPr>
              <a:pPr>
                <a:defRPr/>
              </a:pPr>
              <a:t>‹#›</a:t>
            </a:fld>
            <a:endParaRPr lang="en-JM" dirty="0">
              <a:solidFill>
                <a:srgbClr val="363636">
                  <a:tint val="75000"/>
                </a:srgbClr>
              </a:solidFill>
            </a:endParaRPr>
          </a:p>
        </p:txBody>
      </p:sp>
    </p:spTree>
    <p:extLst>
      <p:ext uri="{BB962C8B-B14F-4D97-AF65-F5344CB8AC3E}">
        <p14:creationId xmlns:p14="http://schemas.microsoft.com/office/powerpoint/2010/main" val="3521003452"/>
      </p:ext>
    </p:extLst>
  </p:cSld>
  <p:clrMapOvr>
    <a:masterClrMapping/>
  </p:clrMapOvr>
  <p:transition xmlns:p14="http://schemas.microsoft.com/office/powerpoint/2010/main" spd="slow">
    <p:wip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3721999696"/>
      </p:ext>
    </p:extLst>
  </p:cSld>
  <p:clrMapOvr>
    <a:masterClrMapping/>
  </p:clrMapOvr>
  <p:transition xmlns:p14="http://schemas.microsoft.com/office/powerpoint/2010/main" spd="slow">
    <p:wip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4125242040"/>
      </p:ext>
    </p:extLst>
  </p:cSld>
  <p:clrMapOvr>
    <a:masterClrMapping/>
  </p:clrMapOvr>
  <p:transition xmlns:p14="http://schemas.microsoft.com/office/powerpoint/2010/main" spd="slow">
    <p:wip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604824496"/>
      </p:ext>
    </p:extLst>
  </p:cSld>
  <p:clrMapOvr>
    <a:masterClrMapping/>
  </p:clrMapOvr>
  <p:transition xmlns:p14="http://schemas.microsoft.com/office/powerpoint/2010/main" spd="slow">
    <p:wip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3"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900580462"/>
      </p:ext>
    </p:extLst>
  </p:cSld>
  <p:clrMapOvr>
    <a:masterClrMapping/>
  </p:clrMapOvr>
  <p:transition xmlns:p14="http://schemas.microsoft.com/office/powerpoint/2010/main" spd="slow">
    <p:wip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52"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9"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505"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2179019548"/>
      </p:ext>
    </p:extLst>
  </p:cSld>
  <p:clrMapOvr>
    <a:masterClrMapping/>
  </p:clrMapOvr>
  <p:transition xmlns:p14="http://schemas.microsoft.com/office/powerpoint/2010/main" spd="slow">
    <p:wip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141"/>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3869535648"/>
      </p:ext>
    </p:extLst>
  </p:cSld>
  <p:clrMapOvr>
    <a:masterClrMapping/>
  </p:clrMapOvr>
  <p:transition xmlns:p14="http://schemas.microsoft.com/office/powerpoint/2010/mai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51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4" name="Cloud 3"/>
          <p:cNvSpPr/>
          <p:nvPr userDrawn="1"/>
        </p:nvSpPr>
        <p:spPr>
          <a:xfrm flipH="1">
            <a:off x="4332313" y="222731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5" name="Cloud 4"/>
          <p:cNvSpPr/>
          <p:nvPr userDrawn="1"/>
        </p:nvSpPr>
        <p:spPr>
          <a:xfrm>
            <a:off x="5556275" y="176376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6" name="TextBox 16"/>
          <p:cNvSpPr txBox="1">
            <a:spLocks noChangeArrowheads="1"/>
          </p:cNvSpPr>
          <p:nvPr userDrawn="1"/>
        </p:nvSpPr>
        <p:spPr bwMode="auto">
          <a:xfrm>
            <a:off x="930300" y="430535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b="0" i="0" dirty="0" err="1" smtClean="0">
                <a:solidFill>
                  <a:srgbClr val="9B9B9B"/>
                </a:solidFill>
                <a:latin typeface="Neo Tech Std Light"/>
                <a:ea typeface="Brixton" charset="0"/>
                <a:cs typeface="Neo Tech Std Light"/>
              </a:rPr>
              <a:t>Raperiam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eaque</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ipsa</a:t>
            </a:r>
            <a:r>
              <a:rPr lang="en-US" sz="1100" b="0" i="0" dirty="0" smtClean="0">
                <a:solidFill>
                  <a:srgbClr val="9B9B9B"/>
                </a:solidFill>
                <a:latin typeface="Neo Tech Std Light"/>
                <a:ea typeface="Brixton" charset="0"/>
                <a:cs typeface="Neo Tech Std Light"/>
              </a:rPr>
              <a:t> quae </a:t>
            </a:r>
            <a:r>
              <a:rPr lang="en-US" sz="1100" b="0" i="0" dirty="0" err="1" smtClean="0">
                <a:solidFill>
                  <a:srgbClr val="9B9B9B"/>
                </a:solidFill>
                <a:latin typeface="Neo Tech Std Light"/>
                <a:ea typeface="Brixton" charset="0"/>
                <a:cs typeface="Neo Tech Std Light"/>
              </a:rPr>
              <a:t>ab</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illo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inventore</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veritatis</a:t>
            </a:r>
            <a:r>
              <a:rPr lang="en-US" sz="1100" b="0" i="0" dirty="0" smtClean="0">
                <a:solidFill>
                  <a:srgbClr val="9B9B9B"/>
                </a:solidFill>
                <a:latin typeface="Neo Tech Std Light"/>
                <a:ea typeface="Brixton" charset="0"/>
                <a:cs typeface="Neo Tech Std Light"/>
              </a:rPr>
              <a:t> et quasi </a:t>
            </a:r>
            <a:r>
              <a:rPr lang="en-US" sz="1100" b="0" i="0" dirty="0" err="1" smtClean="0">
                <a:solidFill>
                  <a:srgbClr val="9B9B9B"/>
                </a:solidFill>
                <a:latin typeface="Neo Tech Std Light"/>
                <a:ea typeface="Brixton" charset="0"/>
                <a:cs typeface="Neo Tech Std Light"/>
              </a:rPr>
              <a:t>architecto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beatae</a:t>
            </a:r>
            <a:r>
              <a:rPr lang="en-US" sz="1100" b="0" i="0" dirty="0" smtClean="0">
                <a:solidFill>
                  <a:srgbClr val="9B9B9B"/>
                </a:solidFill>
                <a:latin typeface="Neo Tech Std Light"/>
                <a:ea typeface="Brixton" charset="0"/>
                <a:cs typeface="Neo Tech Std Light"/>
              </a:rPr>
              <a:t> vitae dicta </a:t>
            </a:r>
            <a:r>
              <a:rPr lang="en-US" sz="1100" b="0" i="0" dirty="0" err="1" smtClean="0">
                <a:solidFill>
                  <a:srgbClr val="9B9B9B"/>
                </a:solidFill>
                <a:latin typeface="Neo Tech Std Light"/>
                <a:ea typeface="Brixton" charset="0"/>
                <a:cs typeface="Neo Tech Std Light"/>
              </a:rPr>
              <a:t>sunt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explicabo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Nemo</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enim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ipsam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voluptatem</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quia</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voluptas</a:t>
            </a:r>
            <a:r>
              <a:rPr lang="en-US" sz="1100" b="0" i="0" dirty="0" smtClean="0">
                <a:solidFill>
                  <a:srgbClr val="9B9B9B"/>
                </a:solidFill>
                <a:latin typeface="Neo Tech Std Light"/>
                <a:ea typeface="Brixton" charset="0"/>
                <a:cs typeface="Neo Tech Std Light"/>
              </a:rPr>
              <a:t> sit </a:t>
            </a:r>
            <a:r>
              <a:rPr lang="en-US" sz="1100" b="0" i="0" dirty="0" err="1" smtClean="0">
                <a:solidFill>
                  <a:srgbClr val="9B9B9B"/>
                </a:solidFill>
                <a:latin typeface="Neo Tech Std Light"/>
                <a:ea typeface="Brixton" charset="0"/>
                <a:cs typeface="Neo Tech Std Light"/>
              </a:rPr>
              <a:t>aspernatur</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aut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odit</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aut</a:t>
            </a:r>
            <a:r>
              <a:rPr lang="en-US" sz="1100" b="0" i="0" dirty="0" smtClean="0">
                <a:solidFill>
                  <a:srgbClr val="9B9B9B"/>
                </a:solidFill>
                <a:latin typeface="Neo Tech Std Light"/>
                <a:ea typeface="Brixton" charset="0"/>
                <a:cs typeface="Neo Tech Std Light"/>
              </a:rPr>
              <a:t> fugit, </a:t>
            </a:r>
            <a:r>
              <a:rPr lang="en-US" sz="1100" b="0" i="0" dirty="0" err="1" smtClean="0">
                <a:solidFill>
                  <a:srgbClr val="9B9B9B"/>
                </a:solidFill>
                <a:latin typeface="Neo Tech Std Light"/>
                <a:ea typeface="Brixton" charset="0"/>
                <a:cs typeface="Neo Tech Std Light"/>
              </a:rPr>
              <a:t>sed</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quia</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consequuntur</a:t>
            </a:r>
            <a:r>
              <a:rPr lang="en-US" sz="1100" b="0" i="0" dirty="0" smtClean="0">
                <a:solidFill>
                  <a:srgbClr val="9B9B9B"/>
                </a:solidFill>
                <a:latin typeface="Neo Tech Std Light"/>
                <a:ea typeface="Brixton" charset="0"/>
                <a:cs typeface="Neo Tech Std Light"/>
              </a:rPr>
              <a:t> </a:t>
            </a:r>
            <a:r>
              <a:rPr lang="en-US" sz="1100" b="0" i="0" dirty="0" err="1" smtClean="0">
                <a:solidFill>
                  <a:srgbClr val="9B9B9B"/>
                </a:solidFill>
                <a:latin typeface="Neo Tech Std Light"/>
                <a:ea typeface="Brixton" charset="0"/>
                <a:cs typeface="Neo Tech Std Light"/>
              </a:rPr>
              <a:t>magni</a:t>
            </a:r>
            <a:r>
              <a:rPr lang="en-US" sz="1100" b="0" i="0" dirty="0" smtClean="0">
                <a:solidFill>
                  <a:srgbClr val="9B9B9B"/>
                </a:solidFill>
                <a:latin typeface="Neo Tech Std Light"/>
                <a:ea typeface="Brixton" charset="0"/>
                <a:cs typeface="Neo Tech Std Light"/>
              </a:rPr>
              <a:t>.</a:t>
            </a:r>
            <a:endParaRPr lang="bg-BG" sz="1100" b="0" i="0" dirty="0" smtClean="0">
              <a:solidFill>
                <a:srgbClr val="9B9B9B"/>
              </a:solidFill>
              <a:latin typeface="Neo Tech Std Light"/>
              <a:ea typeface="Brixton" charset="0"/>
              <a:cs typeface="Neo Tech Std Light"/>
            </a:endParaRPr>
          </a:p>
        </p:txBody>
      </p:sp>
      <p:sp>
        <p:nvSpPr>
          <p:cNvPr id="7" name="TextBox 6"/>
          <p:cNvSpPr txBox="1"/>
          <p:nvPr userDrawn="1"/>
        </p:nvSpPr>
        <p:spPr>
          <a:xfrm>
            <a:off x="3389338"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dirty="0" smtClean="0">
                <a:solidFill>
                  <a:srgbClr val="7F7F7F"/>
                </a:solidFill>
                <a:latin typeface="Neo Tech Std Light"/>
                <a:cs typeface="Neo Tech Std Light"/>
              </a:rPr>
              <a:t>But </a:t>
            </a:r>
            <a:r>
              <a:rPr lang="en-US" sz="1100" b="0" i="0" dirty="0" err="1" smtClean="0">
                <a:solidFill>
                  <a:srgbClr val="7F7F7F"/>
                </a:solidFill>
                <a:latin typeface="Neo Tech Std Light"/>
                <a:cs typeface="Neo Tech Std Light"/>
              </a:rPr>
              <a:t>perspiciatis</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unde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omnis</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iste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natus</a:t>
            </a:r>
            <a:r>
              <a:rPr lang="en-US" sz="1100" b="0" i="0" dirty="0" smtClean="0">
                <a:solidFill>
                  <a:srgbClr val="7F7F7F"/>
                </a:solidFill>
                <a:latin typeface="Neo Tech Std Light"/>
                <a:cs typeface="Neo Tech Std Light"/>
              </a:rPr>
              <a:t> error sit </a:t>
            </a:r>
            <a:r>
              <a:rPr lang="en-US" sz="1100" b="0" i="0" dirty="0" err="1" smtClean="0">
                <a:solidFill>
                  <a:srgbClr val="7F7F7F"/>
                </a:solidFill>
                <a:latin typeface="Neo Tech Std Light"/>
                <a:cs typeface="Neo Tech Std Light"/>
              </a:rPr>
              <a:t>voluptatem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accUSntium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doloremque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laudantium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totam</a:t>
            </a:r>
            <a:r>
              <a:rPr lang="en-US" sz="1100" b="0" i="0" dirty="0" smtClean="0">
                <a:solidFill>
                  <a:srgbClr val="7F7F7F"/>
                </a:solidFill>
                <a:latin typeface="Neo Tech Std Light"/>
                <a:cs typeface="Neo Tech Std Light"/>
              </a:rPr>
              <a:t> rem </a:t>
            </a:r>
            <a:r>
              <a:rPr lang="en-US" sz="1100" b="0" i="0" dirty="0" err="1" smtClean="0">
                <a:solidFill>
                  <a:srgbClr val="7F7F7F"/>
                </a:solidFill>
                <a:latin typeface="Neo Tech Std Light"/>
                <a:cs typeface="Neo Tech Std Light"/>
              </a:rPr>
              <a:t>aperiam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eaque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ipsa</a:t>
            </a:r>
            <a:r>
              <a:rPr lang="en-US" sz="1100" b="0" i="0" dirty="0" smtClean="0">
                <a:solidFill>
                  <a:srgbClr val="7F7F7F"/>
                </a:solidFill>
                <a:latin typeface="Neo Tech Std Light"/>
                <a:cs typeface="Neo Tech Std Light"/>
              </a:rPr>
              <a:t> quae </a:t>
            </a:r>
            <a:r>
              <a:rPr lang="en-US" sz="1100" b="0" i="0" dirty="0" err="1" smtClean="0">
                <a:solidFill>
                  <a:srgbClr val="7F7F7F"/>
                </a:solidFill>
                <a:latin typeface="Neo Tech Std Light"/>
                <a:cs typeface="Neo Tech Std Light"/>
              </a:rPr>
              <a:t>ab</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illo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inventore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veritatis</a:t>
            </a:r>
            <a:r>
              <a:rPr lang="en-US" sz="1100" b="0" i="0" dirty="0" smtClean="0">
                <a:solidFill>
                  <a:srgbClr val="7F7F7F"/>
                </a:solidFill>
                <a:latin typeface="Neo Tech Std Light"/>
                <a:cs typeface="Neo Tech Std Light"/>
              </a:rPr>
              <a:t> et quasi </a:t>
            </a:r>
            <a:r>
              <a:rPr lang="en-US" sz="1100" b="0" i="0" dirty="0" err="1" smtClean="0">
                <a:solidFill>
                  <a:srgbClr val="7F7F7F"/>
                </a:solidFill>
                <a:latin typeface="Neo Tech Std Light"/>
                <a:cs typeface="Neo Tech Std Light"/>
              </a:rPr>
              <a:t>architecto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beatae</a:t>
            </a:r>
            <a:r>
              <a:rPr lang="en-US" sz="1100" b="0" i="0" dirty="0" smtClean="0">
                <a:solidFill>
                  <a:srgbClr val="7F7F7F"/>
                </a:solidFill>
                <a:latin typeface="Neo Tech Std Light"/>
                <a:cs typeface="Neo Tech Std Light"/>
              </a:rPr>
              <a:t> vitae dicta </a:t>
            </a:r>
            <a:r>
              <a:rPr lang="en-US" sz="1100" b="0" i="0" dirty="0" err="1" smtClean="0">
                <a:solidFill>
                  <a:srgbClr val="7F7F7F"/>
                </a:solidFill>
                <a:latin typeface="Neo Tech Std Light"/>
                <a:cs typeface="Neo Tech Std Light"/>
              </a:rPr>
              <a:t>sunt</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explicabo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Nemo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enim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ipsam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voluptatem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quia</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voluptas</a:t>
            </a:r>
            <a:r>
              <a:rPr lang="en-US" sz="1100" b="0" i="0" dirty="0" smtClean="0">
                <a:solidFill>
                  <a:srgbClr val="7F7F7F"/>
                </a:solidFill>
                <a:latin typeface="Neo Tech Std Light"/>
                <a:cs typeface="Neo Tech Std Light"/>
              </a:rPr>
              <a:t> sit </a:t>
            </a:r>
            <a:r>
              <a:rPr lang="en-US" sz="1100" b="0" i="0" dirty="0" err="1" smtClean="0">
                <a:solidFill>
                  <a:srgbClr val="7F7F7F"/>
                </a:solidFill>
                <a:latin typeface="Neo Tech Std Light"/>
                <a:cs typeface="Neo Tech Std Light"/>
              </a:rPr>
              <a:t>aspernatur</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aut</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odsed</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quia</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consequuntur</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magni</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dolores</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eos</a:t>
            </a:r>
            <a:r>
              <a:rPr lang="en-US" sz="1100" b="0" i="0" dirty="0" smtClean="0">
                <a:solidFill>
                  <a:srgbClr val="7F7F7F"/>
                </a:solidFill>
                <a:latin typeface="Neo Tech Std Light"/>
                <a:cs typeface="Neo Tech Std Light"/>
              </a:rPr>
              <a:t> qui </a:t>
            </a:r>
            <a:r>
              <a:rPr lang="en-US" sz="1100" b="0" i="0" dirty="0" err="1" smtClean="0">
                <a:solidFill>
                  <a:srgbClr val="7F7F7F"/>
                </a:solidFill>
                <a:latin typeface="Neo Tech Std Light"/>
                <a:cs typeface="Neo Tech Std Light"/>
              </a:rPr>
              <a:t>ratione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voluptatem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sequi</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nesciu</a:t>
            </a:r>
            <a:r>
              <a:rPr lang="en-US" sz="1100" b="0" i="0" dirty="0" smtClean="0">
                <a:solidFill>
                  <a:srgbClr val="7F7F7F"/>
                </a:solidFill>
                <a:latin typeface="Neo Tech Std Light"/>
                <a:cs typeface="Neo Tech Std Light"/>
              </a:rPr>
              <a:t>.</a:t>
            </a:r>
            <a:endParaRPr lang="bg-BG" sz="1100" b="0" i="0" dirty="0" smtClean="0">
              <a:solidFill>
                <a:srgbClr val="7F7F7F"/>
              </a:solidFill>
              <a:latin typeface="Neo Tech Std Light"/>
              <a:cs typeface="Neo Tech Std Light"/>
            </a:endParaRPr>
          </a:p>
        </p:txBody>
      </p:sp>
      <p:sp>
        <p:nvSpPr>
          <p:cNvPr id="8" name="TextBox 7"/>
          <p:cNvSpPr txBox="1"/>
          <p:nvPr userDrawn="1"/>
        </p:nvSpPr>
        <p:spPr>
          <a:xfrm>
            <a:off x="5848350" y="3890988"/>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dirty="0" err="1" smtClean="0">
                <a:solidFill>
                  <a:srgbClr val="7F7F7F"/>
                </a:solidFill>
                <a:latin typeface="Neo Tech Std Light"/>
                <a:cs typeface="Neo Tech Std Light"/>
              </a:rPr>
              <a:t>Oiste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natus</a:t>
            </a:r>
            <a:r>
              <a:rPr lang="en-US" sz="1100" b="0" i="0" dirty="0" smtClean="0">
                <a:solidFill>
                  <a:srgbClr val="7F7F7F"/>
                </a:solidFill>
                <a:latin typeface="Neo Tech Std Light"/>
                <a:cs typeface="Neo Tech Std Light"/>
              </a:rPr>
              <a:t> error sit </a:t>
            </a:r>
            <a:r>
              <a:rPr lang="en-US" sz="1100" b="0" i="0" dirty="0" err="1" smtClean="0">
                <a:solidFill>
                  <a:srgbClr val="7F7F7F"/>
                </a:solidFill>
                <a:latin typeface="Neo Tech Std Light"/>
                <a:cs typeface="Neo Tech Std Light"/>
              </a:rPr>
              <a:t>voluptatem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accUSntium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doloremque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laudantium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totam</a:t>
            </a:r>
            <a:r>
              <a:rPr lang="en-US" sz="1100" b="0" i="0" dirty="0" smtClean="0">
                <a:solidFill>
                  <a:srgbClr val="7F7F7F"/>
                </a:solidFill>
                <a:latin typeface="Neo Tech Std Light"/>
                <a:cs typeface="Neo Tech Std Light"/>
              </a:rPr>
              <a:t> rem </a:t>
            </a:r>
            <a:r>
              <a:rPr lang="en-US" sz="1100" b="0" i="0" dirty="0" err="1" smtClean="0">
                <a:solidFill>
                  <a:srgbClr val="7F7F7F"/>
                </a:solidFill>
                <a:latin typeface="Neo Tech Std Light"/>
                <a:cs typeface="Neo Tech Std Light"/>
              </a:rPr>
              <a:t>aperiam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eaque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ipsa</a:t>
            </a:r>
            <a:r>
              <a:rPr lang="en-US" sz="1100" b="0" i="0" dirty="0" smtClean="0">
                <a:solidFill>
                  <a:srgbClr val="7F7F7F"/>
                </a:solidFill>
                <a:latin typeface="Neo Tech Std Light"/>
                <a:cs typeface="Neo Tech Std Light"/>
              </a:rPr>
              <a:t> quae </a:t>
            </a:r>
            <a:r>
              <a:rPr lang="en-US" sz="1100" b="0" i="0" dirty="0" err="1" smtClean="0">
                <a:solidFill>
                  <a:srgbClr val="7F7F7F"/>
                </a:solidFill>
                <a:latin typeface="Neo Tech Std Light"/>
                <a:cs typeface="Neo Tech Std Light"/>
              </a:rPr>
              <a:t>ab</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illo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inventore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veritatis</a:t>
            </a:r>
            <a:r>
              <a:rPr lang="en-US" sz="1100" b="0" i="0" dirty="0" smtClean="0">
                <a:solidFill>
                  <a:srgbClr val="7F7F7F"/>
                </a:solidFill>
                <a:latin typeface="Neo Tech Std Light"/>
                <a:cs typeface="Neo Tech Std Light"/>
              </a:rPr>
              <a:t> et quasi </a:t>
            </a:r>
            <a:r>
              <a:rPr lang="en-US" sz="1100" b="0" i="0" dirty="0" err="1" smtClean="0">
                <a:solidFill>
                  <a:srgbClr val="7F7F7F"/>
                </a:solidFill>
                <a:latin typeface="Neo Tech Std Light"/>
                <a:cs typeface="Neo Tech Std Light"/>
              </a:rPr>
              <a:t>architecto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beatae</a:t>
            </a:r>
            <a:r>
              <a:rPr lang="en-US" sz="1100" b="0" i="0" dirty="0" smtClean="0">
                <a:solidFill>
                  <a:srgbClr val="7F7F7F"/>
                </a:solidFill>
                <a:latin typeface="Neo Tech Std Light"/>
                <a:cs typeface="Neo Tech Std Light"/>
              </a:rPr>
              <a:t> vitae dicta </a:t>
            </a:r>
            <a:r>
              <a:rPr lang="en-US" sz="1100" b="0" i="0" dirty="0" err="1" smtClean="0">
                <a:solidFill>
                  <a:srgbClr val="7F7F7F"/>
                </a:solidFill>
                <a:latin typeface="Neo Tech Std Light"/>
                <a:cs typeface="Neo Tech Std Light"/>
              </a:rPr>
              <a:t>sunt</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explicabo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Nemo</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enim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ipsam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voluptatem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quia</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voluptas</a:t>
            </a:r>
            <a:r>
              <a:rPr lang="en-US" sz="1100" b="0" i="0" dirty="0" smtClean="0">
                <a:solidFill>
                  <a:srgbClr val="7F7F7F"/>
                </a:solidFill>
                <a:latin typeface="Neo Tech Std Light"/>
                <a:cs typeface="Neo Tech Std Light"/>
              </a:rPr>
              <a:t> sit </a:t>
            </a:r>
            <a:r>
              <a:rPr lang="en-US" sz="1100" b="0" i="0" dirty="0" err="1" smtClean="0">
                <a:solidFill>
                  <a:srgbClr val="7F7F7F"/>
                </a:solidFill>
                <a:latin typeface="Neo Tech Std Light"/>
                <a:cs typeface="Neo Tech Std Light"/>
              </a:rPr>
              <a:t>aspernatur</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aut</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odit</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aut</a:t>
            </a:r>
            <a:r>
              <a:rPr lang="en-US" sz="1100" b="0" i="0" dirty="0" smtClean="0">
                <a:solidFill>
                  <a:srgbClr val="7F7F7F"/>
                </a:solidFill>
                <a:latin typeface="Neo Tech Std Light"/>
                <a:cs typeface="Neo Tech Std Light"/>
              </a:rPr>
              <a:t> fugit, </a:t>
            </a:r>
            <a:r>
              <a:rPr lang="en-US" sz="1100" b="0" i="0" dirty="0" err="1" smtClean="0">
                <a:solidFill>
                  <a:srgbClr val="7F7F7F"/>
                </a:solidFill>
                <a:latin typeface="Neo Tech Std Light"/>
                <a:cs typeface="Neo Tech Std Light"/>
              </a:rPr>
              <a:t>sed</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quia</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consequuntur</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magni</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dolores</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eos</a:t>
            </a:r>
            <a:r>
              <a:rPr lang="en-US" sz="1100" b="0" i="0" dirty="0" smtClean="0">
                <a:solidFill>
                  <a:srgbClr val="7F7F7F"/>
                </a:solidFill>
                <a:latin typeface="Neo Tech Std Light"/>
                <a:cs typeface="Neo Tech Std Light"/>
              </a:rPr>
              <a:t> qui </a:t>
            </a:r>
            <a:r>
              <a:rPr lang="en-US" sz="1100" b="0" i="0" dirty="0" err="1" smtClean="0">
                <a:solidFill>
                  <a:srgbClr val="7F7F7F"/>
                </a:solidFill>
                <a:latin typeface="Neo Tech Std Light"/>
                <a:cs typeface="Neo Tech Std Light"/>
              </a:rPr>
              <a:t>ratione</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voluptatem</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sequi</a:t>
            </a:r>
            <a:r>
              <a:rPr lang="en-US" sz="1100" b="0" i="0" dirty="0" smtClean="0">
                <a:solidFill>
                  <a:srgbClr val="7F7F7F"/>
                </a:solidFill>
                <a:latin typeface="Neo Tech Std Light"/>
                <a:cs typeface="Neo Tech Std Light"/>
              </a:rPr>
              <a:t> </a:t>
            </a:r>
            <a:r>
              <a:rPr lang="en-US" sz="1100" b="0" i="0" dirty="0" err="1" smtClean="0">
                <a:solidFill>
                  <a:srgbClr val="7F7F7F"/>
                </a:solidFill>
                <a:latin typeface="Neo Tech Std Light"/>
                <a:cs typeface="Neo Tech Std Light"/>
              </a:rPr>
              <a:t>nesciunt</a:t>
            </a:r>
            <a:r>
              <a:rPr lang="en-US" sz="1100" b="0" i="0" dirty="0" smtClean="0">
                <a:solidFill>
                  <a:srgbClr val="7F7F7F"/>
                </a:solidFill>
                <a:latin typeface="Neo Tech Std Light"/>
                <a:cs typeface="Neo Tech Std Light"/>
              </a:rPr>
              <a:t>.</a:t>
            </a:r>
            <a:endParaRPr lang="bg-BG" sz="1100" b="0" i="0" dirty="0" smtClean="0">
              <a:solidFill>
                <a:srgbClr val="7F7F7F"/>
              </a:solidFill>
              <a:latin typeface="Neo Tech Std Light"/>
              <a:cs typeface="Neo Tech Std Light"/>
            </a:endParaRPr>
          </a:p>
        </p:txBody>
      </p:sp>
      <p:sp>
        <p:nvSpPr>
          <p:cNvPr id="9" name="Rectangle 22"/>
          <p:cNvSpPr>
            <a:spLocks noChangeArrowheads="1"/>
          </p:cNvSpPr>
          <p:nvPr userDrawn="1"/>
        </p:nvSpPr>
        <p:spPr bwMode="auto">
          <a:xfrm>
            <a:off x="2880566" y="2105075"/>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solidFill>
                <a:latin typeface="Neo Tech Std Light" charset="0"/>
                <a:cs typeface="Neo Tech Std Light" charset="0"/>
              </a:rPr>
              <a:t>Cloud</a:t>
            </a:r>
            <a:endParaRPr lang="bg-BG" sz="2400">
              <a:latin typeface="Neo Tech Std Light" charset="0"/>
              <a:cs typeface="Neo Tech Std Light" charset="0"/>
            </a:endParaRPr>
          </a:p>
        </p:txBody>
      </p:sp>
      <p:sp>
        <p:nvSpPr>
          <p:cNvPr id="10" name="Rectangle 23"/>
          <p:cNvSpPr>
            <a:spLocks noChangeArrowheads="1"/>
          </p:cNvSpPr>
          <p:nvPr userDrawn="1"/>
        </p:nvSpPr>
        <p:spPr bwMode="auto">
          <a:xfrm>
            <a:off x="4617479" y="2436814"/>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chemeClr val="bg1"/>
                </a:solidFill>
                <a:latin typeface="Neo Tech Std Light" charset="0"/>
                <a:cs typeface="Neo Tech Std Light" charset="0"/>
              </a:rPr>
              <a:t>VPS</a:t>
            </a:r>
            <a:endParaRPr lang="bg-BG">
              <a:latin typeface="Neo Tech Std Light" charset="0"/>
              <a:cs typeface="Neo Tech Std Light" charset="0"/>
            </a:endParaRPr>
          </a:p>
        </p:txBody>
      </p:sp>
      <p:sp>
        <p:nvSpPr>
          <p:cNvPr id="11" name="Rectangle 24"/>
          <p:cNvSpPr>
            <a:spLocks noChangeArrowheads="1"/>
          </p:cNvSpPr>
          <p:nvPr userDrawn="1"/>
        </p:nvSpPr>
        <p:spPr bwMode="auto">
          <a:xfrm>
            <a:off x="5808559" y="202723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chemeClr val="bg1"/>
                </a:solidFill>
                <a:latin typeface="Neo Tech Std Light" charset="0"/>
                <a:cs typeface="Neo Tech Std Light" charset="0"/>
              </a:rPr>
              <a:t>DNS</a:t>
            </a:r>
            <a:endParaRPr lang="bg-BG" sz="2000">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Freeform 12"/>
          <p:cNvSpPr/>
          <p:nvPr userDrawn="1"/>
        </p:nvSpPr>
        <p:spPr>
          <a:xfrm>
            <a:off x="3768725" y="285596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4" name="Freeform 13"/>
          <p:cNvSpPr/>
          <p:nvPr userDrawn="1"/>
        </p:nvSpPr>
        <p:spPr>
          <a:xfrm rot="19408626">
            <a:off x="5559450" y="273531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5" name="Rectangle 29"/>
          <p:cNvSpPr>
            <a:spLocks noChangeArrowheads="1"/>
          </p:cNvSpPr>
          <p:nvPr userDrawn="1"/>
        </p:nvSpPr>
        <p:spPr bwMode="auto">
          <a:xfrm>
            <a:off x="931866" y="3514725"/>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0" i="0">
                <a:solidFill>
                  <a:srgbClr val="F82B7D"/>
                </a:solidFill>
                <a:latin typeface="Neo Tech Std Light"/>
                <a:cs typeface="Neo Tech Std Light"/>
              </a:rPr>
              <a:t>Lorem ipsum</a:t>
            </a:r>
            <a:endParaRPr lang="bg-BG" sz="2800" b="0" i="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9" y="3962408"/>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0" i="0">
                <a:latin typeface="Neo Tech Std Light"/>
                <a:cs typeface="Neo Tech Std Light"/>
              </a:rPr>
              <a:t>beatae vitae dicta sunt et apace</a:t>
            </a:r>
            <a:endParaRPr lang="bg-BG" sz="1200" b="0" i="0">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106638572"/>
      </p:ext>
    </p:extLst>
  </p:cSld>
  <p:clrMapOvr>
    <a:masterClrMapping/>
  </p:clrMapOvr>
  <p:transition xmlns:p14="http://schemas.microsoft.com/office/powerpoint/2010/main" spd="slow">
    <p:wip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Neo Tech Std Light"/>
            </a:endParaRPr>
          </a:p>
        </p:txBody>
      </p:sp>
      <p:pic>
        <p:nvPicPr>
          <p:cNvPr id="4" name="Picture 14" descr="no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cstate="email">
            <a:extLst>
              <a:ext uri="{28A0092B-C50C-407E-A947-70E740481C1C}">
                <a14:useLocalDpi xmlns:a14="http://schemas.microsoft.com/office/drawing/2010/main"/>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889408915"/>
      </p:ext>
    </p:extLst>
  </p:cSld>
  <p:clrMapOvr>
    <a:masterClrMapping/>
  </p:clrMapOvr>
  <p:transition xmlns:p14="http://schemas.microsoft.com/office/powerpoint/2010/main" spd="slow">
    <p:wip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567"/>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userDrawn="1"/>
        </p:nvSpPr>
        <p:spPr>
          <a:xfrm flipH="1">
            <a:off x="4332340" y="2227367"/>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userDrawn="1"/>
        </p:nvSpPr>
        <p:spPr>
          <a:xfrm>
            <a:off x="5556289" y="1763817"/>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userDrawn="1"/>
        </p:nvSpPr>
        <p:spPr bwMode="auto">
          <a:xfrm>
            <a:off x="930327" y="4305404"/>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Neo Tech Std Light"/>
                <a:ea typeface="Brixton" charset="0"/>
                <a:cs typeface="Neo Tech Std Light"/>
              </a:rPr>
              <a:t>Raperiam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eaque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a:t>
            </a:r>
            <a:r>
              <a:rPr lang="en-US" sz="1100" dirty="0" smtClean="0">
                <a:solidFill>
                  <a:srgbClr val="9B9B9B"/>
                </a:solidFill>
                <a:latin typeface="Neo Tech Std Light"/>
                <a:ea typeface="Brixton" charset="0"/>
                <a:cs typeface="Neo Tech Std Light"/>
              </a:rPr>
              <a:t> quae </a:t>
            </a:r>
            <a:r>
              <a:rPr lang="en-US" sz="1100" dirty="0" err="1" smtClean="0">
                <a:solidFill>
                  <a:srgbClr val="9B9B9B"/>
                </a:solidFill>
                <a:latin typeface="Neo Tech Std Light"/>
                <a:ea typeface="Brixton" charset="0"/>
                <a:cs typeface="Neo Tech Std Light"/>
              </a:rPr>
              <a:t>ab</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illo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inventore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veritatis</a:t>
            </a:r>
            <a:r>
              <a:rPr lang="en-US" sz="1100" dirty="0" smtClean="0">
                <a:solidFill>
                  <a:srgbClr val="9B9B9B"/>
                </a:solidFill>
                <a:latin typeface="Neo Tech Std Light"/>
                <a:ea typeface="Brixton" charset="0"/>
                <a:cs typeface="Neo Tech Std Light"/>
              </a:rPr>
              <a:t> et quasi </a:t>
            </a:r>
            <a:r>
              <a:rPr lang="en-US" sz="1100" dirty="0" err="1" smtClean="0">
                <a:solidFill>
                  <a:srgbClr val="9B9B9B"/>
                </a:solidFill>
                <a:latin typeface="Neo Tech Std Light"/>
                <a:ea typeface="Brixton" charset="0"/>
                <a:cs typeface="Neo Tech Std Light"/>
              </a:rPr>
              <a:t>architecto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beatae</a:t>
            </a:r>
            <a:r>
              <a:rPr lang="en-US" sz="1100" dirty="0" smtClean="0">
                <a:solidFill>
                  <a:srgbClr val="9B9B9B"/>
                </a:solidFill>
                <a:latin typeface="Neo Tech Std Light"/>
                <a:ea typeface="Brixton" charset="0"/>
                <a:cs typeface="Neo Tech Std Light"/>
              </a:rPr>
              <a:t> vitae dicta </a:t>
            </a:r>
            <a:r>
              <a:rPr lang="en-US" sz="1100" dirty="0" err="1" smtClean="0">
                <a:solidFill>
                  <a:srgbClr val="9B9B9B"/>
                </a:solidFill>
                <a:latin typeface="Neo Tech Std Light"/>
                <a:ea typeface="Brixton" charset="0"/>
                <a:cs typeface="Neo Tech Std Light"/>
              </a:rPr>
              <a:t>sunt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explicabo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Nemo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enim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voluptatem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voluptas</a:t>
            </a:r>
            <a:r>
              <a:rPr lang="en-US" sz="1100" dirty="0" smtClean="0">
                <a:solidFill>
                  <a:srgbClr val="9B9B9B"/>
                </a:solidFill>
                <a:latin typeface="Neo Tech Std Light"/>
                <a:ea typeface="Brixton" charset="0"/>
                <a:cs typeface="Neo Tech Std Light"/>
              </a:rPr>
              <a:t> sit </a:t>
            </a:r>
            <a:r>
              <a:rPr lang="en-US" sz="1100" dirty="0" err="1" smtClean="0">
                <a:solidFill>
                  <a:srgbClr val="9B9B9B"/>
                </a:solidFill>
                <a:latin typeface="Neo Tech Std Light"/>
                <a:ea typeface="Brixton" charset="0"/>
                <a:cs typeface="Neo Tech Std Light"/>
              </a:rPr>
              <a:t>aspernatur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odit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fugit, </a:t>
            </a:r>
            <a:r>
              <a:rPr lang="en-US" sz="1100" dirty="0" err="1" smtClean="0">
                <a:solidFill>
                  <a:srgbClr val="9B9B9B"/>
                </a:solidFill>
                <a:latin typeface="Neo Tech Std Light"/>
                <a:ea typeface="Brixton" charset="0"/>
                <a:cs typeface="Neo Tech Std Light"/>
              </a:rPr>
              <a:t>sed</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consequuntur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magni</a:t>
            </a:r>
            <a:r>
              <a:rPr lang="en-US" sz="1100" dirty="0" smtClean="0">
                <a:solidFill>
                  <a:srgbClr val="9B9B9B"/>
                </a:solidFill>
                <a:latin typeface="Neo Tech Std Light"/>
                <a:ea typeface="Brixton" charset="0"/>
                <a:cs typeface="Neo Tech Std Light"/>
              </a:rPr>
              <a:t>.</a:t>
            </a:r>
            <a:endParaRPr lang="bg-BG" sz="1100" dirty="0" smtClean="0">
              <a:solidFill>
                <a:srgbClr val="9B9B9B"/>
              </a:solidFill>
              <a:latin typeface="Neo Tech Std Light"/>
              <a:ea typeface="Brixton" charset="0"/>
              <a:cs typeface="Neo Tech Std Light"/>
            </a:endParaRPr>
          </a:p>
        </p:txBody>
      </p:sp>
      <p:sp>
        <p:nvSpPr>
          <p:cNvPr id="7" name="TextBox 6"/>
          <p:cNvSpPr txBox="1"/>
          <p:nvPr userDrawn="1"/>
        </p:nvSpPr>
        <p:spPr>
          <a:xfrm>
            <a:off x="3389365"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dirty="0" smtClean="0">
                <a:solidFill>
                  <a:srgbClr val="7F7F7F"/>
                </a:solidFill>
                <a:latin typeface="Neo Tech Std Light"/>
                <a:cs typeface="Neo Tech Std Light"/>
              </a:rPr>
              <a:t>But </a:t>
            </a:r>
            <a:r>
              <a:rPr lang="en-US" sz="1100" dirty="0" err="1" smtClean="0">
                <a:solidFill>
                  <a:srgbClr val="7F7F7F"/>
                </a:solidFill>
                <a:latin typeface="Neo Tech Std Light"/>
                <a:cs typeface="Neo Tech Std Light"/>
              </a:rPr>
              <a:t>perspiciatis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unde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omnis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iste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natus</a:t>
            </a:r>
            <a:r>
              <a:rPr lang="en-US" sz="1100" dirty="0" smtClean="0">
                <a:solidFill>
                  <a:srgbClr val="7F7F7F"/>
                </a:solidFill>
                <a:latin typeface="Neo Tech Std Light"/>
                <a:cs typeface="Neo Tech Std Light"/>
              </a:rPr>
              <a:t> error sit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accUSntium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doloremque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laudantium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totam</a:t>
            </a:r>
            <a:r>
              <a:rPr lang="en-US" sz="1100" dirty="0" smtClean="0">
                <a:solidFill>
                  <a:srgbClr val="7F7F7F"/>
                </a:solidFill>
                <a:latin typeface="Neo Tech Std Light"/>
                <a:cs typeface="Neo Tech Std Light"/>
              </a:rPr>
              <a:t> rem </a:t>
            </a:r>
            <a:r>
              <a:rPr lang="en-US" sz="1100" dirty="0" err="1" smtClean="0">
                <a:solidFill>
                  <a:srgbClr val="7F7F7F"/>
                </a:solidFill>
                <a:latin typeface="Neo Tech Std Light"/>
                <a:cs typeface="Neo Tech Std Light"/>
              </a:rPr>
              <a:t>aperiam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eaque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a:t>
            </a:r>
            <a:r>
              <a:rPr lang="en-US" sz="1100" dirty="0" smtClean="0">
                <a:solidFill>
                  <a:srgbClr val="7F7F7F"/>
                </a:solidFill>
                <a:latin typeface="Neo Tech Std Light"/>
                <a:cs typeface="Neo Tech Std Light"/>
              </a:rPr>
              <a:t> quae </a:t>
            </a:r>
            <a:r>
              <a:rPr lang="en-US" sz="1100" dirty="0" err="1" smtClean="0">
                <a:solidFill>
                  <a:srgbClr val="7F7F7F"/>
                </a:solidFill>
                <a:latin typeface="Neo Tech Std Light"/>
                <a:cs typeface="Neo Tech Std Light"/>
              </a:rPr>
              <a:t>ab</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illo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inventore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veritatis</a:t>
            </a:r>
            <a:r>
              <a:rPr lang="en-US" sz="1100" dirty="0" smtClean="0">
                <a:solidFill>
                  <a:srgbClr val="7F7F7F"/>
                </a:solidFill>
                <a:latin typeface="Neo Tech Std Light"/>
                <a:cs typeface="Neo Tech Std Light"/>
              </a:rPr>
              <a:t> et quasi </a:t>
            </a:r>
            <a:r>
              <a:rPr lang="en-US" sz="1100" dirty="0" err="1" smtClean="0">
                <a:solidFill>
                  <a:srgbClr val="7F7F7F"/>
                </a:solidFill>
                <a:latin typeface="Neo Tech Std Light"/>
                <a:cs typeface="Neo Tech Std Light"/>
              </a:rPr>
              <a:t>architecto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beatae</a:t>
            </a:r>
            <a:r>
              <a:rPr lang="en-US" sz="1100" dirty="0" smtClean="0">
                <a:solidFill>
                  <a:srgbClr val="7F7F7F"/>
                </a:solidFill>
                <a:latin typeface="Neo Tech Std Light"/>
                <a:cs typeface="Neo Tech Std Light"/>
              </a:rPr>
              <a:t> vitae dicta </a:t>
            </a:r>
            <a:r>
              <a:rPr lang="en-US" sz="1100" dirty="0" err="1" smtClean="0">
                <a:solidFill>
                  <a:srgbClr val="7F7F7F"/>
                </a:solidFill>
                <a:latin typeface="Neo Tech Std Light"/>
                <a:cs typeface="Neo Tech Std Light"/>
              </a:rPr>
              <a:t>sunt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explicabo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Nemo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enim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voluptas</a:t>
            </a:r>
            <a:r>
              <a:rPr lang="en-US" sz="1100" dirty="0" smtClean="0">
                <a:solidFill>
                  <a:srgbClr val="7F7F7F"/>
                </a:solidFill>
                <a:latin typeface="Neo Tech Std Light"/>
                <a:cs typeface="Neo Tech Std Light"/>
              </a:rPr>
              <a:t> sit </a:t>
            </a:r>
            <a:r>
              <a:rPr lang="en-US" sz="1100" dirty="0" err="1" smtClean="0">
                <a:solidFill>
                  <a:srgbClr val="7F7F7F"/>
                </a:solidFill>
                <a:latin typeface="Neo Tech Std Light"/>
                <a:cs typeface="Neo Tech Std Light"/>
              </a:rPr>
              <a:t>aspernatur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aut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odsed</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consequuntur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magni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eos</a:t>
            </a:r>
            <a:r>
              <a:rPr lang="en-US" sz="1100" dirty="0" smtClean="0">
                <a:solidFill>
                  <a:srgbClr val="7F7F7F"/>
                </a:solidFill>
                <a:latin typeface="Neo Tech Std Light"/>
                <a:cs typeface="Neo Tech Std Light"/>
              </a:rPr>
              <a:t> qui </a:t>
            </a:r>
            <a:r>
              <a:rPr lang="en-US" sz="1100" dirty="0" err="1" smtClean="0">
                <a:solidFill>
                  <a:srgbClr val="7F7F7F"/>
                </a:solidFill>
                <a:latin typeface="Neo Tech Std Light"/>
                <a:cs typeface="Neo Tech Std Light"/>
              </a:rPr>
              <a:t>ratione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sequi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nesciu</a:t>
            </a:r>
            <a:r>
              <a:rPr lang="en-US" sz="1100" dirty="0" smtClean="0">
                <a:solidFill>
                  <a:srgbClr val="7F7F7F"/>
                </a:solidFill>
                <a:latin typeface="Neo Tech Std Light"/>
                <a:cs typeface="Neo Tech Std Light"/>
              </a:rPr>
              <a:t>.</a:t>
            </a:r>
            <a:endParaRPr lang="bg-BG" sz="1100" dirty="0" smtClean="0">
              <a:solidFill>
                <a:srgbClr val="7F7F7F"/>
              </a:solidFill>
              <a:latin typeface="Neo Tech Std Light"/>
              <a:cs typeface="Neo Tech Std Light"/>
            </a:endParaRPr>
          </a:p>
        </p:txBody>
      </p:sp>
      <p:sp>
        <p:nvSpPr>
          <p:cNvPr id="8" name="TextBox 7"/>
          <p:cNvSpPr txBox="1"/>
          <p:nvPr userDrawn="1"/>
        </p:nvSpPr>
        <p:spPr>
          <a:xfrm>
            <a:off x="5848350" y="3891015"/>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dirty="0" err="1" smtClean="0">
                <a:solidFill>
                  <a:srgbClr val="7F7F7F"/>
                </a:solidFill>
                <a:latin typeface="Neo Tech Std Light"/>
                <a:cs typeface="Neo Tech Std Light"/>
              </a:rPr>
              <a:t>Oiste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natus</a:t>
            </a:r>
            <a:r>
              <a:rPr lang="en-US" sz="1100" dirty="0" smtClean="0">
                <a:solidFill>
                  <a:srgbClr val="7F7F7F"/>
                </a:solidFill>
                <a:latin typeface="Neo Tech Std Light"/>
                <a:cs typeface="Neo Tech Std Light"/>
              </a:rPr>
              <a:t> error sit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accUSntium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doloremque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laudantium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totam</a:t>
            </a:r>
            <a:r>
              <a:rPr lang="en-US" sz="1100" dirty="0" smtClean="0">
                <a:solidFill>
                  <a:srgbClr val="7F7F7F"/>
                </a:solidFill>
                <a:latin typeface="Neo Tech Std Light"/>
                <a:cs typeface="Neo Tech Std Light"/>
              </a:rPr>
              <a:t> rem </a:t>
            </a:r>
            <a:r>
              <a:rPr lang="en-US" sz="1100" dirty="0" err="1" smtClean="0">
                <a:solidFill>
                  <a:srgbClr val="7F7F7F"/>
                </a:solidFill>
                <a:latin typeface="Neo Tech Std Light"/>
                <a:cs typeface="Neo Tech Std Light"/>
              </a:rPr>
              <a:t>aperiam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eaque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a:t>
            </a:r>
            <a:r>
              <a:rPr lang="en-US" sz="1100" dirty="0" smtClean="0">
                <a:solidFill>
                  <a:srgbClr val="7F7F7F"/>
                </a:solidFill>
                <a:latin typeface="Neo Tech Std Light"/>
                <a:cs typeface="Neo Tech Std Light"/>
              </a:rPr>
              <a:t> quae </a:t>
            </a:r>
            <a:r>
              <a:rPr lang="en-US" sz="1100" dirty="0" err="1" smtClean="0">
                <a:solidFill>
                  <a:srgbClr val="7F7F7F"/>
                </a:solidFill>
                <a:latin typeface="Neo Tech Std Light"/>
                <a:cs typeface="Neo Tech Std Light"/>
              </a:rPr>
              <a:t>ab</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illo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inventore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veritatis</a:t>
            </a:r>
            <a:r>
              <a:rPr lang="en-US" sz="1100" dirty="0" smtClean="0">
                <a:solidFill>
                  <a:srgbClr val="7F7F7F"/>
                </a:solidFill>
                <a:latin typeface="Neo Tech Std Light"/>
                <a:cs typeface="Neo Tech Std Light"/>
              </a:rPr>
              <a:t> et quasi </a:t>
            </a:r>
            <a:r>
              <a:rPr lang="en-US" sz="1100" dirty="0" err="1" smtClean="0">
                <a:solidFill>
                  <a:srgbClr val="7F7F7F"/>
                </a:solidFill>
                <a:latin typeface="Neo Tech Std Light"/>
                <a:cs typeface="Neo Tech Std Light"/>
              </a:rPr>
              <a:t>architecto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beatae</a:t>
            </a:r>
            <a:r>
              <a:rPr lang="en-US" sz="1100" dirty="0" smtClean="0">
                <a:solidFill>
                  <a:srgbClr val="7F7F7F"/>
                </a:solidFill>
                <a:latin typeface="Neo Tech Std Light"/>
                <a:cs typeface="Neo Tech Std Light"/>
              </a:rPr>
              <a:t> vitae dicta </a:t>
            </a:r>
            <a:r>
              <a:rPr lang="en-US" sz="1100" dirty="0" err="1" smtClean="0">
                <a:solidFill>
                  <a:srgbClr val="7F7F7F"/>
                </a:solidFill>
                <a:latin typeface="Neo Tech Std Light"/>
                <a:cs typeface="Neo Tech Std Light"/>
              </a:rPr>
              <a:t>sunt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explicabo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Nemo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enim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voluptas</a:t>
            </a:r>
            <a:r>
              <a:rPr lang="en-US" sz="1100" dirty="0" smtClean="0">
                <a:solidFill>
                  <a:srgbClr val="7F7F7F"/>
                </a:solidFill>
                <a:latin typeface="Neo Tech Std Light"/>
                <a:cs typeface="Neo Tech Std Light"/>
              </a:rPr>
              <a:t> sit </a:t>
            </a:r>
            <a:r>
              <a:rPr lang="en-US" sz="1100" dirty="0" err="1" smtClean="0">
                <a:solidFill>
                  <a:srgbClr val="7F7F7F"/>
                </a:solidFill>
                <a:latin typeface="Neo Tech Std Light"/>
                <a:cs typeface="Neo Tech Std Light"/>
              </a:rPr>
              <a:t>aspernatur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aut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odit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aut</a:t>
            </a:r>
            <a:r>
              <a:rPr lang="en-US" sz="1100" dirty="0" smtClean="0">
                <a:solidFill>
                  <a:srgbClr val="7F7F7F"/>
                </a:solidFill>
                <a:latin typeface="Neo Tech Std Light"/>
                <a:cs typeface="Neo Tech Std Light"/>
              </a:rPr>
              <a:t> fugit, </a:t>
            </a:r>
            <a:r>
              <a:rPr lang="en-US" sz="1100" dirty="0" err="1" smtClean="0">
                <a:solidFill>
                  <a:srgbClr val="7F7F7F"/>
                </a:solidFill>
                <a:latin typeface="Neo Tech Std Light"/>
                <a:cs typeface="Neo Tech Std Light"/>
              </a:rPr>
              <a:t>sed</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consequuntur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magni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eos</a:t>
            </a:r>
            <a:r>
              <a:rPr lang="en-US" sz="1100" dirty="0" smtClean="0">
                <a:solidFill>
                  <a:srgbClr val="7F7F7F"/>
                </a:solidFill>
                <a:latin typeface="Neo Tech Std Light"/>
                <a:cs typeface="Neo Tech Std Light"/>
              </a:rPr>
              <a:t> qui </a:t>
            </a:r>
            <a:r>
              <a:rPr lang="en-US" sz="1100" dirty="0" err="1" smtClean="0">
                <a:solidFill>
                  <a:srgbClr val="7F7F7F"/>
                </a:solidFill>
                <a:latin typeface="Neo Tech Std Light"/>
                <a:cs typeface="Neo Tech Std Light"/>
              </a:rPr>
              <a:t>ratione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sequi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nesciunt</a:t>
            </a:r>
            <a:r>
              <a:rPr lang="en-US" sz="1100" dirty="0" smtClean="0">
                <a:solidFill>
                  <a:srgbClr val="7F7F7F"/>
                </a:solidFill>
                <a:latin typeface="Neo Tech Std Light"/>
                <a:cs typeface="Neo Tech Std Light"/>
              </a:rPr>
              <a:t>.</a:t>
            </a:r>
            <a:endParaRPr lang="bg-BG" sz="1100" dirty="0" smtClean="0">
              <a:solidFill>
                <a:srgbClr val="7F7F7F"/>
              </a:solidFill>
              <a:latin typeface="Neo Tech Std Light"/>
              <a:cs typeface="Neo Tech Std Light"/>
            </a:endParaRPr>
          </a:p>
        </p:txBody>
      </p:sp>
      <p:sp>
        <p:nvSpPr>
          <p:cNvPr id="9" name="Rectangle 22"/>
          <p:cNvSpPr>
            <a:spLocks noChangeArrowheads="1"/>
          </p:cNvSpPr>
          <p:nvPr userDrawn="1"/>
        </p:nvSpPr>
        <p:spPr bwMode="auto">
          <a:xfrm>
            <a:off x="2880593" y="2105129"/>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FFFFFF"/>
                </a:solidFill>
                <a:latin typeface="Neo Tech Std Light" charset="0"/>
                <a:cs typeface="Neo Tech Std Light" charset="0"/>
              </a:rPr>
              <a:t>Cloud</a:t>
            </a:r>
            <a:endParaRPr lang="bg-BG" sz="2400">
              <a:solidFill>
                <a:srgbClr val="363636"/>
              </a:solidFill>
              <a:latin typeface="Neo Tech Std Light" charset="0"/>
              <a:cs typeface="Neo Tech Std Light" charset="0"/>
            </a:endParaRPr>
          </a:p>
        </p:txBody>
      </p:sp>
      <p:sp>
        <p:nvSpPr>
          <p:cNvPr id="10" name="Rectangle 23"/>
          <p:cNvSpPr>
            <a:spLocks noChangeArrowheads="1"/>
          </p:cNvSpPr>
          <p:nvPr userDrawn="1"/>
        </p:nvSpPr>
        <p:spPr bwMode="auto">
          <a:xfrm>
            <a:off x="4617515" y="2436814"/>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Neo Tech Std Light" charset="0"/>
                <a:cs typeface="Neo Tech Std Light" charset="0"/>
              </a:rPr>
              <a:t>VPS</a:t>
            </a:r>
            <a:endParaRPr lang="bg-BG">
              <a:solidFill>
                <a:srgbClr val="363636"/>
              </a:solidFill>
              <a:latin typeface="Neo Tech Std Light" charset="0"/>
              <a:cs typeface="Neo Tech Std Light" charset="0"/>
            </a:endParaRPr>
          </a:p>
        </p:txBody>
      </p:sp>
      <p:sp>
        <p:nvSpPr>
          <p:cNvPr id="11" name="Rectangle 24"/>
          <p:cNvSpPr>
            <a:spLocks noChangeArrowheads="1"/>
          </p:cNvSpPr>
          <p:nvPr userDrawn="1"/>
        </p:nvSpPr>
        <p:spPr bwMode="auto">
          <a:xfrm>
            <a:off x="5808559" y="202723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rgbClr val="FFFFFF"/>
                </a:solidFill>
                <a:latin typeface="Neo Tech Std Light" charset="0"/>
                <a:cs typeface="Neo Tech Std Light" charset="0"/>
              </a:rPr>
              <a:t>DNS</a:t>
            </a:r>
            <a:endParaRPr lang="bg-BG" sz="2000">
              <a:solidFill>
                <a:srgbClr val="363636"/>
              </a:solidFill>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userDrawn="1"/>
        </p:nvSpPr>
        <p:spPr>
          <a:xfrm>
            <a:off x="3768725" y="2856017"/>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userDrawn="1"/>
        </p:nvSpPr>
        <p:spPr>
          <a:xfrm rot="19408626">
            <a:off x="5559477" y="2735367"/>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userDrawn="1"/>
        </p:nvSpPr>
        <p:spPr bwMode="auto">
          <a:xfrm>
            <a:off x="931866" y="3514725"/>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82B7D"/>
                </a:solidFill>
                <a:latin typeface="Neo Tech Std Light"/>
                <a:cs typeface="Neo Tech Std Light"/>
              </a:rPr>
              <a:t>Lorem ipsum</a:t>
            </a:r>
            <a:endParaRPr lang="bg-BG" sz="280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9" y="3962408"/>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363636"/>
                </a:solidFill>
                <a:latin typeface="Neo Tech Std Light"/>
                <a:cs typeface="Neo Tech Std Light"/>
              </a:rPr>
              <a:t>beatae vitae dicta sunt et apace</a:t>
            </a:r>
            <a:endParaRPr lang="bg-BG" sz="1200">
              <a:solidFill>
                <a:srgbClr val="363636"/>
              </a:solidFill>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3430560899"/>
      </p:ext>
    </p:extLst>
  </p:cSld>
  <p:clrMapOvr>
    <a:masterClrMapping/>
  </p:clrMapOvr>
  <p:transition xmlns:p14="http://schemas.microsoft.com/office/powerpoint/2010/main" spd="slow">
    <p:wip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userDrawn="1"/>
        </p:nvSpPr>
        <p:spPr>
          <a:xfrm>
            <a:off x="2724152" y="2852745"/>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userDrawn="1"/>
        </p:nvSpPr>
        <p:spPr>
          <a:xfrm>
            <a:off x="4692656"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userDrawn="1"/>
        </p:nvSpPr>
        <p:spPr>
          <a:xfrm>
            <a:off x="6659564"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17939086"/>
      </p:ext>
    </p:extLst>
  </p:cSld>
  <p:clrMapOvr>
    <a:masterClrMapping/>
  </p:clrMapOvr>
  <p:transition xmlns:p14="http://schemas.microsoft.com/office/powerpoint/2010/main" spd="slow">
    <p:wip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954"/>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grpSp>
        <p:nvGrpSpPr>
          <p:cNvPr id="4" name="Group 14"/>
          <p:cNvGrpSpPr>
            <a:grpSpLocks/>
          </p:cNvGrpSpPr>
          <p:nvPr userDrawn="1"/>
        </p:nvGrpSpPr>
        <p:grpSpPr bwMode="auto">
          <a:xfrm>
            <a:off x="1820906" y="1893992"/>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7" name="Group 19"/>
          <p:cNvGrpSpPr>
            <a:grpSpLocks/>
          </p:cNvGrpSpPr>
          <p:nvPr userDrawn="1"/>
        </p:nvGrpSpPr>
        <p:grpSpPr bwMode="auto">
          <a:xfrm>
            <a:off x="3779890" y="1893992"/>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10" name="Group 23"/>
          <p:cNvGrpSpPr>
            <a:grpSpLocks/>
          </p:cNvGrpSpPr>
          <p:nvPr userDrawn="1"/>
        </p:nvGrpSpPr>
        <p:grpSpPr bwMode="auto">
          <a:xfrm>
            <a:off x="5738865" y="1893992"/>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4" name="Rectangle 27"/>
          <p:cNvSpPr>
            <a:spLocks noChangeArrowheads="1"/>
          </p:cNvSpPr>
          <p:nvPr userDrawn="1"/>
        </p:nvSpPr>
        <p:spPr bwMode="auto">
          <a:xfrm>
            <a:off x="2298827" y="2662342"/>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74" y="2413104"/>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86" y="2089254"/>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userDrawn="1"/>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AB3192"/>
                </a:solidFill>
                <a:latin typeface="Neo Tech Std"/>
                <a:cs typeface="Neo Tech Std"/>
              </a:rPr>
              <a:t>Warning!</a:t>
            </a:r>
            <a:endParaRPr lang="bg-BG" sz="2800">
              <a:solidFill>
                <a:srgbClr val="AB3192"/>
              </a:solidFill>
              <a:latin typeface="Neo Tech Std"/>
              <a:cs typeface="Neo Tech Std"/>
            </a:endParaRPr>
          </a:p>
        </p:txBody>
      </p:sp>
      <p:sp>
        <p:nvSpPr>
          <p:cNvPr id="20" name="TextBox 19"/>
          <p:cNvSpPr txBox="1">
            <a:spLocks noChangeArrowheads="1"/>
          </p:cNvSpPr>
          <p:nvPr userDrawn="1"/>
        </p:nvSpPr>
        <p:spPr bwMode="auto">
          <a:xfrm>
            <a:off x="1763714" y="4419704"/>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userDrawn="1"/>
        </p:nvGrpSpPr>
        <p:grpSpPr bwMode="auto">
          <a:xfrm>
            <a:off x="4481565"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115" y="1887642"/>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550253436"/>
      </p:ext>
    </p:extLst>
  </p:cSld>
  <p:clrMapOvr>
    <a:masterClrMapping/>
  </p:clrMapOvr>
  <p:transition xmlns:p14="http://schemas.microsoft.com/office/powerpoint/2010/main" spd="slow">
    <p:wip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504"/>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575575031"/>
      </p:ext>
    </p:extLst>
  </p:cSld>
  <p:clrMapOvr>
    <a:masterClrMapping/>
  </p:clrMapOvr>
  <p:transition xmlns:p14="http://schemas.microsoft.com/office/powerpoint/2010/main" spd="slow">
    <p:wip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504"/>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701607904"/>
      </p:ext>
    </p:extLst>
  </p:cSld>
  <p:clrMapOvr>
    <a:masterClrMapping/>
  </p:clrMapOvr>
  <p:transition xmlns:p14="http://schemas.microsoft.com/office/powerpoint/2010/main" spd="slow">
    <p:wip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20"/>
            <a:ext cx="2133600" cy="365125"/>
          </a:xfrm>
          <a:prstGeom prst="rect">
            <a:avLst/>
          </a:prstGeom>
        </p:spPr>
        <p:txBody>
          <a:bodyPr/>
          <a:lstStyle>
            <a:lvl1pPr>
              <a:defRPr sz="1800">
                <a:solidFill>
                  <a:prstClr val="black">
                    <a:tint val="75000"/>
                  </a:prstClr>
                </a:solidFill>
                <a:latin typeface="Calibri"/>
              </a:defRPr>
            </a:lvl1pPr>
          </a:lstStyle>
          <a:p>
            <a:pPr>
              <a:defRPr/>
            </a:pPr>
            <a:endParaRPr lang="en-US"/>
          </a:p>
        </p:txBody>
      </p:sp>
      <p:sp>
        <p:nvSpPr>
          <p:cNvPr id="3" name="Footer Placeholder 2"/>
          <p:cNvSpPr>
            <a:spLocks noGrp="1"/>
          </p:cNvSpPr>
          <p:nvPr>
            <p:ph type="ftr" sz="quarter" idx="11"/>
          </p:nvPr>
        </p:nvSpPr>
        <p:spPr>
          <a:xfrm>
            <a:off x="3124200" y="6356420"/>
            <a:ext cx="2895600" cy="365125"/>
          </a:xfrm>
          <a:prstGeom prst="rect">
            <a:avLst/>
          </a:prstGeom>
        </p:spPr>
        <p:txBody>
          <a:bodyPr/>
          <a:lstStyle>
            <a:lvl1pPr>
              <a:defRPr sz="1800">
                <a:solidFill>
                  <a:prstClr val="black">
                    <a:tint val="75000"/>
                  </a:prstClr>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420"/>
            <a:ext cx="2133600" cy="365125"/>
          </a:xfrm>
          <a:prstGeom prst="rect">
            <a:avLst/>
          </a:prstGeom>
        </p:spPr>
        <p:txBody>
          <a:bodyPr/>
          <a:lstStyle>
            <a:lvl1pPr>
              <a:defRPr sz="1800">
                <a:solidFill>
                  <a:prstClr val="black">
                    <a:tint val="75000"/>
                  </a:prstClr>
                </a:solidFill>
                <a:latin typeface="Calibri"/>
              </a:defRPr>
            </a:lvl1pPr>
          </a:lstStyle>
          <a:p>
            <a:pPr>
              <a:defRPr/>
            </a:pPr>
            <a:fld id="{8503AFF2-0011-7948-9C77-16CDA1209689}" type="slidenum">
              <a:rPr lang="en-US"/>
              <a:pPr>
                <a:defRPr/>
              </a:pPr>
              <a:t>‹#›</a:t>
            </a:fld>
            <a:endParaRPr lang="en-US"/>
          </a:p>
        </p:txBody>
      </p:sp>
    </p:spTree>
    <p:extLst>
      <p:ext uri="{BB962C8B-B14F-4D97-AF65-F5344CB8AC3E}">
        <p14:creationId xmlns:p14="http://schemas.microsoft.com/office/powerpoint/2010/main" val="2487166010"/>
      </p:ext>
    </p:extLst>
  </p:cSld>
  <p:clrMapOvr>
    <a:masterClrMapping/>
  </p:clrMapOvr>
  <p:transition xmlns:p14="http://schemas.microsoft.com/office/powerpoint/2010/main" spd="slow">
    <p:wip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Slide Number Placeholder 5"/>
          <p:cNvSpPr>
            <a:spLocks noGrp="1"/>
          </p:cNvSpPr>
          <p:nvPr>
            <p:ph type="sldNum" sz="quarter" idx="10"/>
          </p:nvPr>
        </p:nvSpPr>
        <p:spPr>
          <a:xfrm>
            <a:off x="8116913" y="50"/>
            <a:ext cx="585787" cy="365125"/>
          </a:xfrm>
          <a:prstGeom prst="rect">
            <a:avLst/>
          </a:prstGeom>
        </p:spPr>
        <p:txBody>
          <a:bodyPr/>
          <a:lstStyle>
            <a:lvl1pPr>
              <a:defRPr/>
            </a:lvl1pPr>
          </a:lstStyle>
          <a:p>
            <a:pPr>
              <a:defRPr/>
            </a:pPr>
            <a:fld id="{A245F86F-D8B5-3347-A6C3-CEA868DBB9CB}" type="slidenum">
              <a:rPr lang="en-JM">
                <a:solidFill>
                  <a:srgbClr val="363636">
                    <a:tint val="75000"/>
                  </a:srgbClr>
                </a:solidFill>
              </a:rPr>
              <a:pPr>
                <a:defRPr/>
              </a:pPr>
              <a:t>‹#›</a:t>
            </a:fld>
            <a:endParaRPr lang="en-JM">
              <a:solidFill>
                <a:srgbClr val="363636">
                  <a:tint val="75000"/>
                </a:srgbClr>
              </a:solidFill>
            </a:endParaRPr>
          </a:p>
        </p:txBody>
      </p:sp>
    </p:spTree>
    <p:extLst>
      <p:ext uri="{BB962C8B-B14F-4D97-AF65-F5344CB8AC3E}">
        <p14:creationId xmlns:p14="http://schemas.microsoft.com/office/powerpoint/2010/main" val="3683781418"/>
      </p:ext>
    </p:extLst>
  </p:cSld>
  <p:clrMapOvr>
    <a:masterClrMapping/>
  </p:clrMapOvr>
  <p:transition xmlns:p14="http://schemas.microsoft.com/office/powerpoint/2010/main" spd="slow">
    <p:wip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
        <p:nvSpPr>
          <p:cNvPr id="3" name="Pladsholder til slidenummer 2"/>
          <p:cNvSpPr>
            <a:spLocks noGrp="1"/>
          </p:cNvSpPr>
          <p:nvPr>
            <p:ph type="sldNum" sz="quarter" idx="12"/>
          </p:nvPr>
        </p:nvSpPr>
        <p:spPr/>
        <p:txBody>
          <a:bodyPr/>
          <a:lstStyle/>
          <a:p>
            <a:r>
              <a:rPr lang="da-DK" dirty="0" smtClean="0">
                <a:solidFill>
                  <a:srgbClr val="363636">
                    <a:tint val="75000"/>
                  </a:srgbClr>
                </a:solidFill>
              </a:rPr>
              <a:t>2	</a:t>
            </a:r>
            <a:endParaRPr lang="da-DK" dirty="0">
              <a:solidFill>
                <a:srgbClr val="363636">
                  <a:tint val="75000"/>
                </a:srgbClr>
              </a:solidFill>
            </a:endParaRPr>
          </a:p>
        </p:txBody>
      </p:sp>
    </p:spTree>
    <p:extLst>
      <p:ext uri="{BB962C8B-B14F-4D97-AF65-F5344CB8AC3E}">
        <p14:creationId xmlns:p14="http://schemas.microsoft.com/office/powerpoint/2010/main" val="783124216"/>
      </p:ext>
    </p:extLst>
  </p:cSld>
  <p:clrMapOvr>
    <a:masterClrMapping/>
  </p:clrMapOvr>
  <p:transition xmlns:p14="http://schemas.microsoft.com/office/powerpoint/2010/main" spd="slow">
    <p:wip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Pladsholder til slidenummer 1"/>
          <p:cNvSpPr>
            <a:spLocks noGrp="1"/>
          </p:cNvSpPr>
          <p:nvPr>
            <p:ph type="sldNum" sz="quarter" idx="10"/>
          </p:nvPr>
        </p:nvSpPr>
        <p:spPr/>
        <p:txBody>
          <a:bodyPr/>
          <a:lstStyle/>
          <a:p>
            <a:r>
              <a:rPr lang="da-DK" dirty="0" smtClean="0">
                <a:solidFill>
                  <a:srgbClr val="363636">
                    <a:tint val="75000"/>
                  </a:srgbClr>
                </a:solidFill>
              </a:rPr>
              <a:t>3	</a:t>
            </a:r>
            <a:endParaRPr lang="da-DK" dirty="0">
              <a:solidFill>
                <a:srgbClr val="363636">
                  <a:tint val="75000"/>
                </a:srgbClr>
              </a:solidFill>
            </a:endParaRPr>
          </a:p>
        </p:txBody>
      </p:sp>
    </p:spTree>
    <p:extLst>
      <p:ext uri="{BB962C8B-B14F-4D97-AF65-F5344CB8AC3E}">
        <p14:creationId xmlns:p14="http://schemas.microsoft.com/office/powerpoint/2010/main" val="370506659"/>
      </p:ext>
    </p:extLst>
  </p:cSld>
  <p:clrMapOvr>
    <a:masterClrMapping/>
  </p:clrMapOvr>
  <p:transition xmlns:p14="http://schemas.microsoft.com/office/powerpoint/2010/mai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8" name="Oval 7"/>
          <p:cNvSpPr/>
          <p:nvPr userDrawn="1"/>
        </p:nvSpPr>
        <p:spPr>
          <a:xfrm>
            <a:off x="2724152" y="2852745"/>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9" name="Oval 8"/>
          <p:cNvSpPr/>
          <p:nvPr userDrawn="1"/>
        </p:nvSpPr>
        <p:spPr>
          <a:xfrm>
            <a:off x="4692656"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0" name="Oval 9"/>
          <p:cNvSpPr/>
          <p:nvPr userDrawn="1"/>
        </p:nvSpPr>
        <p:spPr>
          <a:xfrm>
            <a:off x="6659564"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410082672"/>
      </p:ext>
    </p:extLst>
  </p:cSld>
  <p:clrMapOvr>
    <a:masterClrMapping/>
  </p:clrMapOvr>
  <p:transition xmlns:p14="http://schemas.microsoft.com/office/powerpoint/2010/main" spd="slow">
    <p:wip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Pladsholder til slidenummer 1"/>
          <p:cNvSpPr>
            <a:spLocks noGrp="1"/>
          </p:cNvSpPr>
          <p:nvPr>
            <p:ph type="sldNum" sz="quarter" idx="10"/>
          </p:nvPr>
        </p:nvSpPr>
        <p:spPr/>
        <p:txBody>
          <a:bodyPr/>
          <a:lstStyle/>
          <a:p>
            <a:r>
              <a:rPr lang="da-DK" dirty="0" smtClean="0">
                <a:solidFill>
                  <a:srgbClr val="363636">
                    <a:tint val="75000"/>
                  </a:srgbClr>
                </a:solidFill>
              </a:rPr>
              <a:t>4	</a:t>
            </a:r>
            <a:endParaRPr lang="da-DK" dirty="0">
              <a:solidFill>
                <a:srgbClr val="363636">
                  <a:tint val="75000"/>
                </a:srgbClr>
              </a:solidFill>
            </a:endParaRPr>
          </a:p>
        </p:txBody>
      </p:sp>
    </p:spTree>
    <p:extLst>
      <p:ext uri="{BB962C8B-B14F-4D97-AF65-F5344CB8AC3E}">
        <p14:creationId xmlns:p14="http://schemas.microsoft.com/office/powerpoint/2010/main" val="3306903298"/>
      </p:ext>
    </p:extLst>
  </p:cSld>
  <p:clrMapOvr>
    <a:masterClrMapping/>
  </p:clrMapOvr>
  <p:transition xmlns:p14="http://schemas.microsoft.com/office/powerpoint/2010/main" spd="slow">
    <p:wip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604605853"/>
      </p:ext>
    </p:extLst>
  </p:cSld>
  <p:clrMapOvr>
    <a:masterClrMapping/>
  </p:clrMapOvr>
  <p:transition xmlns:p14="http://schemas.microsoft.com/office/powerpoint/2010/main" spd="slow">
    <p:wip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502"/>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2464266932"/>
      </p:ext>
    </p:extLst>
  </p:cSld>
  <p:clrMapOvr>
    <a:masterClrMapping/>
  </p:clrMapOvr>
  <p:transition xmlns:p14="http://schemas.microsoft.com/office/powerpoint/2010/main" spd="slow">
    <p:wip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3" descr="Vergic_logo_tagline_CMYK.eps"/>
          <p:cNvPicPr>
            <a:picLocks noChangeAspect="1"/>
          </p:cNvPicPr>
          <p:nvPr/>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502"/>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
        <p:nvSpPr>
          <p:cNvPr id="4" name="Titel 3"/>
          <p:cNvSpPr>
            <a:spLocks noGrp="1"/>
          </p:cNvSpPr>
          <p:nvPr>
            <p:ph type="title"/>
          </p:nvPr>
        </p:nvSpPr>
        <p:spPr/>
        <p:txBody>
          <a:bodyPr/>
          <a:lstStyle/>
          <a:p>
            <a:r>
              <a:rPr lang="da-DK" smtClean="0"/>
              <a:t>Klik for at redigere i master</a:t>
            </a:r>
            <a:endParaRPr lang="da-DK"/>
          </a:p>
        </p:txBody>
      </p:sp>
    </p:spTree>
    <p:extLst>
      <p:ext uri="{BB962C8B-B14F-4D97-AF65-F5344CB8AC3E}">
        <p14:creationId xmlns:p14="http://schemas.microsoft.com/office/powerpoint/2010/main" val="157034979"/>
      </p:ext>
    </p:extLst>
  </p:cSld>
  <p:clrMapOvr>
    <a:masterClrMapping/>
  </p:clrMapOvr>
  <p:transition xmlns:p14="http://schemas.microsoft.com/office/powerpoint/2010/main" spd="slow">
    <p:wipe/>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1897989739"/>
      </p:ext>
    </p:extLst>
  </p:cSld>
  <p:clrMapOvr>
    <a:masterClrMapping/>
  </p:clrMapOvr>
  <p:transition xmlns:p14="http://schemas.microsoft.com/office/powerpoint/2010/main" spd="slow">
    <p:wipe/>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1437162977"/>
      </p:ext>
    </p:extLst>
  </p:cSld>
  <p:clrMapOvr>
    <a:masterClrMapping/>
  </p:clrMapOvr>
  <p:transition xmlns:p14="http://schemas.microsoft.com/office/powerpoint/2010/main" spd="slow">
    <p:wip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772264842"/>
      </p:ext>
    </p:extLst>
  </p:cSld>
  <p:clrMapOvr>
    <a:masterClrMapping/>
  </p:clrMapOvr>
  <p:transition xmlns:p14="http://schemas.microsoft.com/office/powerpoint/2010/main" spd="slow">
    <p:wip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85958155"/>
      </p:ext>
    </p:extLst>
  </p:cSld>
  <p:clrMapOvr>
    <a:masterClrMapping/>
  </p:clrMapOvr>
  <p:transition xmlns:p14="http://schemas.microsoft.com/office/powerpoint/2010/main" spd="slow">
    <p:wipe/>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1400264016"/>
      </p:ext>
    </p:extLst>
  </p:cSld>
  <p:clrMapOvr>
    <a:masterClrMapping/>
  </p:clrMapOvr>
  <p:transition xmlns:p14="http://schemas.microsoft.com/office/powerpoint/2010/main" spd="slow">
    <p:wip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557480142"/>
      </p:ext>
    </p:extLst>
  </p:cSld>
  <p:clrMapOvr>
    <a:masterClrMapping/>
  </p:clrMapOvr>
  <p:transition xmlns:p14="http://schemas.microsoft.com/office/powerpoint/2010/mai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90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grpSp>
        <p:nvGrpSpPr>
          <p:cNvPr id="4" name="Group 14"/>
          <p:cNvGrpSpPr>
            <a:grpSpLocks/>
          </p:cNvGrpSpPr>
          <p:nvPr userDrawn="1"/>
        </p:nvGrpSpPr>
        <p:grpSpPr bwMode="auto">
          <a:xfrm>
            <a:off x="1820888" y="189393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7" name="Group 19"/>
          <p:cNvGrpSpPr>
            <a:grpSpLocks/>
          </p:cNvGrpSpPr>
          <p:nvPr userDrawn="1"/>
        </p:nvGrpSpPr>
        <p:grpSpPr bwMode="auto">
          <a:xfrm>
            <a:off x="3779863" y="189393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grpSp>
        <p:nvGrpSpPr>
          <p:cNvPr id="10" name="Group 23"/>
          <p:cNvGrpSpPr>
            <a:grpSpLocks/>
          </p:cNvGrpSpPr>
          <p:nvPr userDrawn="1"/>
        </p:nvGrpSpPr>
        <p:grpSpPr bwMode="auto">
          <a:xfrm>
            <a:off x="5738838" y="189393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a:cs typeface="Neo Tech Std"/>
            </a:endParaRPr>
          </a:p>
        </p:txBody>
      </p:sp>
      <p:sp>
        <p:nvSpPr>
          <p:cNvPr id="14" name="Rectangle 27"/>
          <p:cNvSpPr>
            <a:spLocks noChangeArrowheads="1"/>
          </p:cNvSpPr>
          <p:nvPr userDrawn="1"/>
        </p:nvSpPr>
        <p:spPr bwMode="auto">
          <a:xfrm>
            <a:off x="2298827" y="2662288"/>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47" y="2413050"/>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50" y="2089200"/>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userDrawn="1"/>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accent2"/>
                </a:solidFill>
                <a:latin typeface="Neo Tech Std"/>
                <a:cs typeface="Neo Tech Std"/>
              </a:rPr>
              <a:t>Warning!</a:t>
            </a:r>
            <a:endParaRPr lang="bg-BG" sz="2800">
              <a:solidFill>
                <a:schemeClr val="accent2"/>
              </a:solidFill>
              <a:latin typeface="Neo Tech Std"/>
              <a:cs typeface="Neo Tech Std"/>
            </a:endParaRPr>
          </a:p>
        </p:txBody>
      </p:sp>
      <p:sp>
        <p:nvSpPr>
          <p:cNvPr id="20" name="TextBox 19"/>
          <p:cNvSpPr txBox="1">
            <a:spLocks noChangeArrowheads="1"/>
          </p:cNvSpPr>
          <p:nvPr userDrawn="1"/>
        </p:nvSpPr>
        <p:spPr bwMode="auto">
          <a:xfrm>
            <a:off x="1763714" y="441965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userDrawn="1"/>
        </p:nvGrpSpPr>
        <p:grpSpPr bwMode="auto">
          <a:xfrm>
            <a:off x="4481538"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88" y="188758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3961027879"/>
      </p:ext>
    </p:extLst>
  </p:cSld>
  <p:clrMapOvr>
    <a:masterClrMapping/>
  </p:clrMapOvr>
  <p:transition xmlns:p14="http://schemas.microsoft.com/office/powerpoint/2010/main" spd="slow">
    <p:wip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661925972"/>
      </p:ext>
    </p:extLst>
  </p:cSld>
  <p:clrMapOvr>
    <a:masterClrMapping/>
  </p:clrMapOvr>
  <p:transition xmlns:p14="http://schemas.microsoft.com/office/powerpoint/2010/main" spd="slow">
    <p:wipe/>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2667700024"/>
      </p:ext>
    </p:extLst>
  </p:cSld>
  <p:clrMapOvr>
    <a:masterClrMapping/>
  </p:clrMapOvr>
  <p:transition xmlns:p14="http://schemas.microsoft.com/office/powerpoint/2010/main" spd="slow">
    <p:wipe/>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170878133"/>
      </p:ext>
    </p:extLst>
  </p:cSld>
  <p:clrMapOvr>
    <a:masterClrMapping/>
  </p:clrMapOvr>
  <p:transition xmlns:p14="http://schemas.microsoft.com/office/powerpoint/2010/main" spd="slow">
    <p:wip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303"/>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3303071064"/>
      </p:ext>
    </p:extLst>
  </p:cSld>
  <p:clrMapOvr>
    <a:masterClrMapping/>
  </p:clrMapOvr>
  <p:transition xmlns:p14="http://schemas.microsoft.com/office/powerpoint/2010/main" spd="slow">
    <p:wipe/>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Something About US (2)">
    <p:bg>
      <p:bgRef idx="1001">
        <a:schemeClr val="bg1"/>
      </p:bgRef>
    </p:bg>
    <p:spTree>
      <p:nvGrpSpPr>
        <p:cNvPr id="1" name=""/>
        <p:cNvGrpSpPr/>
        <p:nvPr/>
      </p:nvGrpSpPr>
      <p:grpSpPr>
        <a:xfrm>
          <a:off x="0" y="0"/>
          <a:ext cx="0" cy="0"/>
          <a:chOff x="0" y="0"/>
          <a:chExt cx="0" cy="0"/>
        </a:xfrm>
      </p:grpSpPr>
      <p:sp>
        <p:nvSpPr>
          <p:cNvPr id="6" name="Ellipse 98"/>
          <p:cNvSpPr/>
          <p:nvPr userDrawn="1"/>
        </p:nvSpPr>
        <p:spPr bwMode="auto">
          <a:xfrm>
            <a:off x="685800" y="5334102"/>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7" name="Ellipse 98"/>
          <p:cNvSpPr/>
          <p:nvPr userDrawn="1"/>
        </p:nvSpPr>
        <p:spPr bwMode="auto">
          <a:xfrm>
            <a:off x="685800" y="5257902"/>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66750" y="28194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1893001299"/>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659452189"/>
      </p:ext>
    </p:extLst>
  </p:cSld>
  <p:clrMapOvr>
    <a:masterClrMapping/>
  </p:clrMapOvr>
  <p:transition xmlns:p14="http://schemas.microsoft.com/office/powerpoint/2010/main" spd="slow">
    <p:wip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4009"/>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1172877050"/>
      </p:ext>
    </p:extLst>
  </p:cSld>
  <p:clrMapOvr>
    <a:masterClrMapping/>
  </p:clrMapOvr>
  <p:transition xmlns:p14="http://schemas.microsoft.com/office/powerpoint/2010/main" spd="slow">
    <p:wip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7"/>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9" y="2174877"/>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1970805113"/>
      </p:ext>
    </p:extLst>
  </p:cSld>
  <p:clrMapOvr>
    <a:masterClrMapping/>
  </p:clrMapOvr>
  <p:transition xmlns:p14="http://schemas.microsoft.com/office/powerpoint/2010/main" spd="slow">
    <p:wip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3081874451"/>
      </p:ext>
    </p:extLst>
  </p:cSld>
  <p:clrMapOvr>
    <a:masterClrMapping/>
  </p:clrMapOvr>
  <p:transition xmlns:p14="http://schemas.microsoft.com/office/powerpoint/2010/main" spd="slow">
    <p:wip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1569892854"/>
      </p:ext>
    </p:extLst>
  </p:cSld>
  <p:clrMapOvr>
    <a:masterClrMapping/>
  </p:clrMapOvr>
  <p:transition xmlns:p14="http://schemas.microsoft.com/office/powerpoint/2010/mai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45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4097654581"/>
      </p:ext>
    </p:extLst>
  </p:cSld>
  <p:clrMapOvr>
    <a:masterClrMapping/>
  </p:clrMapOvr>
  <p:transition xmlns:p14="http://schemas.microsoft.com/office/powerpoint/2010/main" spd="slow">
    <p:wip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2532041055"/>
      </p:ext>
    </p:extLst>
  </p:cSld>
  <p:clrMapOvr>
    <a:masterClrMapping/>
  </p:clrMapOvr>
  <p:transition xmlns:p14="http://schemas.microsoft.com/office/powerpoint/2010/main" spd="slow">
    <p:wipe/>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4" name="Group 35"/>
          <p:cNvGrpSpPr>
            <a:grpSpLocks/>
          </p:cNvGrpSpPr>
          <p:nvPr userDrawn="1"/>
        </p:nvGrpSpPr>
        <p:grpSpPr bwMode="auto">
          <a:xfrm>
            <a:off x="450851"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9" name="Group 38"/>
          <p:cNvGrpSpPr>
            <a:grpSpLocks/>
          </p:cNvGrpSpPr>
          <p:nvPr userDrawn="1"/>
        </p:nvGrpSpPr>
        <p:grpSpPr bwMode="auto">
          <a:xfrm>
            <a:off x="5784851"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35" name="Group 41"/>
          <p:cNvGrpSpPr>
            <a:grpSpLocks/>
          </p:cNvGrpSpPr>
          <p:nvPr userDrawn="1"/>
        </p:nvGrpSpPr>
        <p:grpSpPr bwMode="auto">
          <a:xfrm>
            <a:off x="3194051"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3971797863"/>
      </p:ext>
    </p:extLst>
  </p:cSld>
  <p:clrMapOvr>
    <a:masterClrMapping/>
  </p:clrMapOvr>
  <p:transition xmlns:p14="http://schemas.microsoft.com/office/powerpoint/2010/main" spd="slow">
    <p:wipe/>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userDrawn="1"/>
        </p:nvSpPr>
        <p:spPr>
          <a:xfrm>
            <a:off x="26670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userDrawn="1"/>
        </p:nvSpPr>
        <p:spPr>
          <a:xfrm>
            <a:off x="48006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userDrawn="1"/>
        </p:nvSpPr>
        <p:spPr>
          <a:xfrm>
            <a:off x="6942189"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5"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5"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69"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7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69"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906"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1322921266"/>
      </p:ext>
    </p:extLst>
  </p:cSld>
  <p:clrMapOvr>
    <a:masterClrMapping/>
  </p:clrMapOvr>
  <p:transition xmlns:p14="http://schemas.microsoft.com/office/powerpoint/2010/main" spd="slow">
    <p:wipe/>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51" y="102"/>
            <a:ext cx="585787" cy="365125"/>
          </a:xfrm>
          <a:prstGeom prst="rect">
            <a:avLst/>
          </a:prstGeom>
        </p:spPr>
        <p:txBody>
          <a:bodyPr/>
          <a:lstStyle>
            <a:lvl1pPr>
              <a:defRPr>
                <a:latin typeface="Neo Tech Std Light"/>
              </a:defRPr>
            </a:lvl1pPr>
          </a:lstStyle>
          <a:p>
            <a:pPr>
              <a:defRPr/>
            </a:pPr>
            <a:fld id="{A449D799-D360-914E-8477-0455C9E2E6D4}" type="slidenum">
              <a:rPr lang="en-JM" smtClean="0">
                <a:solidFill>
                  <a:srgbClr val="363636">
                    <a:tint val="75000"/>
                  </a:srgbClr>
                </a:solidFill>
              </a:rPr>
              <a:pPr>
                <a:defRPr/>
              </a:pPr>
              <a:t>‹#›</a:t>
            </a:fld>
            <a:endParaRPr lang="en-JM" dirty="0">
              <a:solidFill>
                <a:srgbClr val="363636">
                  <a:tint val="75000"/>
                </a:srgbClr>
              </a:solidFill>
            </a:endParaRPr>
          </a:p>
        </p:txBody>
      </p:sp>
    </p:spTree>
    <p:extLst>
      <p:ext uri="{BB962C8B-B14F-4D97-AF65-F5344CB8AC3E}">
        <p14:creationId xmlns:p14="http://schemas.microsoft.com/office/powerpoint/2010/main" val="3181015002"/>
      </p:ext>
    </p:extLst>
  </p:cSld>
  <p:clrMapOvr>
    <a:masterClrMapping/>
  </p:clrMapOvr>
  <p:transition xmlns:p14="http://schemas.microsoft.com/office/powerpoint/2010/main" spd="slow">
    <p:wipe/>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1894636702"/>
      </p:ext>
    </p:extLst>
  </p:cSld>
  <p:clrMapOvr>
    <a:masterClrMapping/>
  </p:clrMapOvr>
  <p:transition xmlns:p14="http://schemas.microsoft.com/office/powerpoint/2010/main" spd="slow">
    <p:wipe/>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2607747573"/>
      </p:ext>
    </p:extLst>
  </p:cSld>
  <p:clrMapOvr>
    <a:masterClrMapping/>
  </p:clrMapOvr>
  <p:transition xmlns:p14="http://schemas.microsoft.com/office/powerpoint/2010/main" spd="slow">
    <p:wipe/>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767664646"/>
      </p:ext>
    </p:extLst>
  </p:cSld>
  <p:clrMapOvr>
    <a:masterClrMapping/>
  </p:clrMapOvr>
  <p:transition xmlns:p14="http://schemas.microsoft.com/office/powerpoint/2010/main" spd="slow">
    <p:wipe/>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3"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2821404521"/>
      </p:ext>
    </p:extLst>
  </p:cSld>
  <p:clrMapOvr>
    <a:masterClrMapping/>
  </p:clrMapOvr>
  <p:transition xmlns:p14="http://schemas.microsoft.com/office/powerpoint/2010/main" spd="slow">
    <p:wipe/>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51"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9"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505"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2928689693"/>
      </p:ext>
    </p:extLst>
  </p:cSld>
  <p:clrMapOvr>
    <a:masterClrMapping/>
  </p:clrMapOvr>
  <p:transition xmlns:p14="http://schemas.microsoft.com/office/powerpoint/2010/main" spd="slow">
    <p:wipe/>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139"/>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1108032929"/>
      </p:ext>
    </p:extLst>
  </p:cSld>
  <p:clrMapOvr>
    <a:masterClrMapping/>
  </p:clrMapOvr>
  <p:transition xmlns:p14="http://schemas.microsoft.com/office/powerpoint/2010/mai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8FE09F6-A46A-C546-8675-8C7CC28FC279}" type="datetimeFigureOut">
              <a:rPr lang="en-US" smtClean="0"/>
              <a:t>16-09-02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B336241-41CB-5447-963D-5ECC194FF10E}" type="slidenum">
              <a:rPr lang="en-US" smtClean="0"/>
              <a:t>‹#›</a:t>
            </a:fld>
            <a:endParaRPr lang="en-US"/>
          </a:p>
        </p:txBody>
      </p:sp>
    </p:spTree>
    <p:extLst>
      <p:ext uri="{BB962C8B-B14F-4D97-AF65-F5344CB8AC3E}">
        <p14:creationId xmlns:p14="http://schemas.microsoft.com/office/powerpoint/2010/main" val="412894510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Neo Tech Std Light"/>
            </a:endParaRPr>
          </a:p>
        </p:txBody>
      </p:sp>
      <p:pic>
        <p:nvPicPr>
          <p:cNvPr id="4" name="Picture 14" descr="no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cstate="email">
            <a:extLst>
              <a:ext uri="{28A0092B-C50C-407E-A947-70E740481C1C}">
                <a14:useLocalDpi xmlns:a14="http://schemas.microsoft.com/office/drawing/2010/main"/>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066291600"/>
      </p:ext>
    </p:extLst>
  </p:cSld>
  <p:clrMapOvr>
    <a:masterClrMapping/>
  </p:clrMapOvr>
  <p:transition xmlns:p14="http://schemas.microsoft.com/office/powerpoint/2010/main" spd="slow">
    <p:wip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565"/>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userDrawn="1"/>
        </p:nvSpPr>
        <p:spPr>
          <a:xfrm flipH="1">
            <a:off x="4332339" y="2227365"/>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userDrawn="1"/>
        </p:nvSpPr>
        <p:spPr>
          <a:xfrm>
            <a:off x="5556289" y="1763815"/>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userDrawn="1"/>
        </p:nvSpPr>
        <p:spPr bwMode="auto">
          <a:xfrm>
            <a:off x="930326" y="4305402"/>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Neo Tech Std Light"/>
                <a:ea typeface="Brixton" charset="0"/>
                <a:cs typeface="Neo Tech Std Light"/>
              </a:rPr>
              <a:t>Raperiam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eaque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a:t>
            </a:r>
            <a:r>
              <a:rPr lang="en-US" sz="1100" dirty="0" smtClean="0">
                <a:solidFill>
                  <a:srgbClr val="9B9B9B"/>
                </a:solidFill>
                <a:latin typeface="Neo Tech Std Light"/>
                <a:ea typeface="Brixton" charset="0"/>
                <a:cs typeface="Neo Tech Std Light"/>
              </a:rPr>
              <a:t> quae </a:t>
            </a:r>
            <a:r>
              <a:rPr lang="en-US" sz="1100" dirty="0" err="1" smtClean="0">
                <a:solidFill>
                  <a:srgbClr val="9B9B9B"/>
                </a:solidFill>
                <a:latin typeface="Neo Tech Std Light"/>
                <a:ea typeface="Brixton" charset="0"/>
                <a:cs typeface="Neo Tech Std Light"/>
              </a:rPr>
              <a:t>ab</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illo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inventore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veritatis</a:t>
            </a:r>
            <a:r>
              <a:rPr lang="en-US" sz="1100" dirty="0" smtClean="0">
                <a:solidFill>
                  <a:srgbClr val="9B9B9B"/>
                </a:solidFill>
                <a:latin typeface="Neo Tech Std Light"/>
                <a:ea typeface="Brixton" charset="0"/>
                <a:cs typeface="Neo Tech Std Light"/>
              </a:rPr>
              <a:t> et quasi </a:t>
            </a:r>
            <a:r>
              <a:rPr lang="en-US" sz="1100" dirty="0" err="1" smtClean="0">
                <a:solidFill>
                  <a:srgbClr val="9B9B9B"/>
                </a:solidFill>
                <a:latin typeface="Neo Tech Std Light"/>
                <a:ea typeface="Brixton" charset="0"/>
                <a:cs typeface="Neo Tech Std Light"/>
              </a:rPr>
              <a:t>architecto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beatae</a:t>
            </a:r>
            <a:r>
              <a:rPr lang="en-US" sz="1100" dirty="0" smtClean="0">
                <a:solidFill>
                  <a:srgbClr val="9B9B9B"/>
                </a:solidFill>
                <a:latin typeface="Neo Tech Std Light"/>
                <a:ea typeface="Brixton" charset="0"/>
                <a:cs typeface="Neo Tech Std Light"/>
              </a:rPr>
              <a:t> vitae dicta </a:t>
            </a:r>
            <a:r>
              <a:rPr lang="en-US" sz="1100" dirty="0" err="1" smtClean="0">
                <a:solidFill>
                  <a:srgbClr val="9B9B9B"/>
                </a:solidFill>
                <a:latin typeface="Neo Tech Std Light"/>
                <a:ea typeface="Brixton" charset="0"/>
                <a:cs typeface="Neo Tech Std Light"/>
              </a:rPr>
              <a:t>sunt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explicabo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Nemo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enim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voluptatem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voluptas</a:t>
            </a:r>
            <a:r>
              <a:rPr lang="en-US" sz="1100" dirty="0" smtClean="0">
                <a:solidFill>
                  <a:srgbClr val="9B9B9B"/>
                </a:solidFill>
                <a:latin typeface="Neo Tech Std Light"/>
                <a:ea typeface="Brixton" charset="0"/>
                <a:cs typeface="Neo Tech Std Light"/>
              </a:rPr>
              <a:t> sit </a:t>
            </a:r>
            <a:r>
              <a:rPr lang="en-US" sz="1100" dirty="0" err="1" smtClean="0">
                <a:solidFill>
                  <a:srgbClr val="9B9B9B"/>
                </a:solidFill>
                <a:latin typeface="Neo Tech Std Light"/>
                <a:ea typeface="Brixton" charset="0"/>
                <a:cs typeface="Neo Tech Std Light"/>
              </a:rPr>
              <a:t>aspernatur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odit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fugit, </a:t>
            </a:r>
            <a:r>
              <a:rPr lang="en-US" sz="1100" dirty="0" err="1" smtClean="0">
                <a:solidFill>
                  <a:srgbClr val="9B9B9B"/>
                </a:solidFill>
                <a:latin typeface="Neo Tech Std Light"/>
                <a:ea typeface="Brixton" charset="0"/>
                <a:cs typeface="Neo Tech Std Light"/>
              </a:rPr>
              <a:t>sed</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consequuntur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magni</a:t>
            </a:r>
            <a:r>
              <a:rPr lang="en-US" sz="1100" dirty="0" smtClean="0">
                <a:solidFill>
                  <a:srgbClr val="9B9B9B"/>
                </a:solidFill>
                <a:latin typeface="Neo Tech Std Light"/>
                <a:ea typeface="Brixton" charset="0"/>
                <a:cs typeface="Neo Tech Std Light"/>
              </a:rPr>
              <a:t>.</a:t>
            </a:r>
            <a:endParaRPr lang="bg-BG" sz="1100" dirty="0" smtClean="0">
              <a:solidFill>
                <a:srgbClr val="9B9B9B"/>
              </a:solidFill>
              <a:latin typeface="Neo Tech Std Light"/>
              <a:ea typeface="Brixton" charset="0"/>
              <a:cs typeface="Neo Tech Std Light"/>
            </a:endParaRPr>
          </a:p>
        </p:txBody>
      </p:sp>
      <p:sp>
        <p:nvSpPr>
          <p:cNvPr id="7" name="TextBox 6"/>
          <p:cNvSpPr txBox="1"/>
          <p:nvPr userDrawn="1"/>
        </p:nvSpPr>
        <p:spPr>
          <a:xfrm>
            <a:off x="3389364"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dirty="0" smtClean="0">
                <a:solidFill>
                  <a:srgbClr val="7F7F7F"/>
                </a:solidFill>
                <a:latin typeface="Neo Tech Std Light"/>
                <a:cs typeface="Neo Tech Std Light"/>
              </a:rPr>
              <a:t>But </a:t>
            </a:r>
            <a:r>
              <a:rPr lang="en-US" sz="1100" dirty="0" err="1" smtClean="0">
                <a:solidFill>
                  <a:srgbClr val="7F7F7F"/>
                </a:solidFill>
                <a:latin typeface="Neo Tech Std Light"/>
                <a:cs typeface="Neo Tech Std Light"/>
              </a:rPr>
              <a:t>perspiciatis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unde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omnis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iste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natus</a:t>
            </a:r>
            <a:r>
              <a:rPr lang="en-US" sz="1100" dirty="0" smtClean="0">
                <a:solidFill>
                  <a:srgbClr val="7F7F7F"/>
                </a:solidFill>
                <a:latin typeface="Neo Tech Std Light"/>
                <a:cs typeface="Neo Tech Std Light"/>
              </a:rPr>
              <a:t> error sit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accUSntium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doloremque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laudantium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totam</a:t>
            </a:r>
            <a:r>
              <a:rPr lang="en-US" sz="1100" dirty="0" smtClean="0">
                <a:solidFill>
                  <a:srgbClr val="7F7F7F"/>
                </a:solidFill>
                <a:latin typeface="Neo Tech Std Light"/>
                <a:cs typeface="Neo Tech Std Light"/>
              </a:rPr>
              <a:t> rem </a:t>
            </a:r>
            <a:r>
              <a:rPr lang="en-US" sz="1100" dirty="0" err="1" smtClean="0">
                <a:solidFill>
                  <a:srgbClr val="7F7F7F"/>
                </a:solidFill>
                <a:latin typeface="Neo Tech Std Light"/>
                <a:cs typeface="Neo Tech Std Light"/>
              </a:rPr>
              <a:t>aperiam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eaque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a:t>
            </a:r>
            <a:r>
              <a:rPr lang="en-US" sz="1100" dirty="0" smtClean="0">
                <a:solidFill>
                  <a:srgbClr val="7F7F7F"/>
                </a:solidFill>
                <a:latin typeface="Neo Tech Std Light"/>
                <a:cs typeface="Neo Tech Std Light"/>
              </a:rPr>
              <a:t> quae </a:t>
            </a:r>
            <a:r>
              <a:rPr lang="en-US" sz="1100" dirty="0" err="1" smtClean="0">
                <a:solidFill>
                  <a:srgbClr val="7F7F7F"/>
                </a:solidFill>
                <a:latin typeface="Neo Tech Std Light"/>
                <a:cs typeface="Neo Tech Std Light"/>
              </a:rPr>
              <a:t>ab</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illo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inventore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veritatis</a:t>
            </a:r>
            <a:r>
              <a:rPr lang="en-US" sz="1100" dirty="0" smtClean="0">
                <a:solidFill>
                  <a:srgbClr val="7F7F7F"/>
                </a:solidFill>
                <a:latin typeface="Neo Tech Std Light"/>
                <a:cs typeface="Neo Tech Std Light"/>
              </a:rPr>
              <a:t> et quasi </a:t>
            </a:r>
            <a:r>
              <a:rPr lang="en-US" sz="1100" dirty="0" err="1" smtClean="0">
                <a:solidFill>
                  <a:srgbClr val="7F7F7F"/>
                </a:solidFill>
                <a:latin typeface="Neo Tech Std Light"/>
                <a:cs typeface="Neo Tech Std Light"/>
              </a:rPr>
              <a:t>architecto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beatae</a:t>
            </a:r>
            <a:r>
              <a:rPr lang="en-US" sz="1100" dirty="0" smtClean="0">
                <a:solidFill>
                  <a:srgbClr val="7F7F7F"/>
                </a:solidFill>
                <a:latin typeface="Neo Tech Std Light"/>
                <a:cs typeface="Neo Tech Std Light"/>
              </a:rPr>
              <a:t> vitae dicta </a:t>
            </a:r>
            <a:r>
              <a:rPr lang="en-US" sz="1100" dirty="0" err="1" smtClean="0">
                <a:solidFill>
                  <a:srgbClr val="7F7F7F"/>
                </a:solidFill>
                <a:latin typeface="Neo Tech Std Light"/>
                <a:cs typeface="Neo Tech Std Light"/>
              </a:rPr>
              <a:t>sunt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explicabo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Nemo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enim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voluptas</a:t>
            </a:r>
            <a:r>
              <a:rPr lang="en-US" sz="1100" dirty="0" smtClean="0">
                <a:solidFill>
                  <a:srgbClr val="7F7F7F"/>
                </a:solidFill>
                <a:latin typeface="Neo Tech Std Light"/>
                <a:cs typeface="Neo Tech Std Light"/>
              </a:rPr>
              <a:t> sit </a:t>
            </a:r>
            <a:r>
              <a:rPr lang="en-US" sz="1100" dirty="0" err="1" smtClean="0">
                <a:solidFill>
                  <a:srgbClr val="7F7F7F"/>
                </a:solidFill>
                <a:latin typeface="Neo Tech Std Light"/>
                <a:cs typeface="Neo Tech Std Light"/>
              </a:rPr>
              <a:t>aspernatur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aut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odsed</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consequuntur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magni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eos</a:t>
            </a:r>
            <a:r>
              <a:rPr lang="en-US" sz="1100" dirty="0" smtClean="0">
                <a:solidFill>
                  <a:srgbClr val="7F7F7F"/>
                </a:solidFill>
                <a:latin typeface="Neo Tech Std Light"/>
                <a:cs typeface="Neo Tech Std Light"/>
              </a:rPr>
              <a:t> qui </a:t>
            </a:r>
            <a:r>
              <a:rPr lang="en-US" sz="1100" dirty="0" err="1" smtClean="0">
                <a:solidFill>
                  <a:srgbClr val="7F7F7F"/>
                </a:solidFill>
                <a:latin typeface="Neo Tech Std Light"/>
                <a:cs typeface="Neo Tech Std Light"/>
              </a:rPr>
              <a:t>ratione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sequi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nesciu</a:t>
            </a:r>
            <a:r>
              <a:rPr lang="en-US" sz="1100" dirty="0" smtClean="0">
                <a:solidFill>
                  <a:srgbClr val="7F7F7F"/>
                </a:solidFill>
                <a:latin typeface="Neo Tech Std Light"/>
                <a:cs typeface="Neo Tech Std Light"/>
              </a:rPr>
              <a:t>.</a:t>
            </a:r>
            <a:endParaRPr lang="bg-BG" sz="1100" dirty="0" smtClean="0">
              <a:solidFill>
                <a:srgbClr val="7F7F7F"/>
              </a:solidFill>
              <a:latin typeface="Neo Tech Std Light"/>
              <a:cs typeface="Neo Tech Std Light"/>
            </a:endParaRPr>
          </a:p>
        </p:txBody>
      </p:sp>
      <p:sp>
        <p:nvSpPr>
          <p:cNvPr id="8" name="TextBox 7"/>
          <p:cNvSpPr txBox="1"/>
          <p:nvPr userDrawn="1"/>
        </p:nvSpPr>
        <p:spPr>
          <a:xfrm>
            <a:off x="5848350" y="3891014"/>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dirty="0" err="1" smtClean="0">
                <a:solidFill>
                  <a:srgbClr val="7F7F7F"/>
                </a:solidFill>
                <a:latin typeface="Neo Tech Std Light"/>
                <a:cs typeface="Neo Tech Std Light"/>
              </a:rPr>
              <a:t>Oiste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natus</a:t>
            </a:r>
            <a:r>
              <a:rPr lang="en-US" sz="1100" dirty="0" smtClean="0">
                <a:solidFill>
                  <a:srgbClr val="7F7F7F"/>
                </a:solidFill>
                <a:latin typeface="Neo Tech Std Light"/>
                <a:cs typeface="Neo Tech Std Light"/>
              </a:rPr>
              <a:t> error sit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accUSntium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doloremque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laudantium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totam</a:t>
            </a:r>
            <a:r>
              <a:rPr lang="en-US" sz="1100" dirty="0" smtClean="0">
                <a:solidFill>
                  <a:srgbClr val="7F7F7F"/>
                </a:solidFill>
                <a:latin typeface="Neo Tech Std Light"/>
                <a:cs typeface="Neo Tech Std Light"/>
              </a:rPr>
              <a:t> rem </a:t>
            </a:r>
            <a:r>
              <a:rPr lang="en-US" sz="1100" dirty="0" err="1" smtClean="0">
                <a:solidFill>
                  <a:srgbClr val="7F7F7F"/>
                </a:solidFill>
                <a:latin typeface="Neo Tech Std Light"/>
                <a:cs typeface="Neo Tech Std Light"/>
              </a:rPr>
              <a:t>aperiam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eaque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a:t>
            </a:r>
            <a:r>
              <a:rPr lang="en-US" sz="1100" dirty="0" smtClean="0">
                <a:solidFill>
                  <a:srgbClr val="7F7F7F"/>
                </a:solidFill>
                <a:latin typeface="Neo Tech Std Light"/>
                <a:cs typeface="Neo Tech Std Light"/>
              </a:rPr>
              <a:t> quae </a:t>
            </a:r>
            <a:r>
              <a:rPr lang="en-US" sz="1100" dirty="0" err="1" smtClean="0">
                <a:solidFill>
                  <a:srgbClr val="7F7F7F"/>
                </a:solidFill>
                <a:latin typeface="Neo Tech Std Light"/>
                <a:cs typeface="Neo Tech Std Light"/>
              </a:rPr>
              <a:t>ab</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illo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inventore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veritatis</a:t>
            </a:r>
            <a:r>
              <a:rPr lang="en-US" sz="1100" dirty="0" smtClean="0">
                <a:solidFill>
                  <a:srgbClr val="7F7F7F"/>
                </a:solidFill>
                <a:latin typeface="Neo Tech Std Light"/>
                <a:cs typeface="Neo Tech Std Light"/>
              </a:rPr>
              <a:t> et quasi </a:t>
            </a:r>
            <a:r>
              <a:rPr lang="en-US" sz="1100" dirty="0" err="1" smtClean="0">
                <a:solidFill>
                  <a:srgbClr val="7F7F7F"/>
                </a:solidFill>
                <a:latin typeface="Neo Tech Std Light"/>
                <a:cs typeface="Neo Tech Std Light"/>
              </a:rPr>
              <a:t>architecto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beatae</a:t>
            </a:r>
            <a:r>
              <a:rPr lang="en-US" sz="1100" dirty="0" smtClean="0">
                <a:solidFill>
                  <a:srgbClr val="7F7F7F"/>
                </a:solidFill>
                <a:latin typeface="Neo Tech Std Light"/>
                <a:cs typeface="Neo Tech Std Light"/>
              </a:rPr>
              <a:t> vitae dicta </a:t>
            </a:r>
            <a:r>
              <a:rPr lang="en-US" sz="1100" dirty="0" err="1" smtClean="0">
                <a:solidFill>
                  <a:srgbClr val="7F7F7F"/>
                </a:solidFill>
                <a:latin typeface="Neo Tech Std Light"/>
                <a:cs typeface="Neo Tech Std Light"/>
              </a:rPr>
              <a:t>sunt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explicabo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Nemo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enim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voluptas</a:t>
            </a:r>
            <a:r>
              <a:rPr lang="en-US" sz="1100" dirty="0" smtClean="0">
                <a:solidFill>
                  <a:srgbClr val="7F7F7F"/>
                </a:solidFill>
                <a:latin typeface="Neo Tech Std Light"/>
                <a:cs typeface="Neo Tech Std Light"/>
              </a:rPr>
              <a:t> sit </a:t>
            </a:r>
            <a:r>
              <a:rPr lang="en-US" sz="1100" dirty="0" err="1" smtClean="0">
                <a:solidFill>
                  <a:srgbClr val="7F7F7F"/>
                </a:solidFill>
                <a:latin typeface="Neo Tech Std Light"/>
                <a:cs typeface="Neo Tech Std Light"/>
              </a:rPr>
              <a:t>aspernatur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aut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odit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aut</a:t>
            </a:r>
            <a:r>
              <a:rPr lang="en-US" sz="1100" dirty="0" smtClean="0">
                <a:solidFill>
                  <a:srgbClr val="7F7F7F"/>
                </a:solidFill>
                <a:latin typeface="Neo Tech Std Light"/>
                <a:cs typeface="Neo Tech Std Light"/>
              </a:rPr>
              <a:t> fugit, </a:t>
            </a:r>
            <a:r>
              <a:rPr lang="en-US" sz="1100" dirty="0" err="1" smtClean="0">
                <a:solidFill>
                  <a:srgbClr val="7F7F7F"/>
                </a:solidFill>
                <a:latin typeface="Neo Tech Std Light"/>
                <a:cs typeface="Neo Tech Std Light"/>
              </a:rPr>
              <a:t>sed</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consequuntur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magni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eos</a:t>
            </a:r>
            <a:r>
              <a:rPr lang="en-US" sz="1100" dirty="0" smtClean="0">
                <a:solidFill>
                  <a:srgbClr val="7F7F7F"/>
                </a:solidFill>
                <a:latin typeface="Neo Tech Std Light"/>
                <a:cs typeface="Neo Tech Std Light"/>
              </a:rPr>
              <a:t> qui </a:t>
            </a:r>
            <a:r>
              <a:rPr lang="en-US" sz="1100" dirty="0" err="1" smtClean="0">
                <a:solidFill>
                  <a:srgbClr val="7F7F7F"/>
                </a:solidFill>
                <a:latin typeface="Neo Tech Std Light"/>
                <a:cs typeface="Neo Tech Std Light"/>
              </a:rPr>
              <a:t>ratione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sequi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nesciunt</a:t>
            </a:r>
            <a:r>
              <a:rPr lang="en-US" sz="1100" dirty="0" smtClean="0">
                <a:solidFill>
                  <a:srgbClr val="7F7F7F"/>
                </a:solidFill>
                <a:latin typeface="Neo Tech Std Light"/>
                <a:cs typeface="Neo Tech Std Light"/>
              </a:rPr>
              <a:t>.</a:t>
            </a:r>
            <a:endParaRPr lang="bg-BG" sz="1100" dirty="0" smtClean="0">
              <a:solidFill>
                <a:srgbClr val="7F7F7F"/>
              </a:solidFill>
              <a:latin typeface="Neo Tech Std Light"/>
              <a:cs typeface="Neo Tech Std Light"/>
            </a:endParaRPr>
          </a:p>
        </p:txBody>
      </p:sp>
      <p:sp>
        <p:nvSpPr>
          <p:cNvPr id="9" name="Rectangle 22"/>
          <p:cNvSpPr>
            <a:spLocks noChangeArrowheads="1"/>
          </p:cNvSpPr>
          <p:nvPr userDrawn="1"/>
        </p:nvSpPr>
        <p:spPr bwMode="auto">
          <a:xfrm>
            <a:off x="2880592" y="2105127"/>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FFFFFF"/>
                </a:solidFill>
                <a:latin typeface="Neo Tech Std Light" charset="0"/>
                <a:cs typeface="Neo Tech Std Light" charset="0"/>
              </a:rPr>
              <a:t>Cloud</a:t>
            </a:r>
            <a:endParaRPr lang="bg-BG" sz="2400">
              <a:solidFill>
                <a:srgbClr val="363636"/>
              </a:solidFill>
              <a:latin typeface="Neo Tech Std Light" charset="0"/>
              <a:cs typeface="Neo Tech Std Light" charset="0"/>
            </a:endParaRPr>
          </a:p>
        </p:txBody>
      </p:sp>
      <p:sp>
        <p:nvSpPr>
          <p:cNvPr id="10" name="Rectangle 23"/>
          <p:cNvSpPr>
            <a:spLocks noChangeArrowheads="1"/>
          </p:cNvSpPr>
          <p:nvPr userDrawn="1"/>
        </p:nvSpPr>
        <p:spPr bwMode="auto">
          <a:xfrm>
            <a:off x="4617514" y="2436814"/>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Neo Tech Std Light" charset="0"/>
                <a:cs typeface="Neo Tech Std Light" charset="0"/>
              </a:rPr>
              <a:t>VPS</a:t>
            </a:r>
            <a:endParaRPr lang="bg-BG">
              <a:solidFill>
                <a:srgbClr val="363636"/>
              </a:solidFill>
              <a:latin typeface="Neo Tech Std Light" charset="0"/>
              <a:cs typeface="Neo Tech Std Light" charset="0"/>
            </a:endParaRPr>
          </a:p>
        </p:txBody>
      </p:sp>
      <p:sp>
        <p:nvSpPr>
          <p:cNvPr id="11" name="Rectangle 24"/>
          <p:cNvSpPr>
            <a:spLocks noChangeArrowheads="1"/>
          </p:cNvSpPr>
          <p:nvPr userDrawn="1"/>
        </p:nvSpPr>
        <p:spPr bwMode="auto">
          <a:xfrm>
            <a:off x="5808559" y="202723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rgbClr val="FFFFFF"/>
                </a:solidFill>
                <a:latin typeface="Neo Tech Std Light" charset="0"/>
                <a:cs typeface="Neo Tech Std Light" charset="0"/>
              </a:rPr>
              <a:t>DNS</a:t>
            </a:r>
            <a:endParaRPr lang="bg-BG" sz="2000">
              <a:solidFill>
                <a:srgbClr val="363636"/>
              </a:solidFill>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userDrawn="1"/>
        </p:nvSpPr>
        <p:spPr>
          <a:xfrm>
            <a:off x="3768725" y="2856015"/>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userDrawn="1"/>
        </p:nvSpPr>
        <p:spPr>
          <a:xfrm rot="19408626">
            <a:off x="5559476" y="2735365"/>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userDrawn="1"/>
        </p:nvSpPr>
        <p:spPr bwMode="auto">
          <a:xfrm>
            <a:off x="931866" y="3514725"/>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82B7D"/>
                </a:solidFill>
                <a:latin typeface="Neo Tech Std Light"/>
                <a:cs typeface="Neo Tech Std Light"/>
              </a:rPr>
              <a:t>Lorem ipsum</a:t>
            </a:r>
            <a:endParaRPr lang="bg-BG" sz="280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9" y="3962408"/>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363636"/>
                </a:solidFill>
                <a:latin typeface="Neo Tech Std Light"/>
                <a:cs typeface="Neo Tech Std Light"/>
              </a:rPr>
              <a:t>beatae vitae dicta sunt et apace</a:t>
            </a:r>
            <a:endParaRPr lang="bg-BG" sz="1200">
              <a:solidFill>
                <a:srgbClr val="363636"/>
              </a:solidFill>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877068138"/>
      </p:ext>
    </p:extLst>
  </p:cSld>
  <p:clrMapOvr>
    <a:masterClrMapping/>
  </p:clrMapOvr>
  <p:transition xmlns:p14="http://schemas.microsoft.com/office/powerpoint/2010/main" spd="slow">
    <p:wipe/>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userDrawn="1"/>
        </p:nvSpPr>
        <p:spPr>
          <a:xfrm>
            <a:off x="2724152" y="2852745"/>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userDrawn="1"/>
        </p:nvSpPr>
        <p:spPr>
          <a:xfrm>
            <a:off x="4692656"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userDrawn="1"/>
        </p:nvSpPr>
        <p:spPr>
          <a:xfrm>
            <a:off x="6659564"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210870225"/>
      </p:ext>
    </p:extLst>
  </p:cSld>
  <p:clrMapOvr>
    <a:masterClrMapping/>
  </p:clrMapOvr>
  <p:transition xmlns:p14="http://schemas.microsoft.com/office/powerpoint/2010/main" spd="slow">
    <p:wipe/>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952"/>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grpSp>
        <p:nvGrpSpPr>
          <p:cNvPr id="4" name="Group 14"/>
          <p:cNvGrpSpPr>
            <a:grpSpLocks/>
          </p:cNvGrpSpPr>
          <p:nvPr userDrawn="1"/>
        </p:nvGrpSpPr>
        <p:grpSpPr bwMode="auto">
          <a:xfrm>
            <a:off x="1820906" y="1893990"/>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7" name="Group 19"/>
          <p:cNvGrpSpPr>
            <a:grpSpLocks/>
          </p:cNvGrpSpPr>
          <p:nvPr userDrawn="1"/>
        </p:nvGrpSpPr>
        <p:grpSpPr bwMode="auto">
          <a:xfrm>
            <a:off x="3779889" y="1893990"/>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10" name="Group 23"/>
          <p:cNvGrpSpPr>
            <a:grpSpLocks/>
          </p:cNvGrpSpPr>
          <p:nvPr userDrawn="1"/>
        </p:nvGrpSpPr>
        <p:grpSpPr bwMode="auto">
          <a:xfrm>
            <a:off x="5738864" y="1893990"/>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4" name="Rectangle 27"/>
          <p:cNvSpPr>
            <a:spLocks noChangeArrowheads="1"/>
          </p:cNvSpPr>
          <p:nvPr userDrawn="1"/>
        </p:nvSpPr>
        <p:spPr bwMode="auto">
          <a:xfrm>
            <a:off x="2298827" y="2662340"/>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73" y="2413102"/>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85" y="2089252"/>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userDrawn="1"/>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AB3192"/>
                </a:solidFill>
                <a:latin typeface="Neo Tech Std"/>
                <a:cs typeface="Neo Tech Std"/>
              </a:rPr>
              <a:t>Warning!</a:t>
            </a:r>
            <a:endParaRPr lang="bg-BG" sz="2800">
              <a:solidFill>
                <a:srgbClr val="AB3192"/>
              </a:solidFill>
              <a:latin typeface="Neo Tech Std"/>
              <a:cs typeface="Neo Tech Std"/>
            </a:endParaRPr>
          </a:p>
        </p:txBody>
      </p:sp>
      <p:sp>
        <p:nvSpPr>
          <p:cNvPr id="20" name="TextBox 19"/>
          <p:cNvSpPr txBox="1">
            <a:spLocks noChangeArrowheads="1"/>
          </p:cNvSpPr>
          <p:nvPr userDrawn="1"/>
        </p:nvSpPr>
        <p:spPr bwMode="auto">
          <a:xfrm>
            <a:off x="1763714" y="4419702"/>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userDrawn="1"/>
        </p:nvGrpSpPr>
        <p:grpSpPr bwMode="auto">
          <a:xfrm>
            <a:off x="4481564"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114" y="1887640"/>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830982498"/>
      </p:ext>
    </p:extLst>
  </p:cSld>
  <p:clrMapOvr>
    <a:masterClrMapping/>
  </p:clrMapOvr>
  <p:transition xmlns:p14="http://schemas.microsoft.com/office/powerpoint/2010/main" spd="slow">
    <p:wipe/>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502"/>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875810510"/>
      </p:ext>
    </p:extLst>
  </p:cSld>
  <p:clrMapOvr>
    <a:masterClrMapping/>
  </p:clrMapOvr>
  <p:transition xmlns:p14="http://schemas.microsoft.com/office/powerpoint/2010/main" spd="slow">
    <p:wipe/>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502"/>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518559387"/>
      </p:ext>
    </p:extLst>
  </p:cSld>
  <p:clrMapOvr>
    <a:masterClrMapping/>
  </p:clrMapOvr>
  <p:transition xmlns:p14="http://schemas.microsoft.com/office/powerpoint/2010/main" spd="slow">
    <p:wipe/>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Slide Number Placeholder 5"/>
          <p:cNvSpPr>
            <a:spLocks noGrp="1"/>
          </p:cNvSpPr>
          <p:nvPr>
            <p:ph type="sldNum" sz="quarter" idx="10"/>
          </p:nvPr>
        </p:nvSpPr>
        <p:spPr>
          <a:xfrm>
            <a:off x="8116912" y="48"/>
            <a:ext cx="585787" cy="365125"/>
          </a:xfrm>
          <a:prstGeom prst="rect">
            <a:avLst/>
          </a:prstGeom>
        </p:spPr>
        <p:txBody>
          <a:bodyPr/>
          <a:lstStyle>
            <a:lvl1pPr>
              <a:defRPr/>
            </a:lvl1pPr>
          </a:lstStyle>
          <a:p>
            <a:pPr>
              <a:defRPr/>
            </a:pPr>
            <a:fld id="{A245F86F-D8B5-3347-A6C3-CEA868DBB9CB}" type="slidenum">
              <a:rPr lang="en-JM">
                <a:solidFill>
                  <a:srgbClr val="363636">
                    <a:tint val="75000"/>
                  </a:srgbClr>
                </a:solidFill>
              </a:rPr>
              <a:pPr>
                <a:defRPr/>
              </a:pPr>
              <a:t>‹#›</a:t>
            </a:fld>
            <a:endParaRPr lang="en-JM">
              <a:solidFill>
                <a:srgbClr val="363636">
                  <a:tint val="75000"/>
                </a:srgbClr>
              </a:solidFill>
            </a:endParaRPr>
          </a:p>
        </p:txBody>
      </p:sp>
    </p:spTree>
    <p:extLst>
      <p:ext uri="{BB962C8B-B14F-4D97-AF65-F5344CB8AC3E}">
        <p14:creationId xmlns:p14="http://schemas.microsoft.com/office/powerpoint/2010/main" val="3098913473"/>
      </p:ext>
    </p:extLst>
  </p:cSld>
  <p:clrMapOvr>
    <a:masterClrMapping/>
  </p:clrMapOvr>
  <p:transition xmlns:p14="http://schemas.microsoft.com/office/powerpoint/2010/main" spd="slow">
    <p:wipe/>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00"/>
            <a:ext cx="2133600" cy="365125"/>
          </a:xfrm>
          <a:prstGeom prst="rect">
            <a:avLst/>
          </a:prstGeom>
        </p:spPr>
        <p:txBody>
          <a:bodyPr/>
          <a:lstStyle>
            <a:lvl1pPr>
              <a:defRPr sz="1800">
                <a:solidFill>
                  <a:prstClr val="black">
                    <a:tint val="75000"/>
                  </a:prstClr>
                </a:solidFill>
                <a:latin typeface="Calibri"/>
              </a:defRPr>
            </a:lvl1pPr>
          </a:lstStyle>
          <a:p>
            <a:pPr>
              <a:defRPr/>
            </a:pPr>
            <a:endParaRPr lang="en-US"/>
          </a:p>
        </p:txBody>
      </p:sp>
      <p:sp>
        <p:nvSpPr>
          <p:cNvPr id="3" name="Footer Placeholder 2"/>
          <p:cNvSpPr>
            <a:spLocks noGrp="1"/>
          </p:cNvSpPr>
          <p:nvPr>
            <p:ph type="ftr" sz="quarter" idx="11"/>
          </p:nvPr>
        </p:nvSpPr>
        <p:spPr>
          <a:xfrm>
            <a:off x="3124200" y="6356400"/>
            <a:ext cx="2895600" cy="365125"/>
          </a:xfrm>
          <a:prstGeom prst="rect">
            <a:avLst/>
          </a:prstGeom>
        </p:spPr>
        <p:txBody>
          <a:bodyPr/>
          <a:lstStyle>
            <a:lvl1pPr>
              <a:defRPr sz="1800">
                <a:solidFill>
                  <a:prstClr val="black">
                    <a:tint val="75000"/>
                  </a:prstClr>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400"/>
            <a:ext cx="2133600" cy="365125"/>
          </a:xfrm>
          <a:prstGeom prst="rect">
            <a:avLst/>
          </a:prstGeom>
        </p:spPr>
        <p:txBody>
          <a:bodyPr/>
          <a:lstStyle>
            <a:lvl1pPr>
              <a:defRPr sz="1800">
                <a:solidFill>
                  <a:prstClr val="black">
                    <a:tint val="75000"/>
                  </a:prstClr>
                </a:solidFill>
                <a:latin typeface="Calibri"/>
              </a:defRPr>
            </a:lvl1pPr>
          </a:lstStyle>
          <a:p>
            <a:pPr>
              <a:defRPr/>
            </a:pPr>
            <a:fld id="{8503AFF2-0011-7948-9C77-16CDA1209689}" type="slidenum">
              <a:rPr lang="en-US"/>
              <a:pPr>
                <a:defRPr/>
              </a:pPr>
              <a:t>‹#›</a:t>
            </a:fld>
            <a:endParaRPr lang="en-US"/>
          </a:p>
        </p:txBody>
      </p:sp>
    </p:spTree>
    <p:extLst>
      <p:ext uri="{BB962C8B-B14F-4D97-AF65-F5344CB8AC3E}">
        <p14:creationId xmlns:p14="http://schemas.microsoft.com/office/powerpoint/2010/main" val="3835597131"/>
      </p:ext>
    </p:extLst>
  </p:cSld>
  <p:clrMapOvr>
    <a:masterClrMapping/>
  </p:clrMapOvr>
  <p:transition xmlns:p14="http://schemas.microsoft.com/office/powerpoint/2010/main" spd="slow">
    <p:wipe/>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
        <p:nvSpPr>
          <p:cNvPr id="3" name="Pladsholder til slidenummer 2"/>
          <p:cNvSpPr>
            <a:spLocks noGrp="1"/>
          </p:cNvSpPr>
          <p:nvPr>
            <p:ph type="sldNum" sz="quarter" idx="12"/>
          </p:nvPr>
        </p:nvSpPr>
        <p:spPr/>
        <p:txBody>
          <a:bodyPr/>
          <a:lstStyle/>
          <a:p>
            <a:r>
              <a:rPr lang="da-DK" dirty="0" smtClean="0">
                <a:solidFill>
                  <a:srgbClr val="363636">
                    <a:tint val="75000"/>
                  </a:srgbClr>
                </a:solidFill>
              </a:rPr>
              <a:t>2	</a:t>
            </a:r>
            <a:endParaRPr lang="da-DK" dirty="0">
              <a:solidFill>
                <a:srgbClr val="363636">
                  <a:tint val="75000"/>
                </a:srgbClr>
              </a:solidFill>
            </a:endParaRPr>
          </a:p>
        </p:txBody>
      </p:sp>
    </p:spTree>
    <p:extLst>
      <p:ext uri="{BB962C8B-B14F-4D97-AF65-F5344CB8AC3E}">
        <p14:creationId xmlns:p14="http://schemas.microsoft.com/office/powerpoint/2010/main" val="256000861"/>
      </p:ext>
    </p:extLst>
  </p:cSld>
  <p:clrMapOvr>
    <a:masterClrMapping/>
  </p:clrMapOvr>
  <p:transition xmlns:p14="http://schemas.microsoft.com/office/powerpoint/2010/main" spd="slow">
    <p:wipe/>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Pladsholder til slidenummer 1"/>
          <p:cNvSpPr>
            <a:spLocks noGrp="1"/>
          </p:cNvSpPr>
          <p:nvPr>
            <p:ph type="sldNum" sz="quarter" idx="10"/>
          </p:nvPr>
        </p:nvSpPr>
        <p:spPr/>
        <p:txBody>
          <a:bodyPr/>
          <a:lstStyle/>
          <a:p>
            <a:r>
              <a:rPr lang="da-DK" dirty="0" smtClean="0">
                <a:solidFill>
                  <a:srgbClr val="363636">
                    <a:tint val="75000"/>
                  </a:srgbClr>
                </a:solidFill>
              </a:rPr>
              <a:t>3	</a:t>
            </a:r>
            <a:endParaRPr lang="da-DK" dirty="0">
              <a:solidFill>
                <a:srgbClr val="363636">
                  <a:tint val="75000"/>
                </a:srgbClr>
              </a:solidFill>
            </a:endParaRPr>
          </a:p>
        </p:txBody>
      </p:sp>
    </p:spTree>
    <p:extLst>
      <p:ext uri="{BB962C8B-B14F-4D97-AF65-F5344CB8AC3E}">
        <p14:creationId xmlns:p14="http://schemas.microsoft.com/office/powerpoint/2010/main" val="2003588801"/>
      </p:ext>
    </p:extLst>
  </p:cSld>
  <p:clrMapOvr>
    <a:masterClrMapping/>
  </p:clrMapOvr>
  <p:transition xmlns:p14="http://schemas.microsoft.com/office/powerpoint/2010/mai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BACEBEA-F5BA-49E9-9C29-8631F2148E84}" type="slidenum">
              <a:rPr lang="da-DK" smtClean="0"/>
              <a:t>‹#›</a:t>
            </a:fld>
            <a:endParaRPr lang="da-DK"/>
          </a:p>
        </p:txBody>
      </p:sp>
    </p:spTree>
    <p:extLst>
      <p:ext uri="{BB962C8B-B14F-4D97-AF65-F5344CB8AC3E}">
        <p14:creationId xmlns:p14="http://schemas.microsoft.com/office/powerpoint/2010/main" val="331776611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Pladsholder til slidenummer 1"/>
          <p:cNvSpPr>
            <a:spLocks noGrp="1"/>
          </p:cNvSpPr>
          <p:nvPr>
            <p:ph type="sldNum" sz="quarter" idx="10"/>
          </p:nvPr>
        </p:nvSpPr>
        <p:spPr/>
        <p:txBody>
          <a:bodyPr/>
          <a:lstStyle/>
          <a:p>
            <a:r>
              <a:rPr lang="da-DK" dirty="0" smtClean="0">
                <a:solidFill>
                  <a:srgbClr val="363636">
                    <a:tint val="75000"/>
                  </a:srgbClr>
                </a:solidFill>
              </a:rPr>
              <a:t>4	</a:t>
            </a:r>
            <a:endParaRPr lang="da-DK" dirty="0">
              <a:solidFill>
                <a:srgbClr val="363636">
                  <a:tint val="75000"/>
                </a:srgbClr>
              </a:solidFill>
            </a:endParaRPr>
          </a:p>
        </p:txBody>
      </p:sp>
    </p:spTree>
    <p:extLst>
      <p:ext uri="{BB962C8B-B14F-4D97-AF65-F5344CB8AC3E}">
        <p14:creationId xmlns:p14="http://schemas.microsoft.com/office/powerpoint/2010/main" val="2858690896"/>
      </p:ext>
    </p:extLst>
  </p:cSld>
  <p:clrMapOvr>
    <a:masterClrMapping/>
  </p:clrMapOvr>
  <p:transition xmlns:p14="http://schemas.microsoft.com/office/powerpoint/2010/main" spd="slow">
    <p:wip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1121813159"/>
      </p:ext>
    </p:extLst>
  </p:cSld>
  <p:clrMapOvr>
    <a:masterClrMapping/>
  </p:clrMapOvr>
  <p:transition xmlns:p14="http://schemas.microsoft.com/office/powerpoint/2010/main" spd="slow">
    <p:wipe/>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424"/>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2048275189"/>
      </p:ext>
    </p:extLst>
  </p:cSld>
  <p:clrMapOvr>
    <a:masterClrMapping/>
  </p:clrMapOvr>
  <p:transition xmlns:p14="http://schemas.microsoft.com/office/powerpoint/2010/main" spd="slow">
    <p:wipe/>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3" descr="Vergic_logo_tagline_CMYK.eps"/>
          <p:cNvPicPr>
            <a:picLocks noChangeAspect="1"/>
          </p:cNvPicPr>
          <p:nvPr/>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424"/>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
        <p:nvSpPr>
          <p:cNvPr id="4" name="Titel 3"/>
          <p:cNvSpPr>
            <a:spLocks noGrp="1"/>
          </p:cNvSpPr>
          <p:nvPr>
            <p:ph type="title"/>
          </p:nvPr>
        </p:nvSpPr>
        <p:spPr/>
        <p:txBody>
          <a:bodyPr/>
          <a:lstStyle/>
          <a:p>
            <a:r>
              <a:rPr lang="da-DK" smtClean="0"/>
              <a:t>Klik for at redigere i master</a:t>
            </a:r>
            <a:endParaRPr lang="da-DK"/>
          </a:p>
        </p:txBody>
      </p:sp>
    </p:spTree>
    <p:extLst>
      <p:ext uri="{BB962C8B-B14F-4D97-AF65-F5344CB8AC3E}">
        <p14:creationId xmlns:p14="http://schemas.microsoft.com/office/powerpoint/2010/main" val="454720372"/>
      </p:ext>
    </p:extLst>
  </p:cSld>
  <p:clrMapOvr>
    <a:masterClrMapping/>
  </p:clrMapOvr>
  <p:transition xmlns:p14="http://schemas.microsoft.com/office/powerpoint/2010/main" spd="slow">
    <p:wipe/>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901391249"/>
      </p:ext>
    </p:extLst>
  </p:cSld>
  <p:clrMapOvr>
    <a:masterClrMapping/>
  </p:clrMapOvr>
  <p:transition xmlns:p14="http://schemas.microsoft.com/office/powerpoint/2010/main" spd="slow">
    <p:wipe/>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1179153053"/>
      </p:ext>
    </p:extLst>
  </p:cSld>
  <p:clrMapOvr>
    <a:masterClrMapping/>
  </p:clrMapOvr>
  <p:transition xmlns:p14="http://schemas.microsoft.com/office/powerpoint/2010/main" spd="slow">
    <p:wipe/>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179448809"/>
      </p:ext>
    </p:extLst>
  </p:cSld>
  <p:clrMapOvr>
    <a:masterClrMapping/>
  </p:clrMapOvr>
  <p:transition xmlns:p14="http://schemas.microsoft.com/office/powerpoint/2010/main" spd="slow">
    <p:wipe/>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4202799084"/>
      </p:ext>
    </p:extLst>
  </p:cSld>
  <p:clrMapOvr>
    <a:masterClrMapping/>
  </p:clrMapOvr>
  <p:transition xmlns:p14="http://schemas.microsoft.com/office/powerpoint/2010/main" spd="slow">
    <p:wipe/>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950551041"/>
      </p:ext>
    </p:extLst>
  </p:cSld>
  <p:clrMapOvr>
    <a:masterClrMapping/>
  </p:clrMapOvr>
  <p:transition xmlns:p14="http://schemas.microsoft.com/office/powerpoint/2010/main" spd="slow">
    <p:wipe/>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470598010"/>
      </p:ext>
    </p:extLst>
  </p:cSld>
  <p:clrMapOvr>
    <a:masterClrMapping/>
  </p:clrMapOvr>
  <p:transition xmlns:p14="http://schemas.microsoft.com/office/powerpoint/2010/mai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897386678"/>
      </p:ext>
    </p:extLst>
  </p:cSld>
  <p:clrMapOvr>
    <a:masterClrMapping/>
  </p:clrMapOvr>
  <p:transition xmlns:p14="http://schemas.microsoft.com/office/powerpoint/2010/mai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BACEBEA-F5BA-49E9-9C29-8631F2148E84}" type="slidenum">
              <a:rPr lang="da-DK" smtClean="0"/>
              <a:t>‹#›</a:t>
            </a:fld>
            <a:endParaRPr lang="da-DK"/>
          </a:p>
        </p:txBody>
      </p:sp>
    </p:spTree>
    <p:extLst>
      <p:ext uri="{BB962C8B-B14F-4D97-AF65-F5344CB8AC3E}">
        <p14:creationId xmlns:p14="http://schemas.microsoft.com/office/powerpoint/2010/main" val="289271995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548200825"/>
      </p:ext>
    </p:extLst>
  </p:cSld>
  <p:clrMapOvr>
    <a:masterClrMapping/>
  </p:clrMapOvr>
  <p:transition xmlns:p14="http://schemas.microsoft.com/office/powerpoint/2010/main" spd="slow">
    <p:wipe/>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815734216"/>
      </p:ext>
    </p:extLst>
  </p:cSld>
  <p:clrMapOvr>
    <a:masterClrMapping/>
  </p:clrMapOvr>
  <p:transition xmlns:p14="http://schemas.microsoft.com/office/powerpoint/2010/main" spd="slow">
    <p:wipe/>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3719223262"/>
      </p:ext>
    </p:extLst>
  </p:cSld>
  <p:clrMapOvr>
    <a:masterClrMapping/>
  </p:clrMapOvr>
  <p:transition xmlns:p14="http://schemas.microsoft.com/office/powerpoint/2010/main" spd="slow">
    <p:wipe/>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225"/>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469796961"/>
      </p:ext>
    </p:extLst>
  </p:cSld>
  <p:clrMapOvr>
    <a:masterClrMapping/>
  </p:clrMapOvr>
  <p:transition xmlns:p14="http://schemas.microsoft.com/office/powerpoint/2010/main" spd="slow">
    <p:wipe/>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Something About US (2)">
    <p:bg>
      <p:bgRef idx="1001">
        <a:schemeClr val="bg1"/>
      </p:bgRef>
    </p:bg>
    <p:spTree>
      <p:nvGrpSpPr>
        <p:cNvPr id="1" name=""/>
        <p:cNvGrpSpPr/>
        <p:nvPr/>
      </p:nvGrpSpPr>
      <p:grpSpPr>
        <a:xfrm>
          <a:off x="0" y="0"/>
          <a:ext cx="0" cy="0"/>
          <a:chOff x="0" y="0"/>
          <a:chExt cx="0" cy="0"/>
        </a:xfrm>
      </p:grpSpPr>
      <p:sp>
        <p:nvSpPr>
          <p:cNvPr id="6" name="Ellipse 98"/>
          <p:cNvSpPr/>
          <p:nvPr userDrawn="1"/>
        </p:nvSpPr>
        <p:spPr bwMode="auto">
          <a:xfrm>
            <a:off x="685800" y="5334024"/>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7" name="Ellipse 98"/>
          <p:cNvSpPr/>
          <p:nvPr userDrawn="1"/>
        </p:nvSpPr>
        <p:spPr bwMode="auto">
          <a:xfrm>
            <a:off x="685800" y="5257824"/>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66750" y="28194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1182173799"/>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65775231"/>
      </p:ext>
    </p:extLst>
  </p:cSld>
  <p:clrMapOvr>
    <a:masterClrMapping/>
  </p:clrMapOvr>
  <p:transition xmlns:p14="http://schemas.microsoft.com/office/powerpoint/2010/main" spd="slow">
    <p:wipe/>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31"/>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993850890"/>
      </p:ext>
    </p:extLst>
  </p:cSld>
  <p:clrMapOvr>
    <a:masterClrMapping/>
  </p:clrMapOvr>
  <p:transition xmlns:p14="http://schemas.microsoft.com/office/powerpoint/2010/main" spd="slow">
    <p:wipe/>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7"/>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9" y="2174877"/>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738831912"/>
      </p:ext>
    </p:extLst>
  </p:cSld>
  <p:clrMapOvr>
    <a:masterClrMapping/>
  </p:clrMapOvr>
  <p:transition xmlns:p14="http://schemas.microsoft.com/office/powerpoint/2010/main" spd="slow">
    <p:wipe/>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1743580110"/>
      </p:ext>
    </p:extLst>
  </p:cSld>
  <p:clrMapOvr>
    <a:masterClrMapping/>
  </p:clrMapOvr>
  <p:transition xmlns:p14="http://schemas.microsoft.com/office/powerpoint/2010/main" spd="slow">
    <p:wipe/>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1187403607"/>
      </p:ext>
    </p:extLst>
  </p:cSld>
  <p:clrMapOvr>
    <a:masterClrMapping/>
  </p:clrMapOvr>
  <p:transition xmlns:p14="http://schemas.microsoft.com/office/powerpoint/2010/mai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92" y="1709788"/>
            <a:ext cx="78867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623892" y="458951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BACEBEA-F5BA-49E9-9C29-8631F2148E84}" type="slidenum">
              <a:rPr lang="da-DK" smtClean="0"/>
              <a:t>‹#›</a:t>
            </a:fld>
            <a:endParaRPr lang="da-DK"/>
          </a:p>
        </p:txBody>
      </p:sp>
    </p:spTree>
    <p:extLst>
      <p:ext uri="{BB962C8B-B14F-4D97-AF65-F5344CB8AC3E}">
        <p14:creationId xmlns:p14="http://schemas.microsoft.com/office/powerpoint/2010/main" val="255800154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2399307298"/>
      </p:ext>
    </p:extLst>
  </p:cSld>
  <p:clrMapOvr>
    <a:masterClrMapping/>
  </p:clrMapOvr>
  <p:transition xmlns:p14="http://schemas.microsoft.com/office/powerpoint/2010/main" spd="slow">
    <p:wipe/>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4" name="Group 35"/>
          <p:cNvGrpSpPr>
            <a:grpSpLocks/>
          </p:cNvGrpSpPr>
          <p:nvPr userDrawn="1"/>
        </p:nvGrpSpPr>
        <p:grpSpPr bwMode="auto">
          <a:xfrm>
            <a:off x="450851"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9" name="Group 38"/>
          <p:cNvGrpSpPr>
            <a:grpSpLocks/>
          </p:cNvGrpSpPr>
          <p:nvPr userDrawn="1"/>
        </p:nvGrpSpPr>
        <p:grpSpPr bwMode="auto">
          <a:xfrm>
            <a:off x="5784851"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35" name="Group 41"/>
          <p:cNvGrpSpPr>
            <a:grpSpLocks/>
          </p:cNvGrpSpPr>
          <p:nvPr userDrawn="1"/>
        </p:nvGrpSpPr>
        <p:grpSpPr bwMode="auto">
          <a:xfrm>
            <a:off x="3194051"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2954123743"/>
      </p:ext>
    </p:extLst>
  </p:cSld>
  <p:clrMapOvr>
    <a:masterClrMapping/>
  </p:clrMapOvr>
  <p:transition xmlns:p14="http://schemas.microsoft.com/office/powerpoint/2010/main" spd="slow">
    <p:wipe/>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userDrawn="1"/>
        </p:nvSpPr>
        <p:spPr>
          <a:xfrm>
            <a:off x="26670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userDrawn="1"/>
        </p:nvSpPr>
        <p:spPr>
          <a:xfrm>
            <a:off x="48006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userDrawn="1"/>
        </p:nvSpPr>
        <p:spPr>
          <a:xfrm>
            <a:off x="6942150"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5"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5"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3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31"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3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867"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3546799658"/>
      </p:ext>
    </p:extLst>
  </p:cSld>
  <p:clrMapOvr>
    <a:masterClrMapping/>
  </p:clrMapOvr>
  <p:transition xmlns:p14="http://schemas.microsoft.com/office/powerpoint/2010/main" spd="slow">
    <p:wipe/>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12" y="24"/>
            <a:ext cx="585787" cy="365125"/>
          </a:xfrm>
          <a:prstGeom prst="rect">
            <a:avLst/>
          </a:prstGeom>
        </p:spPr>
        <p:txBody>
          <a:bodyPr/>
          <a:lstStyle>
            <a:lvl1pPr>
              <a:defRPr>
                <a:latin typeface="Neo Tech Std Light"/>
              </a:defRPr>
            </a:lvl1pPr>
          </a:lstStyle>
          <a:p>
            <a:pPr>
              <a:defRPr/>
            </a:pPr>
            <a:fld id="{A449D799-D360-914E-8477-0455C9E2E6D4}" type="slidenum">
              <a:rPr lang="en-JM" smtClean="0">
                <a:solidFill>
                  <a:srgbClr val="363636">
                    <a:tint val="75000"/>
                  </a:srgbClr>
                </a:solidFill>
              </a:rPr>
              <a:pPr>
                <a:defRPr/>
              </a:pPr>
              <a:t>‹#›</a:t>
            </a:fld>
            <a:endParaRPr lang="en-JM" dirty="0">
              <a:solidFill>
                <a:srgbClr val="363636">
                  <a:tint val="75000"/>
                </a:srgbClr>
              </a:solidFill>
            </a:endParaRPr>
          </a:p>
        </p:txBody>
      </p:sp>
    </p:spTree>
    <p:extLst>
      <p:ext uri="{BB962C8B-B14F-4D97-AF65-F5344CB8AC3E}">
        <p14:creationId xmlns:p14="http://schemas.microsoft.com/office/powerpoint/2010/main" val="1717857279"/>
      </p:ext>
    </p:extLst>
  </p:cSld>
  <p:clrMapOvr>
    <a:masterClrMapping/>
  </p:clrMapOvr>
  <p:transition xmlns:p14="http://schemas.microsoft.com/office/powerpoint/2010/main" spd="slow">
    <p:wipe/>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2094902917"/>
      </p:ext>
    </p:extLst>
  </p:cSld>
  <p:clrMapOvr>
    <a:masterClrMapping/>
  </p:clrMapOvr>
  <p:transition xmlns:p14="http://schemas.microsoft.com/office/powerpoint/2010/main" spd="slow">
    <p:wipe/>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637587461"/>
      </p:ext>
    </p:extLst>
  </p:cSld>
  <p:clrMapOvr>
    <a:masterClrMapping/>
  </p:clrMapOvr>
  <p:transition xmlns:p14="http://schemas.microsoft.com/office/powerpoint/2010/main" spd="slow">
    <p:wipe/>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3304713200"/>
      </p:ext>
    </p:extLst>
  </p:cSld>
  <p:clrMapOvr>
    <a:masterClrMapping/>
  </p:clrMapOvr>
  <p:transition xmlns:p14="http://schemas.microsoft.com/office/powerpoint/2010/main" spd="slow">
    <p:wipe/>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3"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2989788350"/>
      </p:ext>
    </p:extLst>
  </p:cSld>
  <p:clrMapOvr>
    <a:masterClrMapping/>
  </p:clrMapOvr>
  <p:transition xmlns:p14="http://schemas.microsoft.com/office/powerpoint/2010/main" spd="slow">
    <p:wipe/>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12"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9"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505"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1404565368"/>
      </p:ext>
    </p:extLst>
  </p:cSld>
  <p:clrMapOvr>
    <a:masterClrMapping/>
  </p:clrMapOvr>
  <p:transition xmlns:p14="http://schemas.microsoft.com/office/powerpoint/2010/main" spd="slow">
    <p:wipe/>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61"/>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42542891"/>
      </p:ext>
    </p:extLst>
  </p:cSld>
  <p:clrMapOvr>
    <a:masterClrMapping/>
  </p:clrMapOvr>
  <p:transition xmlns:p14="http://schemas.microsoft.com/office/powerpoint/2010/mai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628650" y="1825625"/>
            <a:ext cx="386715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3" y="1825625"/>
            <a:ext cx="386715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BACEBEA-F5BA-49E9-9C29-8631F2148E84}" type="slidenum">
              <a:rPr lang="da-DK" smtClean="0"/>
              <a:t>‹#›</a:t>
            </a:fld>
            <a:endParaRPr lang="da-DK"/>
          </a:p>
        </p:txBody>
      </p:sp>
    </p:spTree>
    <p:extLst>
      <p:ext uri="{BB962C8B-B14F-4D97-AF65-F5344CB8AC3E}">
        <p14:creationId xmlns:p14="http://schemas.microsoft.com/office/powerpoint/2010/main" val="29370772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Neo Tech Std Light"/>
            </a:endParaRPr>
          </a:p>
        </p:txBody>
      </p:sp>
      <p:pic>
        <p:nvPicPr>
          <p:cNvPr id="4" name="Picture 14" descr="no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cstate="email">
            <a:extLst>
              <a:ext uri="{28A0092B-C50C-407E-A947-70E740481C1C}">
                <a14:useLocalDpi xmlns:a14="http://schemas.microsoft.com/office/drawing/2010/main"/>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467912627"/>
      </p:ext>
    </p:extLst>
  </p:cSld>
  <p:clrMapOvr>
    <a:masterClrMapping/>
  </p:clrMapOvr>
  <p:transition xmlns:p14="http://schemas.microsoft.com/office/powerpoint/2010/main" spd="slow">
    <p:wipe/>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487"/>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userDrawn="1"/>
        </p:nvSpPr>
        <p:spPr>
          <a:xfrm flipH="1">
            <a:off x="4332300" y="2227287"/>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userDrawn="1"/>
        </p:nvSpPr>
        <p:spPr>
          <a:xfrm>
            <a:off x="5556262" y="1763737"/>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userDrawn="1"/>
        </p:nvSpPr>
        <p:spPr bwMode="auto">
          <a:xfrm>
            <a:off x="930287" y="4305324"/>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Neo Tech Std Light"/>
                <a:ea typeface="Brixton" charset="0"/>
                <a:cs typeface="Neo Tech Std Light"/>
              </a:rPr>
              <a:t>Raperiam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eaque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a:t>
            </a:r>
            <a:r>
              <a:rPr lang="en-US" sz="1100" dirty="0" smtClean="0">
                <a:solidFill>
                  <a:srgbClr val="9B9B9B"/>
                </a:solidFill>
                <a:latin typeface="Neo Tech Std Light"/>
                <a:ea typeface="Brixton" charset="0"/>
                <a:cs typeface="Neo Tech Std Light"/>
              </a:rPr>
              <a:t> quae </a:t>
            </a:r>
            <a:r>
              <a:rPr lang="en-US" sz="1100" dirty="0" err="1" smtClean="0">
                <a:solidFill>
                  <a:srgbClr val="9B9B9B"/>
                </a:solidFill>
                <a:latin typeface="Neo Tech Std Light"/>
                <a:ea typeface="Brixton" charset="0"/>
                <a:cs typeface="Neo Tech Std Light"/>
              </a:rPr>
              <a:t>ab</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illo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inventore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veritatis</a:t>
            </a:r>
            <a:r>
              <a:rPr lang="en-US" sz="1100" dirty="0" smtClean="0">
                <a:solidFill>
                  <a:srgbClr val="9B9B9B"/>
                </a:solidFill>
                <a:latin typeface="Neo Tech Std Light"/>
                <a:ea typeface="Brixton" charset="0"/>
                <a:cs typeface="Neo Tech Std Light"/>
              </a:rPr>
              <a:t> et quasi </a:t>
            </a:r>
            <a:r>
              <a:rPr lang="en-US" sz="1100" dirty="0" err="1" smtClean="0">
                <a:solidFill>
                  <a:srgbClr val="9B9B9B"/>
                </a:solidFill>
                <a:latin typeface="Neo Tech Std Light"/>
                <a:ea typeface="Brixton" charset="0"/>
                <a:cs typeface="Neo Tech Std Light"/>
              </a:rPr>
              <a:t>architecto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beatae</a:t>
            </a:r>
            <a:r>
              <a:rPr lang="en-US" sz="1100" dirty="0" smtClean="0">
                <a:solidFill>
                  <a:srgbClr val="9B9B9B"/>
                </a:solidFill>
                <a:latin typeface="Neo Tech Std Light"/>
                <a:ea typeface="Brixton" charset="0"/>
                <a:cs typeface="Neo Tech Std Light"/>
              </a:rPr>
              <a:t> vitae dicta </a:t>
            </a:r>
            <a:r>
              <a:rPr lang="en-US" sz="1100" dirty="0" err="1" smtClean="0">
                <a:solidFill>
                  <a:srgbClr val="9B9B9B"/>
                </a:solidFill>
                <a:latin typeface="Neo Tech Std Light"/>
                <a:ea typeface="Brixton" charset="0"/>
                <a:cs typeface="Neo Tech Std Light"/>
              </a:rPr>
              <a:t>sunt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explicabo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Nemo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enim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voluptatem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voluptas</a:t>
            </a:r>
            <a:r>
              <a:rPr lang="en-US" sz="1100" dirty="0" smtClean="0">
                <a:solidFill>
                  <a:srgbClr val="9B9B9B"/>
                </a:solidFill>
                <a:latin typeface="Neo Tech Std Light"/>
                <a:ea typeface="Brixton" charset="0"/>
                <a:cs typeface="Neo Tech Std Light"/>
              </a:rPr>
              <a:t> sit </a:t>
            </a:r>
            <a:r>
              <a:rPr lang="en-US" sz="1100" dirty="0" err="1" smtClean="0">
                <a:solidFill>
                  <a:srgbClr val="9B9B9B"/>
                </a:solidFill>
                <a:latin typeface="Neo Tech Std Light"/>
                <a:ea typeface="Brixton" charset="0"/>
                <a:cs typeface="Neo Tech Std Light"/>
              </a:rPr>
              <a:t>aspernatur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odit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fugit, </a:t>
            </a:r>
            <a:r>
              <a:rPr lang="en-US" sz="1100" dirty="0" err="1" smtClean="0">
                <a:solidFill>
                  <a:srgbClr val="9B9B9B"/>
                </a:solidFill>
                <a:latin typeface="Neo Tech Std Light"/>
                <a:ea typeface="Brixton" charset="0"/>
                <a:cs typeface="Neo Tech Std Light"/>
              </a:rPr>
              <a:t>sed</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consequuntur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magni</a:t>
            </a:r>
            <a:r>
              <a:rPr lang="en-US" sz="1100" dirty="0" smtClean="0">
                <a:solidFill>
                  <a:srgbClr val="9B9B9B"/>
                </a:solidFill>
                <a:latin typeface="Neo Tech Std Light"/>
                <a:ea typeface="Brixton" charset="0"/>
                <a:cs typeface="Neo Tech Std Light"/>
              </a:rPr>
              <a:t>.</a:t>
            </a:r>
            <a:endParaRPr lang="bg-BG" sz="1100" dirty="0" smtClean="0">
              <a:solidFill>
                <a:srgbClr val="9B9B9B"/>
              </a:solidFill>
              <a:latin typeface="Neo Tech Std Light"/>
              <a:ea typeface="Brixton" charset="0"/>
              <a:cs typeface="Neo Tech Std Light"/>
            </a:endParaRPr>
          </a:p>
        </p:txBody>
      </p:sp>
      <p:sp>
        <p:nvSpPr>
          <p:cNvPr id="7" name="TextBox 6"/>
          <p:cNvSpPr txBox="1"/>
          <p:nvPr userDrawn="1"/>
        </p:nvSpPr>
        <p:spPr>
          <a:xfrm>
            <a:off x="3389325"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dirty="0" smtClean="0">
                <a:solidFill>
                  <a:srgbClr val="7F7F7F"/>
                </a:solidFill>
                <a:latin typeface="Neo Tech Std Light"/>
                <a:cs typeface="Neo Tech Std Light"/>
              </a:rPr>
              <a:t>But </a:t>
            </a:r>
            <a:r>
              <a:rPr lang="en-US" sz="1100" dirty="0" err="1" smtClean="0">
                <a:solidFill>
                  <a:srgbClr val="7F7F7F"/>
                </a:solidFill>
                <a:latin typeface="Neo Tech Std Light"/>
                <a:cs typeface="Neo Tech Std Light"/>
              </a:rPr>
              <a:t>perspiciatis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unde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omnis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iste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natus</a:t>
            </a:r>
            <a:r>
              <a:rPr lang="en-US" sz="1100" dirty="0" smtClean="0">
                <a:solidFill>
                  <a:srgbClr val="7F7F7F"/>
                </a:solidFill>
                <a:latin typeface="Neo Tech Std Light"/>
                <a:cs typeface="Neo Tech Std Light"/>
              </a:rPr>
              <a:t> error sit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accUSntium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doloremque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laudantium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totam</a:t>
            </a:r>
            <a:r>
              <a:rPr lang="en-US" sz="1100" dirty="0" smtClean="0">
                <a:solidFill>
                  <a:srgbClr val="7F7F7F"/>
                </a:solidFill>
                <a:latin typeface="Neo Tech Std Light"/>
                <a:cs typeface="Neo Tech Std Light"/>
              </a:rPr>
              <a:t> rem </a:t>
            </a:r>
            <a:r>
              <a:rPr lang="en-US" sz="1100" dirty="0" err="1" smtClean="0">
                <a:solidFill>
                  <a:srgbClr val="7F7F7F"/>
                </a:solidFill>
                <a:latin typeface="Neo Tech Std Light"/>
                <a:cs typeface="Neo Tech Std Light"/>
              </a:rPr>
              <a:t>aperiam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eaque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a:t>
            </a:r>
            <a:r>
              <a:rPr lang="en-US" sz="1100" dirty="0" smtClean="0">
                <a:solidFill>
                  <a:srgbClr val="7F7F7F"/>
                </a:solidFill>
                <a:latin typeface="Neo Tech Std Light"/>
                <a:cs typeface="Neo Tech Std Light"/>
              </a:rPr>
              <a:t> quae </a:t>
            </a:r>
            <a:r>
              <a:rPr lang="en-US" sz="1100" dirty="0" err="1" smtClean="0">
                <a:solidFill>
                  <a:srgbClr val="7F7F7F"/>
                </a:solidFill>
                <a:latin typeface="Neo Tech Std Light"/>
                <a:cs typeface="Neo Tech Std Light"/>
              </a:rPr>
              <a:t>ab</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illo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inventore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veritatis</a:t>
            </a:r>
            <a:r>
              <a:rPr lang="en-US" sz="1100" dirty="0" smtClean="0">
                <a:solidFill>
                  <a:srgbClr val="7F7F7F"/>
                </a:solidFill>
                <a:latin typeface="Neo Tech Std Light"/>
                <a:cs typeface="Neo Tech Std Light"/>
              </a:rPr>
              <a:t> et quasi </a:t>
            </a:r>
            <a:r>
              <a:rPr lang="en-US" sz="1100" dirty="0" err="1" smtClean="0">
                <a:solidFill>
                  <a:srgbClr val="7F7F7F"/>
                </a:solidFill>
                <a:latin typeface="Neo Tech Std Light"/>
                <a:cs typeface="Neo Tech Std Light"/>
              </a:rPr>
              <a:t>architecto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beatae</a:t>
            </a:r>
            <a:r>
              <a:rPr lang="en-US" sz="1100" dirty="0" smtClean="0">
                <a:solidFill>
                  <a:srgbClr val="7F7F7F"/>
                </a:solidFill>
                <a:latin typeface="Neo Tech Std Light"/>
                <a:cs typeface="Neo Tech Std Light"/>
              </a:rPr>
              <a:t> vitae dicta </a:t>
            </a:r>
            <a:r>
              <a:rPr lang="en-US" sz="1100" dirty="0" err="1" smtClean="0">
                <a:solidFill>
                  <a:srgbClr val="7F7F7F"/>
                </a:solidFill>
                <a:latin typeface="Neo Tech Std Light"/>
                <a:cs typeface="Neo Tech Std Light"/>
              </a:rPr>
              <a:t>sunt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explicabo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Nemo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enim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voluptas</a:t>
            </a:r>
            <a:r>
              <a:rPr lang="en-US" sz="1100" dirty="0" smtClean="0">
                <a:solidFill>
                  <a:srgbClr val="7F7F7F"/>
                </a:solidFill>
                <a:latin typeface="Neo Tech Std Light"/>
                <a:cs typeface="Neo Tech Std Light"/>
              </a:rPr>
              <a:t> sit </a:t>
            </a:r>
            <a:r>
              <a:rPr lang="en-US" sz="1100" dirty="0" err="1" smtClean="0">
                <a:solidFill>
                  <a:srgbClr val="7F7F7F"/>
                </a:solidFill>
                <a:latin typeface="Neo Tech Std Light"/>
                <a:cs typeface="Neo Tech Std Light"/>
              </a:rPr>
              <a:t>aspernatur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aut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odsed</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consequuntur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magni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eos</a:t>
            </a:r>
            <a:r>
              <a:rPr lang="en-US" sz="1100" dirty="0" smtClean="0">
                <a:solidFill>
                  <a:srgbClr val="7F7F7F"/>
                </a:solidFill>
                <a:latin typeface="Neo Tech Std Light"/>
                <a:cs typeface="Neo Tech Std Light"/>
              </a:rPr>
              <a:t> qui </a:t>
            </a:r>
            <a:r>
              <a:rPr lang="en-US" sz="1100" dirty="0" err="1" smtClean="0">
                <a:solidFill>
                  <a:srgbClr val="7F7F7F"/>
                </a:solidFill>
                <a:latin typeface="Neo Tech Std Light"/>
                <a:cs typeface="Neo Tech Std Light"/>
              </a:rPr>
              <a:t>ratione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sequi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nesciu</a:t>
            </a:r>
            <a:r>
              <a:rPr lang="en-US" sz="1100" dirty="0" smtClean="0">
                <a:solidFill>
                  <a:srgbClr val="7F7F7F"/>
                </a:solidFill>
                <a:latin typeface="Neo Tech Std Light"/>
                <a:cs typeface="Neo Tech Std Light"/>
              </a:rPr>
              <a:t>.</a:t>
            </a:r>
            <a:endParaRPr lang="bg-BG" sz="1100" dirty="0" smtClean="0">
              <a:solidFill>
                <a:srgbClr val="7F7F7F"/>
              </a:solidFill>
              <a:latin typeface="Neo Tech Std Light"/>
              <a:cs typeface="Neo Tech Std Light"/>
            </a:endParaRPr>
          </a:p>
        </p:txBody>
      </p:sp>
      <p:sp>
        <p:nvSpPr>
          <p:cNvPr id="8" name="TextBox 7"/>
          <p:cNvSpPr txBox="1"/>
          <p:nvPr userDrawn="1"/>
        </p:nvSpPr>
        <p:spPr>
          <a:xfrm>
            <a:off x="5848350" y="3890975"/>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dirty="0" err="1" smtClean="0">
                <a:solidFill>
                  <a:srgbClr val="7F7F7F"/>
                </a:solidFill>
                <a:latin typeface="Neo Tech Std Light"/>
                <a:cs typeface="Neo Tech Std Light"/>
              </a:rPr>
              <a:t>Oiste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natus</a:t>
            </a:r>
            <a:r>
              <a:rPr lang="en-US" sz="1100" dirty="0" smtClean="0">
                <a:solidFill>
                  <a:srgbClr val="7F7F7F"/>
                </a:solidFill>
                <a:latin typeface="Neo Tech Std Light"/>
                <a:cs typeface="Neo Tech Std Light"/>
              </a:rPr>
              <a:t> error sit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accUSntium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doloremque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laudantium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totam</a:t>
            </a:r>
            <a:r>
              <a:rPr lang="en-US" sz="1100" dirty="0" smtClean="0">
                <a:solidFill>
                  <a:srgbClr val="7F7F7F"/>
                </a:solidFill>
                <a:latin typeface="Neo Tech Std Light"/>
                <a:cs typeface="Neo Tech Std Light"/>
              </a:rPr>
              <a:t> rem </a:t>
            </a:r>
            <a:r>
              <a:rPr lang="en-US" sz="1100" dirty="0" err="1" smtClean="0">
                <a:solidFill>
                  <a:srgbClr val="7F7F7F"/>
                </a:solidFill>
                <a:latin typeface="Neo Tech Std Light"/>
                <a:cs typeface="Neo Tech Std Light"/>
              </a:rPr>
              <a:t>aperiam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eaque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a:t>
            </a:r>
            <a:r>
              <a:rPr lang="en-US" sz="1100" dirty="0" smtClean="0">
                <a:solidFill>
                  <a:srgbClr val="7F7F7F"/>
                </a:solidFill>
                <a:latin typeface="Neo Tech Std Light"/>
                <a:cs typeface="Neo Tech Std Light"/>
              </a:rPr>
              <a:t> quae </a:t>
            </a:r>
            <a:r>
              <a:rPr lang="en-US" sz="1100" dirty="0" err="1" smtClean="0">
                <a:solidFill>
                  <a:srgbClr val="7F7F7F"/>
                </a:solidFill>
                <a:latin typeface="Neo Tech Std Light"/>
                <a:cs typeface="Neo Tech Std Light"/>
              </a:rPr>
              <a:t>ab</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illo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inventore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veritatis</a:t>
            </a:r>
            <a:r>
              <a:rPr lang="en-US" sz="1100" dirty="0" smtClean="0">
                <a:solidFill>
                  <a:srgbClr val="7F7F7F"/>
                </a:solidFill>
                <a:latin typeface="Neo Tech Std Light"/>
                <a:cs typeface="Neo Tech Std Light"/>
              </a:rPr>
              <a:t> et quasi </a:t>
            </a:r>
            <a:r>
              <a:rPr lang="en-US" sz="1100" dirty="0" err="1" smtClean="0">
                <a:solidFill>
                  <a:srgbClr val="7F7F7F"/>
                </a:solidFill>
                <a:latin typeface="Neo Tech Std Light"/>
                <a:cs typeface="Neo Tech Std Light"/>
              </a:rPr>
              <a:t>architecto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beatae</a:t>
            </a:r>
            <a:r>
              <a:rPr lang="en-US" sz="1100" dirty="0" smtClean="0">
                <a:solidFill>
                  <a:srgbClr val="7F7F7F"/>
                </a:solidFill>
                <a:latin typeface="Neo Tech Std Light"/>
                <a:cs typeface="Neo Tech Std Light"/>
              </a:rPr>
              <a:t> vitae dicta </a:t>
            </a:r>
            <a:r>
              <a:rPr lang="en-US" sz="1100" dirty="0" err="1" smtClean="0">
                <a:solidFill>
                  <a:srgbClr val="7F7F7F"/>
                </a:solidFill>
                <a:latin typeface="Neo Tech Std Light"/>
                <a:cs typeface="Neo Tech Std Light"/>
              </a:rPr>
              <a:t>sunt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explicabo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Nemo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enim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voluptas</a:t>
            </a:r>
            <a:r>
              <a:rPr lang="en-US" sz="1100" dirty="0" smtClean="0">
                <a:solidFill>
                  <a:srgbClr val="7F7F7F"/>
                </a:solidFill>
                <a:latin typeface="Neo Tech Std Light"/>
                <a:cs typeface="Neo Tech Std Light"/>
              </a:rPr>
              <a:t> sit </a:t>
            </a:r>
            <a:r>
              <a:rPr lang="en-US" sz="1100" dirty="0" err="1" smtClean="0">
                <a:solidFill>
                  <a:srgbClr val="7F7F7F"/>
                </a:solidFill>
                <a:latin typeface="Neo Tech Std Light"/>
                <a:cs typeface="Neo Tech Std Light"/>
              </a:rPr>
              <a:t>aspernatur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aut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odit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aut</a:t>
            </a:r>
            <a:r>
              <a:rPr lang="en-US" sz="1100" dirty="0" smtClean="0">
                <a:solidFill>
                  <a:srgbClr val="7F7F7F"/>
                </a:solidFill>
                <a:latin typeface="Neo Tech Std Light"/>
                <a:cs typeface="Neo Tech Std Light"/>
              </a:rPr>
              <a:t> fugit, </a:t>
            </a:r>
            <a:r>
              <a:rPr lang="en-US" sz="1100" dirty="0" err="1" smtClean="0">
                <a:solidFill>
                  <a:srgbClr val="7F7F7F"/>
                </a:solidFill>
                <a:latin typeface="Neo Tech Std Light"/>
                <a:cs typeface="Neo Tech Std Light"/>
              </a:rPr>
              <a:t>sed</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consequuntur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magni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eos</a:t>
            </a:r>
            <a:r>
              <a:rPr lang="en-US" sz="1100" dirty="0" smtClean="0">
                <a:solidFill>
                  <a:srgbClr val="7F7F7F"/>
                </a:solidFill>
                <a:latin typeface="Neo Tech Std Light"/>
                <a:cs typeface="Neo Tech Std Light"/>
              </a:rPr>
              <a:t> qui </a:t>
            </a:r>
            <a:r>
              <a:rPr lang="en-US" sz="1100" dirty="0" err="1" smtClean="0">
                <a:solidFill>
                  <a:srgbClr val="7F7F7F"/>
                </a:solidFill>
                <a:latin typeface="Neo Tech Std Light"/>
                <a:cs typeface="Neo Tech Std Light"/>
              </a:rPr>
              <a:t>ratione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sequi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nesciunt</a:t>
            </a:r>
            <a:r>
              <a:rPr lang="en-US" sz="1100" dirty="0" smtClean="0">
                <a:solidFill>
                  <a:srgbClr val="7F7F7F"/>
                </a:solidFill>
                <a:latin typeface="Neo Tech Std Light"/>
                <a:cs typeface="Neo Tech Std Light"/>
              </a:rPr>
              <a:t>.</a:t>
            </a:r>
            <a:endParaRPr lang="bg-BG" sz="1100" dirty="0" smtClean="0">
              <a:solidFill>
                <a:srgbClr val="7F7F7F"/>
              </a:solidFill>
              <a:latin typeface="Neo Tech Std Light"/>
              <a:cs typeface="Neo Tech Std Light"/>
            </a:endParaRPr>
          </a:p>
        </p:txBody>
      </p:sp>
      <p:sp>
        <p:nvSpPr>
          <p:cNvPr id="9" name="Rectangle 22"/>
          <p:cNvSpPr>
            <a:spLocks noChangeArrowheads="1"/>
          </p:cNvSpPr>
          <p:nvPr userDrawn="1"/>
        </p:nvSpPr>
        <p:spPr bwMode="auto">
          <a:xfrm>
            <a:off x="2880553" y="2105049"/>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FFFFFF"/>
                </a:solidFill>
                <a:latin typeface="Neo Tech Std Light" charset="0"/>
                <a:cs typeface="Neo Tech Std Light" charset="0"/>
              </a:rPr>
              <a:t>Cloud</a:t>
            </a:r>
            <a:endParaRPr lang="bg-BG" sz="2400">
              <a:solidFill>
                <a:srgbClr val="363636"/>
              </a:solidFill>
              <a:latin typeface="Neo Tech Std Light" charset="0"/>
              <a:cs typeface="Neo Tech Std Light" charset="0"/>
            </a:endParaRPr>
          </a:p>
        </p:txBody>
      </p:sp>
      <p:sp>
        <p:nvSpPr>
          <p:cNvPr id="10" name="Rectangle 23"/>
          <p:cNvSpPr>
            <a:spLocks noChangeArrowheads="1"/>
          </p:cNvSpPr>
          <p:nvPr userDrawn="1"/>
        </p:nvSpPr>
        <p:spPr bwMode="auto">
          <a:xfrm>
            <a:off x="4617462" y="2436814"/>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Neo Tech Std Light" charset="0"/>
                <a:cs typeface="Neo Tech Std Light" charset="0"/>
              </a:rPr>
              <a:t>VPS</a:t>
            </a:r>
            <a:endParaRPr lang="bg-BG">
              <a:solidFill>
                <a:srgbClr val="363636"/>
              </a:solidFill>
              <a:latin typeface="Neo Tech Std Light" charset="0"/>
              <a:cs typeface="Neo Tech Std Light" charset="0"/>
            </a:endParaRPr>
          </a:p>
        </p:txBody>
      </p:sp>
      <p:sp>
        <p:nvSpPr>
          <p:cNvPr id="11" name="Rectangle 24"/>
          <p:cNvSpPr>
            <a:spLocks noChangeArrowheads="1"/>
          </p:cNvSpPr>
          <p:nvPr userDrawn="1"/>
        </p:nvSpPr>
        <p:spPr bwMode="auto">
          <a:xfrm>
            <a:off x="5808559" y="202723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rgbClr val="FFFFFF"/>
                </a:solidFill>
                <a:latin typeface="Neo Tech Std Light" charset="0"/>
                <a:cs typeface="Neo Tech Std Light" charset="0"/>
              </a:rPr>
              <a:t>DNS</a:t>
            </a:r>
            <a:endParaRPr lang="bg-BG" sz="2000">
              <a:solidFill>
                <a:srgbClr val="363636"/>
              </a:solidFill>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userDrawn="1"/>
        </p:nvSpPr>
        <p:spPr>
          <a:xfrm>
            <a:off x="3768725" y="2855937"/>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userDrawn="1"/>
        </p:nvSpPr>
        <p:spPr>
          <a:xfrm rot="19408626">
            <a:off x="5559437" y="2735287"/>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userDrawn="1"/>
        </p:nvSpPr>
        <p:spPr bwMode="auto">
          <a:xfrm>
            <a:off x="931866" y="3514725"/>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82B7D"/>
                </a:solidFill>
                <a:latin typeface="Neo Tech Std Light"/>
                <a:cs typeface="Neo Tech Std Light"/>
              </a:rPr>
              <a:t>Lorem ipsum</a:t>
            </a:r>
            <a:endParaRPr lang="bg-BG" sz="280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9" y="3962408"/>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363636"/>
                </a:solidFill>
                <a:latin typeface="Neo Tech Std Light"/>
                <a:cs typeface="Neo Tech Std Light"/>
              </a:rPr>
              <a:t>beatae vitae dicta sunt et apace</a:t>
            </a:r>
            <a:endParaRPr lang="bg-BG" sz="1200">
              <a:solidFill>
                <a:srgbClr val="363636"/>
              </a:solidFill>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4221851001"/>
      </p:ext>
    </p:extLst>
  </p:cSld>
  <p:clrMapOvr>
    <a:masterClrMapping/>
  </p:clrMapOvr>
  <p:transition xmlns:p14="http://schemas.microsoft.com/office/powerpoint/2010/main" spd="slow">
    <p:wipe/>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userDrawn="1"/>
        </p:nvSpPr>
        <p:spPr>
          <a:xfrm>
            <a:off x="2724152" y="2852745"/>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userDrawn="1"/>
        </p:nvSpPr>
        <p:spPr>
          <a:xfrm>
            <a:off x="4692656"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userDrawn="1"/>
        </p:nvSpPr>
        <p:spPr>
          <a:xfrm>
            <a:off x="6659564"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495939629"/>
      </p:ext>
    </p:extLst>
  </p:cSld>
  <p:clrMapOvr>
    <a:masterClrMapping/>
  </p:clrMapOvr>
  <p:transition xmlns:p14="http://schemas.microsoft.com/office/powerpoint/2010/main" spd="slow">
    <p:wipe/>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874"/>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grpSp>
        <p:nvGrpSpPr>
          <p:cNvPr id="4" name="Group 14"/>
          <p:cNvGrpSpPr>
            <a:grpSpLocks/>
          </p:cNvGrpSpPr>
          <p:nvPr userDrawn="1"/>
        </p:nvGrpSpPr>
        <p:grpSpPr bwMode="auto">
          <a:xfrm>
            <a:off x="1820875" y="1893912"/>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7" name="Group 19"/>
          <p:cNvGrpSpPr>
            <a:grpSpLocks/>
          </p:cNvGrpSpPr>
          <p:nvPr userDrawn="1"/>
        </p:nvGrpSpPr>
        <p:grpSpPr bwMode="auto">
          <a:xfrm>
            <a:off x="3779850" y="1893912"/>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10" name="Group 23"/>
          <p:cNvGrpSpPr>
            <a:grpSpLocks/>
          </p:cNvGrpSpPr>
          <p:nvPr userDrawn="1"/>
        </p:nvGrpSpPr>
        <p:grpSpPr bwMode="auto">
          <a:xfrm>
            <a:off x="5738825" y="1893912"/>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4" name="Rectangle 27"/>
          <p:cNvSpPr>
            <a:spLocks noChangeArrowheads="1"/>
          </p:cNvSpPr>
          <p:nvPr userDrawn="1"/>
        </p:nvSpPr>
        <p:spPr bwMode="auto">
          <a:xfrm>
            <a:off x="2298827" y="2662262"/>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34" y="2413024"/>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34" y="2089174"/>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userDrawn="1"/>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AB3192"/>
                </a:solidFill>
                <a:latin typeface="Neo Tech Std"/>
                <a:cs typeface="Neo Tech Std"/>
              </a:rPr>
              <a:t>Warning!</a:t>
            </a:r>
            <a:endParaRPr lang="bg-BG" sz="2800">
              <a:solidFill>
                <a:srgbClr val="AB3192"/>
              </a:solidFill>
              <a:latin typeface="Neo Tech Std"/>
              <a:cs typeface="Neo Tech Std"/>
            </a:endParaRPr>
          </a:p>
        </p:txBody>
      </p:sp>
      <p:sp>
        <p:nvSpPr>
          <p:cNvPr id="20" name="TextBox 19"/>
          <p:cNvSpPr txBox="1">
            <a:spLocks noChangeArrowheads="1"/>
          </p:cNvSpPr>
          <p:nvPr userDrawn="1"/>
        </p:nvSpPr>
        <p:spPr bwMode="auto">
          <a:xfrm>
            <a:off x="1763714" y="4419624"/>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userDrawn="1"/>
        </p:nvGrpSpPr>
        <p:grpSpPr bwMode="auto">
          <a:xfrm>
            <a:off x="4481525"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75" y="1887562"/>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2510566697"/>
      </p:ext>
    </p:extLst>
  </p:cSld>
  <p:clrMapOvr>
    <a:masterClrMapping/>
  </p:clrMapOvr>
  <p:transition xmlns:p14="http://schemas.microsoft.com/office/powerpoint/2010/main" spd="slow">
    <p:wipe/>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424"/>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2194101978"/>
      </p:ext>
    </p:extLst>
  </p:cSld>
  <p:clrMapOvr>
    <a:masterClrMapping/>
  </p:clrMapOvr>
  <p:transition xmlns:p14="http://schemas.microsoft.com/office/powerpoint/2010/main" spd="slow">
    <p:wipe/>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Slide Number Placeholder 5"/>
          <p:cNvSpPr>
            <a:spLocks noGrp="1"/>
          </p:cNvSpPr>
          <p:nvPr>
            <p:ph type="sldNum" sz="quarter" idx="10"/>
          </p:nvPr>
        </p:nvSpPr>
        <p:spPr>
          <a:xfrm>
            <a:off x="8116888" y="0"/>
            <a:ext cx="585787" cy="365125"/>
          </a:xfrm>
          <a:prstGeom prst="rect">
            <a:avLst/>
          </a:prstGeom>
        </p:spPr>
        <p:txBody>
          <a:bodyPr/>
          <a:lstStyle>
            <a:lvl1pPr>
              <a:defRPr/>
            </a:lvl1pPr>
          </a:lstStyle>
          <a:p>
            <a:pPr>
              <a:defRPr/>
            </a:pPr>
            <a:fld id="{A245F86F-D8B5-3347-A6C3-CEA868DBB9CB}" type="slidenum">
              <a:rPr lang="en-JM">
                <a:solidFill>
                  <a:srgbClr val="363636">
                    <a:tint val="75000"/>
                  </a:srgbClr>
                </a:solidFill>
              </a:rPr>
              <a:pPr>
                <a:defRPr/>
              </a:pPr>
              <a:t>‹#›</a:t>
            </a:fld>
            <a:endParaRPr lang="en-JM">
              <a:solidFill>
                <a:srgbClr val="363636">
                  <a:tint val="75000"/>
                </a:srgbClr>
              </a:solidFill>
            </a:endParaRPr>
          </a:p>
        </p:txBody>
      </p:sp>
    </p:spTree>
    <p:extLst>
      <p:ext uri="{BB962C8B-B14F-4D97-AF65-F5344CB8AC3E}">
        <p14:creationId xmlns:p14="http://schemas.microsoft.com/office/powerpoint/2010/main" val="294507600"/>
      </p:ext>
    </p:extLst>
  </p:cSld>
  <p:clrMapOvr>
    <a:masterClrMapping/>
  </p:clrMapOvr>
  <p:transition xmlns:p14="http://schemas.microsoft.com/office/powerpoint/2010/main" spd="slow">
    <p:wipe/>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37C2E0-E96F-8343-B106-3BBD12B64601}" type="datetimeFigureOut">
              <a:rPr lang="en-US" smtClean="0">
                <a:solidFill>
                  <a:srgbClr val="363636"/>
                </a:solidFill>
              </a:rPr>
              <a:pPr/>
              <a:t>16-09-02</a:t>
            </a:fld>
            <a:endParaRPr lang="en-US">
              <a:solidFill>
                <a:srgbClr val="363636"/>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6363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C1C687-7CEE-5B45-9495-35D22E7C773D}" type="slidenum">
              <a:rPr lang="en-US" smtClean="0">
                <a:solidFill>
                  <a:srgbClr val="363636">
                    <a:tint val="75000"/>
                  </a:srgbClr>
                </a:solidFill>
              </a:rPr>
              <a:pPr/>
              <a:t>‹#›</a:t>
            </a:fld>
            <a:endParaRPr lang="en-US">
              <a:solidFill>
                <a:srgbClr val="363636">
                  <a:tint val="75000"/>
                </a:srgbClr>
              </a:solidFill>
            </a:endParaRPr>
          </a:p>
        </p:txBody>
      </p:sp>
    </p:spTree>
    <p:extLst>
      <p:ext uri="{BB962C8B-B14F-4D97-AF65-F5344CB8AC3E}">
        <p14:creationId xmlns:p14="http://schemas.microsoft.com/office/powerpoint/2010/main" val="23374207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Click to edit Master title style</a:t>
            </a:r>
            <a:endParaRPr lang="sv-SE" noProof="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
        <p:nvSpPr>
          <p:cNvPr id="3" name="Pladsholder til slidenummer 2"/>
          <p:cNvSpPr>
            <a:spLocks noGrp="1"/>
          </p:cNvSpPr>
          <p:nvPr>
            <p:ph type="sldNum" sz="quarter" idx="12"/>
          </p:nvPr>
        </p:nvSpPr>
        <p:spPr/>
        <p:txBody>
          <a:bodyPr/>
          <a:lstStyle/>
          <a:p>
            <a:r>
              <a:rPr lang="da-DK" dirty="0" smtClean="0">
                <a:solidFill>
                  <a:srgbClr val="363636">
                    <a:tint val="75000"/>
                  </a:srgbClr>
                </a:solidFill>
              </a:rPr>
              <a:t>2	</a:t>
            </a:r>
            <a:endParaRPr lang="da-DK" dirty="0">
              <a:solidFill>
                <a:srgbClr val="363636">
                  <a:tint val="75000"/>
                </a:srgbClr>
              </a:solidFill>
            </a:endParaRPr>
          </a:p>
        </p:txBody>
      </p:sp>
    </p:spTree>
    <p:extLst>
      <p:ext uri="{BB962C8B-B14F-4D97-AF65-F5344CB8AC3E}">
        <p14:creationId xmlns:p14="http://schemas.microsoft.com/office/powerpoint/2010/main" val="2824098974"/>
      </p:ext>
    </p:extLst>
  </p:cSld>
  <p:clrMapOvr>
    <a:masterClrMapping/>
  </p:clrMapOvr>
  <p:transition xmlns:p14="http://schemas.microsoft.com/office/powerpoint/2010/main" spd="slow">
    <p:wipe/>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Pladsholder til slidenummer 1"/>
          <p:cNvSpPr>
            <a:spLocks noGrp="1"/>
          </p:cNvSpPr>
          <p:nvPr>
            <p:ph type="sldNum" sz="quarter" idx="10"/>
          </p:nvPr>
        </p:nvSpPr>
        <p:spPr/>
        <p:txBody>
          <a:bodyPr/>
          <a:lstStyle/>
          <a:p>
            <a:r>
              <a:rPr lang="da-DK" dirty="0" smtClean="0">
                <a:solidFill>
                  <a:srgbClr val="363636">
                    <a:tint val="75000"/>
                  </a:srgbClr>
                </a:solidFill>
              </a:rPr>
              <a:t>3	</a:t>
            </a:r>
            <a:endParaRPr lang="da-DK" dirty="0">
              <a:solidFill>
                <a:srgbClr val="363636">
                  <a:tint val="75000"/>
                </a:srgbClr>
              </a:solidFill>
            </a:endParaRPr>
          </a:p>
        </p:txBody>
      </p:sp>
    </p:spTree>
    <p:extLst>
      <p:ext uri="{BB962C8B-B14F-4D97-AF65-F5344CB8AC3E}">
        <p14:creationId xmlns:p14="http://schemas.microsoft.com/office/powerpoint/2010/main" val="4069957674"/>
      </p:ext>
    </p:extLst>
  </p:cSld>
  <p:clrMapOvr>
    <a:masterClrMapping/>
  </p:clrMapOvr>
  <p:transition xmlns:p14="http://schemas.microsoft.com/office/powerpoint/2010/main" spd="slow">
    <p:wipe/>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Pladsholder til slidenummer 1"/>
          <p:cNvSpPr>
            <a:spLocks noGrp="1"/>
          </p:cNvSpPr>
          <p:nvPr>
            <p:ph type="sldNum" sz="quarter" idx="10"/>
          </p:nvPr>
        </p:nvSpPr>
        <p:spPr/>
        <p:txBody>
          <a:bodyPr/>
          <a:lstStyle/>
          <a:p>
            <a:r>
              <a:rPr lang="da-DK" dirty="0" smtClean="0">
                <a:solidFill>
                  <a:srgbClr val="363636">
                    <a:tint val="75000"/>
                  </a:srgbClr>
                </a:solidFill>
              </a:rPr>
              <a:t>4	</a:t>
            </a:r>
            <a:endParaRPr lang="da-DK" dirty="0">
              <a:solidFill>
                <a:srgbClr val="363636">
                  <a:tint val="75000"/>
                </a:srgbClr>
              </a:solidFill>
            </a:endParaRPr>
          </a:p>
        </p:txBody>
      </p:sp>
    </p:spTree>
    <p:extLst>
      <p:ext uri="{BB962C8B-B14F-4D97-AF65-F5344CB8AC3E}">
        <p14:creationId xmlns:p14="http://schemas.microsoft.com/office/powerpoint/2010/main" val="3719822336"/>
      </p:ext>
    </p:extLst>
  </p:cSld>
  <p:clrMapOvr>
    <a:masterClrMapping/>
  </p:clrMapOvr>
  <p:transition xmlns:p14="http://schemas.microsoft.com/office/powerpoint/2010/mai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40" y="365129"/>
            <a:ext cx="78867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630238" y="2505075"/>
            <a:ext cx="386873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29150" y="2505075"/>
            <a:ext cx="38877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ABACEBEA-F5BA-49E9-9C29-8631F2148E84}" type="slidenum">
              <a:rPr lang="da-DK" smtClean="0"/>
              <a:t>‹#›</a:t>
            </a:fld>
            <a:endParaRPr lang="da-DK"/>
          </a:p>
        </p:txBody>
      </p:sp>
    </p:spTree>
    <p:extLst>
      <p:ext uri="{BB962C8B-B14F-4D97-AF65-F5344CB8AC3E}">
        <p14:creationId xmlns:p14="http://schemas.microsoft.com/office/powerpoint/2010/main" val="65313385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Tree>
    <p:extLst>
      <p:ext uri="{BB962C8B-B14F-4D97-AF65-F5344CB8AC3E}">
        <p14:creationId xmlns:p14="http://schemas.microsoft.com/office/powerpoint/2010/main" val="2369209349"/>
      </p:ext>
    </p:extLst>
  </p:cSld>
  <p:clrMapOvr>
    <a:masterClrMapping/>
  </p:clrMapOvr>
  <p:transition xmlns:p14="http://schemas.microsoft.com/office/powerpoint/2010/main" spd="slow">
    <p:wipe/>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424"/>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879647670"/>
      </p:ext>
    </p:extLst>
  </p:cSld>
  <p:clrMapOvr>
    <a:masterClrMapping/>
  </p:clrMapOvr>
  <p:transition xmlns:p14="http://schemas.microsoft.com/office/powerpoint/2010/main" spd="slow">
    <p:wipe/>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3" descr="Vergic_logo_tagline_CMYK.eps"/>
          <p:cNvPicPr>
            <a:picLocks noChangeAspect="1"/>
          </p:cNvPicPr>
          <p:nvPr/>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424"/>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
        <p:nvSpPr>
          <p:cNvPr id="4" name="Titel 3"/>
          <p:cNvSpPr>
            <a:spLocks noGrp="1"/>
          </p:cNvSpPr>
          <p:nvPr>
            <p:ph type="title"/>
          </p:nvPr>
        </p:nvSpPr>
        <p:spPr/>
        <p:txBody>
          <a:bodyPr/>
          <a:lstStyle/>
          <a:p>
            <a:r>
              <a:rPr lang="da-DK" smtClean="0"/>
              <a:t>Klik for at redigere i master</a:t>
            </a:r>
            <a:endParaRPr lang="da-DK"/>
          </a:p>
        </p:txBody>
      </p:sp>
    </p:spTree>
    <p:extLst>
      <p:ext uri="{BB962C8B-B14F-4D97-AF65-F5344CB8AC3E}">
        <p14:creationId xmlns:p14="http://schemas.microsoft.com/office/powerpoint/2010/main" val="4185302089"/>
      </p:ext>
    </p:extLst>
  </p:cSld>
  <p:clrMapOvr>
    <a:masterClrMapping/>
  </p:clrMapOvr>
  <p:transition xmlns:p14="http://schemas.microsoft.com/office/powerpoint/2010/main" spd="slow">
    <p:wipe/>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549548238"/>
      </p:ext>
    </p:extLst>
  </p:cSld>
  <p:clrMapOvr>
    <a:masterClrMapping/>
  </p:clrMapOvr>
  <p:transition xmlns:p14="http://schemas.microsoft.com/office/powerpoint/2010/main" spd="slow">
    <p:wipe/>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683682957"/>
      </p:ext>
    </p:extLst>
  </p:cSld>
  <p:clrMapOvr>
    <a:masterClrMapping/>
  </p:clrMapOvr>
  <p:transition xmlns:p14="http://schemas.microsoft.com/office/powerpoint/2010/main" spd="slow">
    <p:wipe/>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687876242"/>
      </p:ext>
    </p:extLst>
  </p:cSld>
  <p:clrMapOvr>
    <a:masterClrMapping/>
  </p:clrMapOvr>
  <p:transition xmlns:p14="http://schemas.microsoft.com/office/powerpoint/2010/main" spd="slow">
    <p:wipe/>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905741847"/>
      </p:ext>
    </p:extLst>
  </p:cSld>
  <p:clrMapOvr>
    <a:masterClrMapping/>
  </p:clrMapOvr>
  <p:transition xmlns:p14="http://schemas.microsoft.com/office/powerpoint/2010/main" spd="slow">
    <p:wipe/>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3882243639"/>
      </p:ext>
    </p:extLst>
  </p:cSld>
  <p:clrMapOvr>
    <a:masterClrMapping/>
  </p:clrMapOvr>
  <p:transition xmlns:p14="http://schemas.microsoft.com/office/powerpoint/2010/main" spd="slow">
    <p:wipe/>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199656375"/>
      </p:ext>
    </p:extLst>
  </p:cSld>
  <p:clrMapOvr>
    <a:masterClrMapping/>
  </p:clrMapOvr>
  <p:transition xmlns:p14="http://schemas.microsoft.com/office/powerpoint/2010/main" spd="slow">
    <p:wipe/>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885086657"/>
      </p:ext>
    </p:extLst>
  </p:cSld>
  <p:clrMapOvr>
    <a:masterClrMapping/>
  </p:clrMapOvr>
  <p:transition xmlns:p14="http://schemas.microsoft.com/office/powerpoint/2010/mai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ABACEBEA-F5BA-49E9-9C29-8631F2148E84}" type="slidenum">
              <a:rPr lang="da-DK" smtClean="0"/>
              <a:t>‹#›</a:t>
            </a:fld>
            <a:endParaRPr lang="da-DK"/>
          </a:p>
        </p:txBody>
      </p:sp>
    </p:spTree>
    <p:extLst>
      <p:ext uri="{BB962C8B-B14F-4D97-AF65-F5344CB8AC3E}">
        <p14:creationId xmlns:p14="http://schemas.microsoft.com/office/powerpoint/2010/main" val="1687686160"/>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2791148078"/>
      </p:ext>
    </p:extLst>
  </p:cSld>
  <p:clrMapOvr>
    <a:masterClrMapping/>
  </p:clrMapOvr>
  <p:transition xmlns:p14="http://schemas.microsoft.com/office/powerpoint/2010/main" spd="slow">
    <p:wipe/>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761153530"/>
      </p:ext>
    </p:extLst>
  </p:cSld>
  <p:clrMapOvr>
    <a:masterClrMapping/>
  </p:clrMapOvr>
  <p:transition xmlns:p14="http://schemas.microsoft.com/office/powerpoint/2010/main" spd="slow">
    <p:wipe/>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3" name="Content Placeholder 2"/>
          <p:cNvSpPr>
            <a:spLocks noGrp="1"/>
          </p:cNvSpPr>
          <p:nvPr>
            <p:ph sz="half" idx="1"/>
          </p:nvPr>
        </p:nvSpPr>
        <p:spPr>
          <a:xfrm>
            <a:off x="457200" y="2362225"/>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Tree>
    <p:extLst>
      <p:ext uri="{BB962C8B-B14F-4D97-AF65-F5344CB8AC3E}">
        <p14:creationId xmlns:p14="http://schemas.microsoft.com/office/powerpoint/2010/main" val="3790425405"/>
      </p:ext>
    </p:extLst>
  </p:cSld>
  <p:clrMapOvr>
    <a:masterClrMapping/>
  </p:clrMapOvr>
  <p:transition xmlns:p14="http://schemas.microsoft.com/office/powerpoint/2010/main" spd="slow">
    <p:wipe/>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Something About US (2)">
    <p:bg>
      <p:bgRef idx="1001">
        <a:schemeClr val="bg1"/>
      </p:bgRef>
    </p:bg>
    <p:spTree>
      <p:nvGrpSpPr>
        <p:cNvPr id="1" name=""/>
        <p:cNvGrpSpPr/>
        <p:nvPr/>
      </p:nvGrpSpPr>
      <p:grpSpPr>
        <a:xfrm>
          <a:off x="0" y="0"/>
          <a:ext cx="0" cy="0"/>
          <a:chOff x="0" y="0"/>
          <a:chExt cx="0" cy="0"/>
        </a:xfrm>
      </p:grpSpPr>
      <p:sp>
        <p:nvSpPr>
          <p:cNvPr id="6" name="Ellipse 98"/>
          <p:cNvSpPr/>
          <p:nvPr userDrawn="1"/>
        </p:nvSpPr>
        <p:spPr bwMode="auto">
          <a:xfrm>
            <a:off x="685800" y="5334024"/>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7" name="Ellipse 98"/>
          <p:cNvSpPr/>
          <p:nvPr userDrawn="1"/>
        </p:nvSpPr>
        <p:spPr bwMode="auto">
          <a:xfrm>
            <a:off x="685800" y="5257824"/>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66750" y="28194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Tree>
    <p:extLst>
      <p:ext uri="{BB962C8B-B14F-4D97-AF65-F5344CB8AC3E}">
        <p14:creationId xmlns:p14="http://schemas.microsoft.com/office/powerpoint/2010/main" val="208844015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Tree>
    <p:extLst>
      <p:ext uri="{BB962C8B-B14F-4D97-AF65-F5344CB8AC3E}">
        <p14:creationId xmlns:p14="http://schemas.microsoft.com/office/powerpoint/2010/main" val="2751688264"/>
      </p:ext>
    </p:extLst>
  </p:cSld>
  <p:clrMapOvr>
    <a:masterClrMapping/>
  </p:clrMapOvr>
  <p:transition xmlns:p14="http://schemas.microsoft.com/office/powerpoint/2010/main" spd="slow">
    <p:wipe/>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31"/>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Neo Tech Std Light"/>
            </a:endParaRPr>
          </a:p>
        </p:txBody>
      </p:sp>
      <p:sp>
        <p:nvSpPr>
          <p:cNvPr id="2" name="Title 1"/>
          <p:cNvSpPr>
            <a:spLocks noGrp="1"/>
          </p:cNvSpPr>
          <p:nvPr>
            <p:ph type="title"/>
          </p:nvPr>
        </p:nvSpPr>
        <p:spPr/>
        <p:txBody>
          <a:bodyPr/>
          <a:lstStyle/>
          <a:p>
            <a:r>
              <a:rPr lang="sv-SE"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r>
              <a:rPr lang="sv-SE" smtClean="0"/>
              <a:t>Click to edit Master text styles</a:t>
            </a:r>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r>
              <a:rPr lang="sv-SE" smtClean="0"/>
              <a:t>Click to edit Master text styles</a:t>
            </a:r>
          </a:p>
        </p:txBody>
      </p:sp>
    </p:spTree>
    <p:extLst>
      <p:ext uri="{BB962C8B-B14F-4D97-AF65-F5344CB8AC3E}">
        <p14:creationId xmlns:p14="http://schemas.microsoft.com/office/powerpoint/2010/main" val="2703937327"/>
      </p:ext>
    </p:extLst>
  </p:cSld>
  <p:clrMapOvr>
    <a:masterClrMapping/>
  </p:clrMapOvr>
  <p:transition xmlns:p14="http://schemas.microsoft.com/office/powerpoint/2010/main" spd="slow">
    <p:wipe/>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7"/>
            <a:ext cx="4040188"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9" y="2174877"/>
            <a:ext cx="4041775" cy="3692525"/>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dirty="0"/>
          </a:p>
        </p:txBody>
      </p:sp>
    </p:spTree>
    <p:extLst>
      <p:ext uri="{BB962C8B-B14F-4D97-AF65-F5344CB8AC3E}">
        <p14:creationId xmlns:p14="http://schemas.microsoft.com/office/powerpoint/2010/main" val="543266519"/>
      </p:ext>
    </p:extLst>
  </p:cSld>
  <p:clrMapOvr>
    <a:masterClrMapping/>
  </p:clrMapOvr>
  <p:transition xmlns:p14="http://schemas.microsoft.com/office/powerpoint/2010/main" spd="slow">
    <p:wipe/>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r>
              <a:rPr lang="sv-SE" smtClean="0"/>
              <a:t>Click to edit Master text styles</a:t>
            </a:r>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r>
              <a:rPr lang="sv-SE" smtClean="0"/>
              <a:t>Click to edit Master text styles</a:t>
            </a:r>
          </a:p>
        </p:txBody>
      </p:sp>
    </p:spTree>
    <p:extLst>
      <p:ext uri="{BB962C8B-B14F-4D97-AF65-F5344CB8AC3E}">
        <p14:creationId xmlns:p14="http://schemas.microsoft.com/office/powerpoint/2010/main" val="1320960849"/>
      </p:ext>
    </p:extLst>
  </p:cSld>
  <p:clrMapOvr>
    <a:masterClrMapping/>
  </p:clrMapOvr>
  <p:transition xmlns:p14="http://schemas.microsoft.com/office/powerpoint/2010/main" spd="slow">
    <p:wipe/>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1816798381"/>
      </p:ext>
    </p:extLst>
  </p:cSld>
  <p:clrMapOvr>
    <a:masterClrMapping/>
  </p:clrMapOvr>
  <p:transition xmlns:p14="http://schemas.microsoft.com/office/powerpoint/2010/main" spd="slow">
    <p:wipe/>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r>
              <a:rPr lang="sv-SE" noProof="0" smtClean="0"/>
              <a:t>Drag picture to placeholder or click icon to add</a:t>
            </a:r>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1716651898"/>
      </p:ext>
    </p:extLst>
  </p:cSld>
  <p:clrMapOvr>
    <a:masterClrMapping/>
  </p:clrMapOvr>
  <p:transition xmlns:p14="http://schemas.microsoft.com/office/powerpoint/2010/mai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ABACEBEA-F5BA-49E9-9C29-8631F2148E84}" type="slidenum">
              <a:rPr lang="da-DK" smtClean="0"/>
              <a:t>‹#›</a:t>
            </a:fld>
            <a:endParaRPr lang="da-DK"/>
          </a:p>
        </p:txBody>
      </p:sp>
    </p:spTree>
    <p:extLst>
      <p:ext uri="{BB962C8B-B14F-4D97-AF65-F5344CB8AC3E}">
        <p14:creationId xmlns:p14="http://schemas.microsoft.com/office/powerpoint/2010/main" val="64452588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4" name="Group 35"/>
          <p:cNvGrpSpPr>
            <a:grpSpLocks/>
          </p:cNvGrpSpPr>
          <p:nvPr userDrawn="1"/>
        </p:nvGrpSpPr>
        <p:grpSpPr bwMode="auto">
          <a:xfrm>
            <a:off x="450851"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29" name="Group 38"/>
          <p:cNvGrpSpPr>
            <a:grpSpLocks/>
          </p:cNvGrpSpPr>
          <p:nvPr userDrawn="1"/>
        </p:nvGrpSpPr>
        <p:grpSpPr bwMode="auto">
          <a:xfrm>
            <a:off x="5784851"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35" name="Group 41"/>
          <p:cNvGrpSpPr>
            <a:grpSpLocks/>
          </p:cNvGrpSpPr>
          <p:nvPr userDrawn="1"/>
        </p:nvGrpSpPr>
        <p:grpSpPr bwMode="auto">
          <a:xfrm>
            <a:off x="3194051"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cs typeface="Neo Tech Std"/>
              </a:endParaRPr>
            </a:p>
          </p:txBody>
        </p:sp>
      </p:grpSp>
      <p:sp>
        <p:nvSpPr>
          <p:cNvPr id="2" name="Title 1"/>
          <p:cNvSpPr>
            <a:spLocks noGrp="1"/>
          </p:cNvSpPr>
          <p:nvPr>
            <p:ph type="title"/>
          </p:nvPr>
        </p:nvSpPr>
        <p:spPr/>
        <p:txBody>
          <a:bodyPr/>
          <a:lstStyle/>
          <a:p>
            <a:r>
              <a:rPr lang="sv-SE"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r>
              <a:rPr lang="sv-SE" smtClean="0"/>
              <a:t>Click to edit Master text styles</a:t>
            </a:r>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r>
              <a:rPr lang="sv-SE" noProof="0" smtClean="0"/>
              <a:t>Drag picture to placeholder or click icon to add</a:t>
            </a:r>
            <a:endParaRPr lang="en-JM" noProof="0" dirty="0"/>
          </a:p>
        </p:txBody>
      </p:sp>
    </p:spTree>
    <p:extLst>
      <p:ext uri="{BB962C8B-B14F-4D97-AF65-F5344CB8AC3E}">
        <p14:creationId xmlns:p14="http://schemas.microsoft.com/office/powerpoint/2010/main" val="2330105489"/>
      </p:ext>
    </p:extLst>
  </p:cSld>
  <p:clrMapOvr>
    <a:masterClrMapping/>
  </p:clrMapOvr>
  <p:transition xmlns:p14="http://schemas.microsoft.com/office/powerpoint/2010/main" spd="slow">
    <p:wipe/>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userDrawn="1"/>
        </p:nvSpPr>
        <p:spPr>
          <a:xfrm>
            <a:off x="26670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userDrawn="1"/>
        </p:nvSpPr>
        <p:spPr>
          <a:xfrm>
            <a:off x="48006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userDrawn="1"/>
        </p:nvSpPr>
        <p:spPr>
          <a:xfrm>
            <a:off x="6942150"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r>
              <a:rPr lang="sv-SE" noProof="0" smtClean="0"/>
              <a:t>Drag picture to placeholder or click icon to add</a:t>
            </a:r>
            <a:endParaRPr lang="en-JM" noProof="0"/>
          </a:p>
        </p:txBody>
      </p:sp>
      <p:sp>
        <p:nvSpPr>
          <p:cNvPr id="4" name="Text Placeholder 3"/>
          <p:cNvSpPr>
            <a:spLocks noGrp="1"/>
          </p:cNvSpPr>
          <p:nvPr>
            <p:ph type="body" sz="quarter" idx="22"/>
          </p:nvPr>
        </p:nvSpPr>
        <p:spPr>
          <a:xfrm>
            <a:off x="2582865" y="394734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0" name="Text Placeholder 3"/>
          <p:cNvSpPr>
            <a:spLocks noGrp="1"/>
          </p:cNvSpPr>
          <p:nvPr>
            <p:ph type="body" sz="quarter" idx="23"/>
          </p:nvPr>
        </p:nvSpPr>
        <p:spPr>
          <a:xfrm>
            <a:off x="4716465"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1" name="Text Placeholder 3"/>
          <p:cNvSpPr>
            <a:spLocks noGrp="1"/>
          </p:cNvSpPr>
          <p:nvPr>
            <p:ph type="body" sz="quarter" idx="24"/>
          </p:nvPr>
        </p:nvSpPr>
        <p:spPr>
          <a:xfrm>
            <a:off x="68659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22" name="Text Placeholder 3"/>
          <p:cNvSpPr>
            <a:spLocks noGrp="1"/>
          </p:cNvSpPr>
          <p:nvPr>
            <p:ph type="body" sz="quarter" idx="25"/>
          </p:nvPr>
        </p:nvSpPr>
        <p:spPr>
          <a:xfrm>
            <a:off x="465141" y="3962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6"/>
          <p:cNvSpPr>
            <a:spLocks noGrp="1"/>
          </p:cNvSpPr>
          <p:nvPr>
            <p:ph type="body" sz="quarter" idx="26"/>
          </p:nvPr>
        </p:nvSpPr>
        <p:spPr>
          <a:xfrm>
            <a:off x="57913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2" name="Text Placeholder 6"/>
          <p:cNvSpPr>
            <a:spLocks noGrp="1"/>
          </p:cNvSpPr>
          <p:nvPr>
            <p:ph type="body" sz="quarter" idx="27"/>
          </p:nvPr>
        </p:nvSpPr>
        <p:spPr>
          <a:xfrm>
            <a:off x="2712731"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4" name="Text Placeholder 6"/>
          <p:cNvSpPr>
            <a:spLocks noGrp="1"/>
          </p:cNvSpPr>
          <p:nvPr>
            <p:ph type="body" sz="quarter" idx="28"/>
          </p:nvPr>
        </p:nvSpPr>
        <p:spPr>
          <a:xfrm>
            <a:off x="484633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
        <p:nvSpPr>
          <p:cNvPr id="36" name="Text Placeholder 6"/>
          <p:cNvSpPr>
            <a:spLocks noGrp="1"/>
          </p:cNvSpPr>
          <p:nvPr>
            <p:ph type="body" sz="quarter" idx="29"/>
          </p:nvPr>
        </p:nvSpPr>
        <p:spPr>
          <a:xfrm>
            <a:off x="6987867"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r>
              <a:rPr lang="sv-SE" smtClean="0"/>
              <a:t>Click to edit Master text styles</a:t>
            </a:r>
          </a:p>
        </p:txBody>
      </p:sp>
    </p:spTree>
    <p:extLst>
      <p:ext uri="{BB962C8B-B14F-4D97-AF65-F5344CB8AC3E}">
        <p14:creationId xmlns:p14="http://schemas.microsoft.com/office/powerpoint/2010/main" val="869387900"/>
      </p:ext>
    </p:extLst>
  </p:cSld>
  <p:clrMapOvr>
    <a:masterClrMapping/>
  </p:clrMapOvr>
  <p:transition xmlns:p14="http://schemas.microsoft.com/office/powerpoint/2010/main" spd="slow">
    <p:wipe/>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r>
              <a:rPr lang="sv-SE" smtClean="0"/>
              <a:t>Click to edit Master text styles</a:t>
            </a:r>
          </a:p>
        </p:txBody>
      </p:sp>
      <p:sp>
        <p:nvSpPr>
          <p:cNvPr id="8" name="Slide Number Placeholder 5"/>
          <p:cNvSpPr>
            <a:spLocks noGrp="1"/>
          </p:cNvSpPr>
          <p:nvPr>
            <p:ph type="sldNum" sz="quarter" idx="17"/>
          </p:nvPr>
        </p:nvSpPr>
        <p:spPr>
          <a:xfrm>
            <a:off x="8077212" y="24"/>
            <a:ext cx="585787" cy="365125"/>
          </a:xfrm>
          <a:prstGeom prst="rect">
            <a:avLst/>
          </a:prstGeom>
        </p:spPr>
        <p:txBody>
          <a:bodyPr/>
          <a:lstStyle>
            <a:lvl1pPr>
              <a:defRPr>
                <a:latin typeface="Neo Tech Std Light"/>
              </a:defRPr>
            </a:lvl1pPr>
          </a:lstStyle>
          <a:p>
            <a:pPr>
              <a:defRPr/>
            </a:pPr>
            <a:fld id="{A449D799-D360-914E-8477-0455C9E2E6D4}" type="slidenum">
              <a:rPr lang="en-JM" smtClean="0">
                <a:solidFill>
                  <a:srgbClr val="363636">
                    <a:tint val="75000"/>
                  </a:srgbClr>
                </a:solidFill>
              </a:rPr>
              <a:pPr>
                <a:defRPr/>
              </a:pPr>
              <a:t>‹#›</a:t>
            </a:fld>
            <a:endParaRPr lang="en-JM" dirty="0">
              <a:solidFill>
                <a:srgbClr val="363636">
                  <a:tint val="75000"/>
                </a:srgbClr>
              </a:solidFill>
            </a:endParaRPr>
          </a:p>
        </p:txBody>
      </p:sp>
    </p:spTree>
    <p:extLst>
      <p:ext uri="{BB962C8B-B14F-4D97-AF65-F5344CB8AC3E}">
        <p14:creationId xmlns:p14="http://schemas.microsoft.com/office/powerpoint/2010/main" val="3239205145"/>
      </p:ext>
    </p:extLst>
  </p:cSld>
  <p:clrMapOvr>
    <a:masterClrMapping/>
  </p:clrMapOvr>
  <p:transition xmlns:p14="http://schemas.microsoft.com/office/powerpoint/2010/main" spd="slow">
    <p:wipe/>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sv-SE" smtClean="0"/>
              <a:t>Click to edit Master title style</a:t>
            </a:r>
            <a:endParaRPr lang="en-JM"/>
          </a:p>
        </p:txBody>
      </p:sp>
    </p:spTree>
    <p:extLst>
      <p:ext uri="{BB962C8B-B14F-4D97-AF65-F5344CB8AC3E}">
        <p14:creationId xmlns:p14="http://schemas.microsoft.com/office/powerpoint/2010/main" val="2914463629"/>
      </p:ext>
    </p:extLst>
  </p:cSld>
  <p:clrMapOvr>
    <a:masterClrMapping/>
  </p:clrMapOvr>
  <p:transition xmlns:p14="http://schemas.microsoft.com/office/powerpoint/2010/main" spd="slow">
    <p:wipe/>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JM"/>
          </a:p>
        </p:txBody>
      </p:sp>
    </p:spTree>
    <p:extLst>
      <p:ext uri="{BB962C8B-B14F-4D97-AF65-F5344CB8AC3E}">
        <p14:creationId xmlns:p14="http://schemas.microsoft.com/office/powerpoint/2010/main" val="1677565622"/>
      </p:ext>
    </p:extLst>
  </p:cSld>
  <p:clrMapOvr>
    <a:masterClrMapping/>
  </p:clrMapOvr>
  <p:transition xmlns:p14="http://schemas.microsoft.com/office/powerpoint/2010/main" spd="slow">
    <p:wipe/>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001153674"/>
      </p:ext>
    </p:extLst>
  </p:cSld>
  <p:clrMapOvr>
    <a:masterClrMapping/>
  </p:clrMapOvr>
  <p:transition xmlns:p14="http://schemas.microsoft.com/office/powerpoint/2010/main" spd="slow">
    <p:wipe/>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3"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dirty="0"/>
          </a:p>
        </p:txBody>
      </p:sp>
    </p:spTree>
    <p:extLst>
      <p:ext uri="{BB962C8B-B14F-4D97-AF65-F5344CB8AC3E}">
        <p14:creationId xmlns:p14="http://schemas.microsoft.com/office/powerpoint/2010/main" val="2897291625"/>
      </p:ext>
    </p:extLst>
  </p:cSld>
  <p:clrMapOvr>
    <a:masterClrMapping/>
  </p:clrMapOvr>
  <p:transition xmlns:p14="http://schemas.microsoft.com/office/powerpoint/2010/main" spd="slow">
    <p:wipe/>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12"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6659889"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8" name="Text Placeholder 3"/>
          <p:cNvSpPr>
            <a:spLocks noGrp="1"/>
          </p:cNvSpPr>
          <p:nvPr>
            <p:ph type="body" sz="quarter" idx="25"/>
          </p:nvPr>
        </p:nvSpPr>
        <p:spPr>
          <a:xfrm>
            <a:off x="6659505"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4161329575"/>
      </p:ext>
    </p:extLst>
  </p:cSld>
  <p:clrMapOvr>
    <a:masterClrMapping/>
  </p:clrMapOvr>
  <p:transition xmlns:p14="http://schemas.microsoft.com/office/powerpoint/2010/main" spd="slow">
    <p:wipe/>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61"/>
            <a:ext cx="3429000" cy="1960213"/>
          </a:xfrm>
        </p:spPr>
        <p:txBody>
          <a:bodyPr/>
          <a:lstStyle/>
          <a:p>
            <a:pPr lvl="0"/>
            <a:r>
              <a:rPr lang="sv-SE" noProof="0" smtClean="0"/>
              <a:t>Drag picture to placeholder or click icon to add</a:t>
            </a:r>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r>
              <a:rPr lang="sv-SE" smtClean="0"/>
              <a:t>Click to edit Master text styles</a:t>
            </a:r>
          </a:p>
        </p:txBody>
      </p:sp>
    </p:spTree>
    <p:extLst>
      <p:ext uri="{BB962C8B-B14F-4D97-AF65-F5344CB8AC3E}">
        <p14:creationId xmlns:p14="http://schemas.microsoft.com/office/powerpoint/2010/main" val="578186908"/>
      </p:ext>
    </p:extLst>
  </p:cSld>
  <p:clrMapOvr>
    <a:masterClrMapping/>
  </p:clrMapOvr>
  <p:transition xmlns:p14="http://schemas.microsoft.com/office/powerpoint/2010/main" spd="slow">
    <p:wipe/>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Neo Tech Std Light"/>
            </a:endParaRPr>
          </a:p>
        </p:txBody>
      </p:sp>
      <p:pic>
        <p:nvPicPr>
          <p:cNvPr id="4" name="Picture 14" descr="no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cstate="email">
            <a:extLst>
              <a:ext uri="{28A0092B-C50C-407E-A947-70E740481C1C}">
                <a14:useLocalDpi xmlns:a14="http://schemas.microsoft.com/office/drawing/2010/main"/>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3416860806"/>
      </p:ext>
    </p:extLst>
  </p:cSld>
  <p:clrMapOvr>
    <a:masterClrMapping/>
  </p:clrMapOvr>
  <p:transition xmlns:p14="http://schemas.microsoft.com/office/powerpoint/2010/mai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63" y="457200"/>
            <a:ext cx="2949575"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3887788" y="98747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30263"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BACEBEA-F5BA-49E9-9C29-8631F2148E84}" type="slidenum">
              <a:rPr lang="da-DK" smtClean="0"/>
              <a:t>‹#›</a:t>
            </a:fld>
            <a:endParaRPr lang="da-DK"/>
          </a:p>
        </p:txBody>
      </p:sp>
    </p:spTree>
    <p:extLst>
      <p:ext uri="{BB962C8B-B14F-4D97-AF65-F5344CB8AC3E}">
        <p14:creationId xmlns:p14="http://schemas.microsoft.com/office/powerpoint/2010/main" val="154152933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487"/>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userDrawn="1"/>
        </p:nvSpPr>
        <p:spPr>
          <a:xfrm flipH="1">
            <a:off x="4332300" y="2227287"/>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userDrawn="1"/>
        </p:nvSpPr>
        <p:spPr>
          <a:xfrm>
            <a:off x="5556262" y="1763737"/>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userDrawn="1"/>
        </p:nvSpPr>
        <p:spPr bwMode="auto">
          <a:xfrm>
            <a:off x="930287" y="4305324"/>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Neo Tech Std Light"/>
                <a:ea typeface="Brixton" charset="0"/>
                <a:cs typeface="Neo Tech Std Light"/>
              </a:rPr>
              <a:t>Raperiam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eaque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a:t>
            </a:r>
            <a:r>
              <a:rPr lang="en-US" sz="1100" dirty="0" smtClean="0">
                <a:solidFill>
                  <a:srgbClr val="9B9B9B"/>
                </a:solidFill>
                <a:latin typeface="Neo Tech Std Light"/>
                <a:ea typeface="Brixton" charset="0"/>
                <a:cs typeface="Neo Tech Std Light"/>
              </a:rPr>
              <a:t> quae </a:t>
            </a:r>
            <a:r>
              <a:rPr lang="en-US" sz="1100" dirty="0" err="1" smtClean="0">
                <a:solidFill>
                  <a:srgbClr val="9B9B9B"/>
                </a:solidFill>
                <a:latin typeface="Neo Tech Std Light"/>
                <a:ea typeface="Brixton" charset="0"/>
                <a:cs typeface="Neo Tech Std Light"/>
              </a:rPr>
              <a:t>ab</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illo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inventore</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veritatis</a:t>
            </a:r>
            <a:r>
              <a:rPr lang="en-US" sz="1100" dirty="0" smtClean="0">
                <a:solidFill>
                  <a:srgbClr val="9B9B9B"/>
                </a:solidFill>
                <a:latin typeface="Neo Tech Std Light"/>
                <a:ea typeface="Brixton" charset="0"/>
                <a:cs typeface="Neo Tech Std Light"/>
              </a:rPr>
              <a:t> et quasi </a:t>
            </a:r>
            <a:r>
              <a:rPr lang="en-US" sz="1100" dirty="0" err="1" smtClean="0">
                <a:solidFill>
                  <a:srgbClr val="9B9B9B"/>
                </a:solidFill>
                <a:latin typeface="Neo Tech Std Light"/>
                <a:ea typeface="Brixton" charset="0"/>
                <a:cs typeface="Neo Tech Std Light"/>
              </a:rPr>
              <a:t>architecto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beatae</a:t>
            </a:r>
            <a:r>
              <a:rPr lang="en-US" sz="1100" dirty="0" smtClean="0">
                <a:solidFill>
                  <a:srgbClr val="9B9B9B"/>
                </a:solidFill>
                <a:latin typeface="Neo Tech Std Light"/>
                <a:ea typeface="Brixton" charset="0"/>
                <a:cs typeface="Neo Tech Std Light"/>
              </a:rPr>
              <a:t> vitae dicta </a:t>
            </a:r>
            <a:r>
              <a:rPr lang="en-US" sz="1100" dirty="0" err="1" smtClean="0">
                <a:solidFill>
                  <a:srgbClr val="9B9B9B"/>
                </a:solidFill>
                <a:latin typeface="Neo Tech Std Light"/>
                <a:ea typeface="Brixton" charset="0"/>
                <a:cs typeface="Neo Tech Std Light"/>
              </a:rPr>
              <a:t>sunt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explicabo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Nemo</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enim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ipsam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voluptatem</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voluptas</a:t>
            </a:r>
            <a:r>
              <a:rPr lang="en-US" sz="1100" dirty="0" smtClean="0">
                <a:solidFill>
                  <a:srgbClr val="9B9B9B"/>
                </a:solidFill>
                <a:latin typeface="Neo Tech Std Light"/>
                <a:ea typeface="Brixton" charset="0"/>
                <a:cs typeface="Neo Tech Std Light"/>
              </a:rPr>
              <a:t> sit </a:t>
            </a:r>
            <a:r>
              <a:rPr lang="en-US" sz="1100" dirty="0" err="1" smtClean="0">
                <a:solidFill>
                  <a:srgbClr val="9B9B9B"/>
                </a:solidFill>
                <a:latin typeface="Neo Tech Std Light"/>
                <a:ea typeface="Brixton" charset="0"/>
                <a:cs typeface="Neo Tech Std Light"/>
              </a:rPr>
              <a:t>aspernatur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odit</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aut</a:t>
            </a:r>
            <a:r>
              <a:rPr lang="en-US" sz="1100" dirty="0" smtClean="0">
                <a:solidFill>
                  <a:srgbClr val="9B9B9B"/>
                </a:solidFill>
                <a:latin typeface="Neo Tech Std Light"/>
                <a:ea typeface="Brixton" charset="0"/>
                <a:cs typeface="Neo Tech Std Light"/>
              </a:rPr>
              <a:t> fugit, </a:t>
            </a:r>
            <a:r>
              <a:rPr lang="en-US" sz="1100" dirty="0" err="1" smtClean="0">
                <a:solidFill>
                  <a:srgbClr val="9B9B9B"/>
                </a:solidFill>
                <a:latin typeface="Neo Tech Std Light"/>
                <a:ea typeface="Brixton" charset="0"/>
                <a:cs typeface="Neo Tech Std Light"/>
              </a:rPr>
              <a:t>sed</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quia</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consequuntur</a:t>
            </a:r>
            <a:r>
              <a:rPr lang="en-US" sz="1100" dirty="0" smtClean="0">
                <a:solidFill>
                  <a:srgbClr val="9B9B9B"/>
                </a:solidFill>
                <a:latin typeface="Neo Tech Std Light"/>
                <a:ea typeface="Brixton" charset="0"/>
                <a:cs typeface="Neo Tech Std Light"/>
              </a:rPr>
              <a:t> </a:t>
            </a:r>
            <a:r>
              <a:rPr lang="en-US" sz="1100" dirty="0" err="1" smtClean="0">
                <a:solidFill>
                  <a:srgbClr val="9B9B9B"/>
                </a:solidFill>
                <a:latin typeface="Neo Tech Std Light"/>
                <a:ea typeface="Brixton" charset="0"/>
                <a:cs typeface="Neo Tech Std Light"/>
              </a:rPr>
              <a:t>magni</a:t>
            </a:r>
            <a:r>
              <a:rPr lang="en-US" sz="1100" dirty="0" smtClean="0">
                <a:solidFill>
                  <a:srgbClr val="9B9B9B"/>
                </a:solidFill>
                <a:latin typeface="Neo Tech Std Light"/>
                <a:ea typeface="Brixton" charset="0"/>
                <a:cs typeface="Neo Tech Std Light"/>
              </a:rPr>
              <a:t>.</a:t>
            </a:r>
            <a:endParaRPr lang="bg-BG" sz="1100" dirty="0" smtClean="0">
              <a:solidFill>
                <a:srgbClr val="9B9B9B"/>
              </a:solidFill>
              <a:latin typeface="Neo Tech Std Light"/>
              <a:ea typeface="Brixton" charset="0"/>
              <a:cs typeface="Neo Tech Std Light"/>
            </a:endParaRPr>
          </a:p>
        </p:txBody>
      </p:sp>
      <p:sp>
        <p:nvSpPr>
          <p:cNvPr id="7" name="TextBox 6"/>
          <p:cNvSpPr txBox="1"/>
          <p:nvPr userDrawn="1"/>
        </p:nvSpPr>
        <p:spPr>
          <a:xfrm>
            <a:off x="3389325"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dirty="0" smtClean="0">
                <a:solidFill>
                  <a:srgbClr val="7F7F7F"/>
                </a:solidFill>
                <a:latin typeface="Neo Tech Std Light"/>
                <a:cs typeface="Neo Tech Std Light"/>
              </a:rPr>
              <a:t>But </a:t>
            </a:r>
            <a:r>
              <a:rPr lang="en-US" sz="1100" dirty="0" err="1" smtClean="0">
                <a:solidFill>
                  <a:srgbClr val="7F7F7F"/>
                </a:solidFill>
                <a:latin typeface="Neo Tech Std Light"/>
                <a:cs typeface="Neo Tech Std Light"/>
              </a:rPr>
              <a:t>perspiciatis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unde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omnis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iste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natus</a:t>
            </a:r>
            <a:r>
              <a:rPr lang="en-US" sz="1100" dirty="0" smtClean="0">
                <a:solidFill>
                  <a:srgbClr val="7F7F7F"/>
                </a:solidFill>
                <a:latin typeface="Neo Tech Std Light"/>
                <a:cs typeface="Neo Tech Std Light"/>
              </a:rPr>
              <a:t> error sit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accUSntium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doloremque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laudantium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totam</a:t>
            </a:r>
            <a:r>
              <a:rPr lang="en-US" sz="1100" dirty="0" smtClean="0">
                <a:solidFill>
                  <a:srgbClr val="7F7F7F"/>
                </a:solidFill>
                <a:latin typeface="Neo Tech Std Light"/>
                <a:cs typeface="Neo Tech Std Light"/>
              </a:rPr>
              <a:t> rem </a:t>
            </a:r>
            <a:r>
              <a:rPr lang="en-US" sz="1100" dirty="0" err="1" smtClean="0">
                <a:solidFill>
                  <a:srgbClr val="7F7F7F"/>
                </a:solidFill>
                <a:latin typeface="Neo Tech Std Light"/>
                <a:cs typeface="Neo Tech Std Light"/>
              </a:rPr>
              <a:t>aperiam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eaque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a:t>
            </a:r>
            <a:r>
              <a:rPr lang="en-US" sz="1100" dirty="0" smtClean="0">
                <a:solidFill>
                  <a:srgbClr val="7F7F7F"/>
                </a:solidFill>
                <a:latin typeface="Neo Tech Std Light"/>
                <a:cs typeface="Neo Tech Std Light"/>
              </a:rPr>
              <a:t> quae </a:t>
            </a:r>
            <a:r>
              <a:rPr lang="en-US" sz="1100" dirty="0" err="1" smtClean="0">
                <a:solidFill>
                  <a:srgbClr val="7F7F7F"/>
                </a:solidFill>
                <a:latin typeface="Neo Tech Std Light"/>
                <a:cs typeface="Neo Tech Std Light"/>
              </a:rPr>
              <a:t>ab</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illo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inventore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veritatis</a:t>
            </a:r>
            <a:r>
              <a:rPr lang="en-US" sz="1100" dirty="0" smtClean="0">
                <a:solidFill>
                  <a:srgbClr val="7F7F7F"/>
                </a:solidFill>
                <a:latin typeface="Neo Tech Std Light"/>
                <a:cs typeface="Neo Tech Std Light"/>
              </a:rPr>
              <a:t> et quasi </a:t>
            </a:r>
            <a:r>
              <a:rPr lang="en-US" sz="1100" dirty="0" err="1" smtClean="0">
                <a:solidFill>
                  <a:srgbClr val="7F7F7F"/>
                </a:solidFill>
                <a:latin typeface="Neo Tech Std Light"/>
                <a:cs typeface="Neo Tech Std Light"/>
              </a:rPr>
              <a:t>architecto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beatae</a:t>
            </a:r>
            <a:r>
              <a:rPr lang="en-US" sz="1100" dirty="0" smtClean="0">
                <a:solidFill>
                  <a:srgbClr val="7F7F7F"/>
                </a:solidFill>
                <a:latin typeface="Neo Tech Std Light"/>
                <a:cs typeface="Neo Tech Std Light"/>
              </a:rPr>
              <a:t> vitae dicta </a:t>
            </a:r>
            <a:r>
              <a:rPr lang="en-US" sz="1100" dirty="0" err="1" smtClean="0">
                <a:solidFill>
                  <a:srgbClr val="7F7F7F"/>
                </a:solidFill>
                <a:latin typeface="Neo Tech Std Light"/>
                <a:cs typeface="Neo Tech Std Light"/>
              </a:rPr>
              <a:t>sunt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explicabo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Nemo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enim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voluptas</a:t>
            </a:r>
            <a:r>
              <a:rPr lang="en-US" sz="1100" dirty="0" smtClean="0">
                <a:solidFill>
                  <a:srgbClr val="7F7F7F"/>
                </a:solidFill>
                <a:latin typeface="Neo Tech Std Light"/>
                <a:cs typeface="Neo Tech Std Light"/>
              </a:rPr>
              <a:t> sit </a:t>
            </a:r>
            <a:r>
              <a:rPr lang="en-US" sz="1100" dirty="0" err="1" smtClean="0">
                <a:solidFill>
                  <a:srgbClr val="7F7F7F"/>
                </a:solidFill>
                <a:latin typeface="Neo Tech Std Light"/>
                <a:cs typeface="Neo Tech Std Light"/>
              </a:rPr>
              <a:t>aspernatur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aut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odsed</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consequuntur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magni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eos</a:t>
            </a:r>
            <a:r>
              <a:rPr lang="en-US" sz="1100" dirty="0" smtClean="0">
                <a:solidFill>
                  <a:srgbClr val="7F7F7F"/>
                </a:solidFill>
                <a:latin typeface="Neo Tech Std Light"/>
                <a:cs typeface="Neo Tech Std Light"/>
              </a:rPr>
              <a:t> qui </a:t>
            </a:r>
            <a:r>
              <a:rPr lang="en-US" sz="1100" dirty="0" err="1" smtClean="0">
                <a:solidFill>
                  <a:srgbClr val="7F7F7F"/>
                </a:solidFill>
                <a:latin typeface="Neo Tech Std Light"/>
                <a:cs typeface="Neo Tech Std Light"/>
              </a:rPr>
              <a:t>ratione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sequi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nesciu</a:t>
            </a:r>
            <a:r>
              <a:rPr lang="en-US" sz="1100" dirty="0" smtClean="0">
                <a:solidFill>
                  <a:srgbClr val="7F7F7F"/>
                </a:solidFill>
                <a:latin typeface="Neo Tech Std Light"/>
                <a:cs typeface="Neo Tech Std Light"/>
              </a:rPr>
              <a:t>.</a:t>
            </a:r>
            <a:endParaRPr lang="bg-BG" sz="1100" dirty="0" smtClean="0">
              <a:solidFill>
                <a:srgbClr val="7F7F7F"/>
              </a:solidFill>
              <a:latin typeface="Neo Tech Std Light"/>
              <a:cs typeface="Neo Tech Std Light"/>
            </a:endParaRPr>
          </a:p>
        </p:txBody>
      </p:sp>
      <p:sp>
        <p:nvSpPr>
          <p:cNvPr id="8" name="TextBox 7"/>
          <p:cNvSpPr txBox="1"/>
          <p:nvPr userDrawn="1"/>
        </p:nvSpPr>
        <p:spPr>
          <a:xfrm>
            <a:off x="5848350" y="3890975"/>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dirty="0" err="1" smtClean="0">
                <a:solidFill>
                  <a:srgbClr val="7F7F7F"/>
                </a:solidFill>
                <a:latin typeface="Neo Tech Std Light"/>
                <a:cs typeface="Neo Tech Std Light"/>
              </a:rPr>
              <a:t>Oiste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natus</a:t>
            </a:r>
            <a:r>
              <a:rPr lang="en-US" sz="1100" dirty="0" smtClean="0">
                <a:solidFill>
                  <a:srgbClr val="7F7F7F"/>
                </a:solidFill>
                <a:latin typeface="Neo Tech Std Light"/>
                <a:cs typeface="Neo Tech Std Light"/>
              </a:rPr>
              <a:t> error sit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accUSntium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doloremque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laudantium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totam</a:t>
            </a:r>
            <a:r>
              <a:rPr lang="en-US" sz="1100" dirty="0" smtClean="0">
                <a:solidFill>
                  <a:srgbClr val="7F7F7F"/>
                </a:solidFill>
                <a:latin typeface="Neo Tech Std Light"/>
                <a:cs typeface="Neo Tech Std Light"/>
              </a:rPr>
              <a:t> rem </a:t>
            </a:r>
            <a:r>
              <a:rPr lang="en-US" sz="1100" dirty="0" err="1" smtClean="0">
                <a:solidFill>
                  <a:srgbClr val="7F7F7F"/>
                </a:solidFill>
                <a:latin typeface="Neo Tech Std Light"/>
                <a:cs typeface="Neo Tech Std Light"/>
              </a:rPr>
              <a:t>aperiam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eaque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a:t>
            </a:r>
            <a:r>
              <a:rPr lang="en-US" sz="1100" dirty="0" smtClean="0">
                <a:solidFill>
                  <a:srgbClr val="7F7F7F"/>
                </a:solidFill>
                <a:latin typeface="Neo Tech Std Light"/>
                <a:cs typeface="Neo Tech Std Light"/>
              </a:rPr>
              <a:t> quae </a:t>
            </a:r>
            <a:r>
              <a:rPr lang="en-US" sz="1100" dirty="0" err="1" smtClean="0">
                <a:solidFill>
                  <a:srgbClr val="7F7F7F"/>
                </a:solidFill>
                <a:latin typeface="Neo Tech Std Light"/>
                <a:cs typeface="Neo Tech Std Light"/>
              </a:rPr>
              <a:t>ab</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illo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inventore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veritatis</a:t>
            </a:r>
            <a:r>
              <a:rPr lang="en-US" sz="1100" dirty="0" smtClean="0">
                <a:solidFill>
                  <a:srgbClr val="7F7F7F"/>
                </a:solidFill>
                <a:latin typeface="Neo Tech Std Light"/>
                <a:cs typeface="Neo Tech Std Light"/>
              </a:rPr>
              <a:t> et quasi </a:t>
            </a:r>
            <a:r>
              <a:rPr lang="en-US" sz="1100" dirty="0" err="1" smtClean="0">
                <a:solidFill>
                  <a:srgbClr val="7F7F7F"/>
                </a:solidFill>
                <a:latin typeface="Neo Tech Std Light"/>
                <a:cs typeface="Neo Tech Std Light"/>
              </a:rPr>
              <a:t>architecto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beatae</a:t>
            </a:r>
            <a:r>
              <a:rPr lang="en-US" sz="1100" dirty="0" smtClean="0">
                <a:solidFill>
                  <a:srgbClr val="7F7F7F"/>
                </a:solidFill>
                <a:latin typeface="Neo Tech Std Light"/>
                <a:cs typeface="Neo Tech Std Light"/>
              </a:rPr>
              <a:t> vitae dicta </a:t>
            </a:r>
            <a:r>
              <a:rPr lang="en-US" sz="1100" dirty="0" err="1" smtClean="0">
                <a:solidFill>
                  <a:srgbClr val="7F7F7F"/>
                </a:solidFill>
                <a:latin typeface="Neo Tech Std Light"/>
                <a:cs typeface="Neo Tech Std Light"/>
              </a:rPr>
              <a:t>sunt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explicabo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Nemo</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enim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ipsam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voluptas</a:t>
            </a:r>
            <a:r>
              <a:rPr lang="en-US" sz="1100" dirty="0" smtClean="0">
                <a:solidFill>
                  <a:srgbClr val="7F7F7F"/>
                </a:solidFill>
                <a:latin typeface="Neo Tech Std Light"/>
                <a:cs typeface="Neo Tech Std Light"/>
              </a:rPr>
              <a:t> sit </a:t>
            </a:r>
            <a:r>
              <a:rPr lang="en-US" sz="1100" dirty="0" err="1" smtClean="0">
                <a:solidFill>
                  <a:srgbClr val="7F7F7F"/>
                </a:solidFill>
                <a:latin typeface="Neo Tech Std Light"/>
                <a:cs typeface="Neo Tech Std Light"/>
              </a:rPr>
              <a:t>aspernatur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aut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odit</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aut</a:t>
            </a:r>
            <a:r>
              <a:rPr lang="en-US" sz="1100" dirty="0" smtClean="0">
                <a:solidFill>
                  <a:srgbClr val="7F7F7F"/>
                </a:solidFill>
                <a:latin typeface="Neo Tech Std Light"/>
                <a:cs typeface="Neo Tech Std Light"/>
              </a:rPr>
              <a:t> fugit, </a:t>
            </a:r>
            <a:r>
              <a:rPr lang="en-US" sz="1100" dirty="0" err="1" smtClean="0">
                <a:solidFill>
                  <a:srgbClr val="7F7F7F"/>
                </a:solidFill>
                <a:latin typeface="Neo Tech Std Light"/>
                <a:cs typeface="Neo Tech Std Light"/>
              </a:rPr>
              <a:t>sed</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quia</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consequuntur</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magni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dolores</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eos</a:t>
            </a:r>
            <a:r>
              <a:rPr lang="en-US" sz="1100" dirty="0" smtClean="0">
                <a:solidFill>
                  <a:srgbClr val="7F7F7F"/>
                </a:solidFill>
                <a:latin typeface="Neo Tech Std Light"/>
                <a:cs typeface="Neo Tech Std Light"/>
              </a:rPr>
              <a:t> qui </a:t>
            </a:r>
            <a:r>
              <a:rPr lang="en-US" sz="1100" dirty="0" err="1" smtClean="0">
                <a:solidFill>
                  <a:srgbClr val="7F7F7F"/>
                </a:solidFill>
                <a:latin typeface="Neo Tech Std Light"/>
                <a:cs typeface="Neo Tech Std Light"/>
              </a:rPr>
              <a:t>ratione</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voluptatem</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sequi</a:t>
            </a:r>
            <a:r>
              <a:rPr lang="en-US" sz="1100" dirty="0" smtClean="0">
                <a:solidFill>
                  <a:srgbClr val="7F7F7F"/>
                </a:solidFill>
                <a:latin typeface="Neo Tech Std Light"/>
                <a:cs typeface="Neo Tech Std Light"/>
              </a:rPr>
              <a:t> </a:t>
            </a:r>
            <a:r>
              <a:rPr lang="en-US" sz="1100" dirty="0" err="1" smtClean="0">
                <a:solidFill>
                  <a:srgbClr val="7F7F7F"/>
                </a:solidFill>
                <a:latin typeface="Neo Tech Std Light"/>
                <a:cs typeface="Neo Tech Std Light"/>
              </a:rPr>
              <a:t>nesciunt</a:t>
            </a:r>
            <a:r>
              <a:rPr lang="en-US" sz="1100" dirty="0" smtClean="0">
                <a:solidFill>
                  <a:srgbClr val="7F7F7F"/>
                </a:solidFill>
                <a:latin typeface="Neo Tech Std Light"/>
                <a:cs typeface="Neo Tech Std Light"/>
              </a:rPr>
              <a:t>.</a:t>
            </a:r>
            <a:endParaRPr lang="bg-BG" sz="1100" dirty="0" smtClean="0">
              <a:solidFill>
                <a:srgbClr val="7F7F7F"/>
              </a:solidFill>
              <a:latin typeface="Neo Tech Std Light"/>
              <a:cs typeface="Neo Tech Std Light"/>
            </a:endParaRPr>
          </a:p>
        </p:txBody>
      </p:sp>
      <p:sp>
        <p:nvSpPr>
          <p:cNvPr id="9" name="Rectangle 22"/>
          <p:cNvSpPr>
            <a:spLocks noChangeArrowheads="1"/>
          </p:cNvSpPr>
          <p:nvPr userDrawn="1"/>
        </p:nvSpPr>
        <p:spPr bwMode="auto">
          <a:xfrm>
            <a:off x="2880553" y="2105049"/>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rgbClr val="FFFFFF"/>
                </a:solidFill>
                <a:latin typeface="Neo Tech Std Light" charset="0"/>
                <a:cs typeface="Neo Tech Std Light" charset="0"/>
              </a:rPr>
              <a:t>Cloud</a:t>
            </a:r>
            <a:endParaRPr lang="bg-BG" sz="2400">
              <a:solidFill>
                <a:srgbClr val="363636"/>
              </a:solidFill>
              <a:latin typeface="Neo Tech Std Light" charset="0"/>
              <a:cs typeface="Neo Tech Std Light" charset="0"/>
            </a:endParaRPr>
          </a:p>
        </p:txBody>
      </p:sp>
      <p:sp>
        <p:nvSpPr>
          <p:cNvPr id="10" name="Rectangle 23"/>
          <p:cNvSpPr>
            <a:spLocks noChangeArrowheads="1"/>
          </p:cNvSpPr>
          <p:nvPr userDrawn="1"/>
        </p:nvSpPr>
        <p:spPr bwMode="auto">
          <a:xfrm>
            <a:off x="4617462" y="2436814"/>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FFFFFF"/>
                </a:solidFill>
                <a:latin typeface="Neo Tech Std Light" charset="0"/>
                <a:cs typeface="Neo Tech Std Light" charset="0"/>
              </a:rPr>
              <a:t>VPS</a:t>
            </a:r>
            <a:endParaRPr lang="bg-BG">
              <a:solidFill>
                <a:srgbClr val="363636"/>
              </a:solidFill>
              <a:latin typeface="Neo Tech Std Light" charset="0"/>
              <a:cs typeface="Neo Tech Std Light" charset="0"/>
            </a:endParaRPr>
          </a:p>
        </p:txBody>
      </p:sp>
      <p:sp>
        <p:nvSpPr>
          <p:cNvPr id="11" name="Rectangle 24"/>
          <p:cNvSpPr>
            <a:spLocks noChangeArrowheads="1"/>
          </p:cNvSpPr>
          <p:nvPr userDrawn="1"/>
        </p:nvSpPr>
        <p:spPr bwMode="auto">
          <a:xfrm>
            <a:off x="5808559" y="202723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rgbClr val="FFFFFF"/>
                </a:solidFill>
                <a:latin typeface="Neo Tech Std Light" charset="0"/>
                <a:cs typeface="Neo Tech Std Light" charset="0"/>
              </a:rPr>
              <a:t>DNS</a:t>
            </a:r>
            <a:endParaRPr lang="bg-BG" sz="2000">
              <a:solidFill>
                <a:srgbClr val="363636"/>
              </a:solidFill>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userDrawn="1"/>
        </p:nvSpPr>
        <p:spPr>
          <a:xfrm>
            <a:off x="3768725" y="2855937"/>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userDrawn="1"/>
        </p:nvSpPr>
        <p:spPr>
          <a:xfrm rot="19408626">
            <a:off x="5559437" y="2735287"/>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userDrawn="1"/>
        </p:nvSpPr>
        <p:spPr bwMode="auto">
          <a:xfrm>
            <a:off x="931866" y="3514725"/>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82B7D"/>
                </a:solidFill>
                <a:latin typeface="Neo Tech Std Light"/>
                <a:cs typeface="Neo Tech Std Light"/>
              </a:rPr>
              <a:t>Lorem ipsum</a:t>
            </a:r>
            <a:endParaRPr lang="bg-BG" sz="280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9" y="3962408"/>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363636"/>
                </a:solidFill>
                <a:latin typeface="Neo Tech Std Light"/>
                <a:cs typeface="Neo Tech Std Light"/>
              </a:rPr>
              <a:t>beatae vitae dicta sunt et apace</a:t>
            </a:r>
            <a:endParaRPr lang="bg-BG" sz="1200">
              <a:solidFill>
                <a:srgbClr val="363636"/>
              </a:solidFill>
              <a:latin typeface="Neo Tech Std Light"/>
              <a:cs typeface="Neo Tech Std Light"/>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3849295718"/>
      </p:ext>
    </p:extLst>
  </p:cSld>
  <p:clrMapOvr>
    <a:masterClrMapping/>
  </p:clrMapOvr>
  <p:transition xmlns:p14="http://schemas.microsoft.com/office/powerpoint/2010/main" spd="slow">
    <p:wipe/>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userDrawn="1"/>
        </p:nvSpPr>
        <p:spPr>
          <a:xfrm>
            <a:off x="2724152" y="2852745"/>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userDrawn="1"/>
        </p:nvSpPr>
        <p:spPr>
          <a:xfrm>
            <a:off x="4692656"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userDrawn="1"/>
        </p:nvSpPr>
        <p:spPr>
          <a:xfrm>
            <a:off x="6659564"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r>
              <a:rPr lang="sv-SE" smtClean="0"/>
              <a:t>Click to edit Master text styles</a:t>
            </a:r>
          </a:p>
        </p:txBody>
      </p:sp>
    </p:spTree>
    <p:extLst>
      <p:ext uri="{BB962C8B-B14F-4D97-AF65-F5344CB8AC3E}">
        <p14:creationId xmlns:p14="http://schemas.microsoft.com/office/powerpoint/2010/main" val="382883982"/>
      </p:ext>
    </p:extLst>
  </p:cSld>
  <p:clrMapOvr>
    <a:masterClrMapping/>
  </p:clrMapOvr>
  <p:transition xmlns:p14="http://schemas.microsoft.com/office/powerpoint/2010/main" spd="slow">
    <p:wipe/>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874"/>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grpSp>
        <p:nvGrpSpPr>
          <p:cNvPr id="4" name="Group 14"/>
          <p:cNvGrpSpPr>
            <a:grpSpLocks/>
          </p:cNvGrpSpPr>
          <p:nvPr userDrawn="1"/>
        </p:nvGrpSpPr>
        <p:grpSpPr bwMode="auto">
          <a:xfrm>
            <a:off x="1820875" y="1893912"/>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7" name="Group 19"/>
          <p:cNvGrpSpPr>
            <a:grpSpLocks/>
          </p:cNvGrpSpPr>
          <p:nvPr userDrawn="1"/>
        </p:nvGrpSpPr>
        <p:grpSpPr bwMode="auto">
          <a:xfrm>
            <a:off x="3779850" y="1893912"/>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grpSp>
        <p:nvGrpSpPr>
          <p:cNvPr id="10" name="Group 23"/>
          <p:cNvGrpSpPr>
            <a:grpSpLocks/>
          </p:cNvGrpSpPr>
          <p:nvPr userDrawn="1"/>
        </p:nvGrpSpPr>
        <p:grpSpPr bwMode="auto">
          <a:xfrm>
            <a:off x="5738825" y="1893912"/>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a:cs typeface="Neo Tech Std"/>
            </a:endParaRPr>
          </a:p>
        </p:txBody>
      </p:sp>
      <p:sp>
        <p:nvSpPr>
          <p:cNvPr id="14" name="Rectangle 27"/>
          <p:cNvSpPr>
            <a:spLocks noChangeArrowheads="1"/>
          </p:cNvSpPr>
          <p:nvPr userDrawn="1"/>
        </p:nvSpPr>
        <p:spPr bwMode="auto">
          <a:xfrm>
            <a:off x="2298827" y="2662262"/>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34" y="2413024"/>
            <a:ext cx="8002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34" y="2089174"/>
            <a:ext cx="6719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Tperspiciatis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unde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omnis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iste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natus</a:t>
            </a:r>
            <a:r>
              <a:rPr lang="en-US" sz="1600" dirty="0" smtClean="0">
                <a:solidFill>
                  <a:srgbClr val="545454"/>
                </a:solidFill>
                <a:latin typeface="Neo Tech Std"/>
                <a:cs typeface="Neo Tech Std"/>
              </a:rPr>
              <a:t> error sit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accUSntium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doloreitrque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laudantium</a:t>
            </a:r>
            <a:endParaRPr lang="bg-BG" sz="1600" dirty="0" smtClean="0">
              <a:solidFill>
                <a:srgbClr val="545454"/>
              </a:solidFill>
              <a:latin typeface="Neo Tech Std"/>
              <a:cs typeface="Neo Tech Std"/>
            </a:endParaRPr>
          </a:p>
        </p:txBody>
      </p:sp>
      <p:sp>
        <p:nvSpPr>
          <p:cNvPr id="19" name="Rectangle 36"/>
          <p:cNvSpPr>
            <a:spLocks noChangeArrowheads="1"/>
          </p:cNvSpPr>
          <p:nvPr userDrawn="1"/>
        </p:nvSpPr>
        <p:spPr bwMode="auto">
          <a:xfrm>
            <a:off x="1763713" y="3895725"/>
            <a:ext cx="1587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AB3192"/>
                </a:solidFill>
                <a:latin typeface="Neo Tech Std"/>
                <a:cs typeface="Neo Tech Std"/>
              </a:rPr>
              <a:t>Warning!</a:t>
            </a:r>
            <a:endParaRPr lang="bg-BG" sz="2800">
              <a:solidFill>
                <a:srgbClr val="AB3192"/>
              </a:solidFill>
              <a:latin typeface="Neo Tech Std"/>
              <a:cs typeface="Neo Tech Std"/>
            </a:endParaRPr>
          </a:p>
        </p:txBody>
      </p:sp>
      <p:sp>
        <p:nvSpPr>
          <p:cNvPr id="20" name="TextBox 19"/>
          <p:cNvSpPr txBox="1">
            <a:spLocks noChangeArrowheads="1"/>
          </p:cNvSpPr>
          <p:nvPr userDrawn="1"/>
        </p:nvSpPr>
        <p:spPr bwMode="auto">
          <a:xfrm>
            <a:off x="1763714" y="4419624"/>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ak</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 </a:t>
            </a:r>
            <a:r>
              <a:rPr lang="en-US" sz="1600" dirty="0" err="1" smtClean="0">
                <a:solidFill>
                  <a:srgbClr val="545454"/>
                </a:solidFill>
                <a:latin typeface="Neo Tech Std"/>
                <a:cs typeface="Neo Tech Std"/>
              </a:rPr>
              <a:t>sed</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consequuntur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magni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dolores</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eos</a:t>
            </a:r>
            <a:r>
              <a:rPr lang="en-US" sz="1600" dirty="0" smtClean="0">
                <a:solidFill>
                  <a:srgbClr val="545454"/>
                </a:solidFill>
                <a:latin typeface="Neo Tech Std"/>
                <a:cs typeface="Neo Tech Std"/>
              </a:rPr>
              <a:t> qui </a:t>
            </a:r>
            <a:r>
              <a:rPr lang="en-US" sz="1600" dirty="0" err="1" smtClean="0">
                <a:solidFill>
                  <a:srgbClr val="545454"/>
                </a:solidFill>
                <a:latin typeface="Neo Tech Std"/>
                <a:cs typeface="Neo Tech Std"/>
              </a:rPr>
              <a:t>ratione</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sequi</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nesciunt</a:t>
            </a:r>
            <a:r>
              <a:rPr lang="en-US" sz="1600" dirty="0" smtClean="0">
                <a:solidFill>
                  <a:srgbClr val="545454"/>
                </a:solidFill>
                <a:latin typeface="Neo Tech Std"/>
                <a:cs typeface="Neo Tech Std"/>
              </a:rPr>
              <a:t>. . </a:t>
            </a:r>
            <a:r>
              <a:rPr lang="en-US" sz="1600" dirty="0" err="1" smtClean="0">
                <a:solidFill>
                  <a:srgbClr val="545454"/>
                </a:solidFill>
                <a:latin typeface="Neo Tech Std"/>
                <a:cs typeface="Neo Tech Std"/>
              </a:rPr>
              <a:t>Nemo</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enim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ipsam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nsequuntu</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em</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quia</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voluptas</a:t>
            </a:r>
            <a:r>
              <a:rPr lang="en-US" sz="1600" dirty="0" smtClean="0">
                <a:solidFill>
                  <a:srgbClr val="545454"/>
                </a:solidFill>
                <a:latin typeface="Neo Tech Std"/>
                <a:cs typeface="Neo Tech Std"/>
              </a:rPr>
              <a:t> sit </a:t>
            </a:r>
            <a:r>
              <a:rPr lang="en-US" sz="1600" dirty="0" err="1" smtClean="0">
                <a:solidFill>
                  <a:srgbClr val="545454"/>
                </a:solidFill>
                <a:latin typeface="Neo Tech Std"/>
                <a:cs typeface="Neo Tech Std"/>
              </a:rPr>
              <a:t>aspernatdur</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odit</a:t>
            </a:r>
            <a:r>
              <a:rPr lang="en-US" sz="1600" dirty="0" smtClean="0">
                <a:solidFill>
                  <a:srgbClr val="545454"/>
                </a:solidFill>
                <a:latin typeface="Neo Tech Std"/>
                <a:cs typeface="Neo Tech Std"/>
              </a:rPr>
              <a:t> </a:t>
            </a:r>
            <a:r>
              <a:rPr lang="en-US" sz="1600" dirty="0" err="1" smtClean="0">
                <a:solidFill>
                  <a:srgbClr val="545454"/>
                </a:solidFill>
                <a:latin typeface="Neo Tech Std"/>
                <a:cs typeface="Neo Tech Std"/>
              </a:rPr>
              <a:t>aut</a:t>
            </a:r>
            <a:r>
              <a:rPr lang="en-US" sz="1600" dirty="0" smtClean="0">
                <a:solidFill>
                  <a:srgbClr val="545454"/>
                </a:solidFill>
                <a:latin typeface="Neo Tech Std"/>
                <a:cs typeface="Neo Tech Std"/>
              </a:rPr>
              <a:t> fugit.</a:t>
            </a:r>
            <a:endParaRPr lang="bg-BG" sz="1600" dirty="0" smtClean="0">
              <a:solidFill>
                <a:srgbClr val="545454"/>
              </a:solidFill>
              <a:latin typeface="Neo Tech Std"/>
              <a:cs typeface="Neo Tech Std"/>
            </a:endParaRPr>
          </a:p>
        </p:txBody>
      </p:sp>
      <p:grpSp>
        <p:nvGrpSpPr>
          <p:cNvPr id="21" name="Group 38"/>
          <p:cNvGrpSpPr>
            <a:grpSpLocks/>
          </p:cNvGrpSpPr>
          <p:nvPr userDrawn="1"/>
        </p:nvGrpSpPr>
        <p:grpSpPr bwMode="auto">
          <a:xfrm>
            <a:off x="4481525"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75" y="1887562"/>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3306367820"/>
      </p:ext>
    </p:extLst>
  </p:cSld>
  <p:clrMapOvr>
    <a:masterClrMapping/>
  </p:clrMapOvr>
  <p:transition xmlns:p14="http://schemas.microsoft.com/office/powerpoint/2010/main" spd="slow">
    <p:wipe/>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424"/>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4216763764"/>
      </p:ext>
    </p:extLst>
  </p:cSld>
  <p:clrMapOvr>
    <a:masterClrMapping/>
  </p:clrMapOvr>
  <p:transition xmlns:p14="http://schemas.microsoft.com/office/powerpoint/2010/main" spd="slow">
    <p:wipe/>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Slide Number Placeholder 5"/>
          <p:cNvSpPr>
            <a:spLocks noGrp="1"/>
          </p:cNvSpPr>
          <p:nvPr>
            <p:ph type="sldNum" sz="quarter" idx="10"/>
          </p:nvPr>
        </p:nvSpPr>
        <p:spPr>
          <a:xfrm>
            <a:off x="8116888" y="0"/>
            <a:ext cx="585787" cy="365125"/>
          </a:xfrm>
          <a:prstGeom prst="rect">
            <a:avLst/>
          </a:prstGeom>
        </p:spPr>
        <p:txBody>
          <a:bodyPr/>
          <a:lstStyle>
            <a:lvl1pPr>
              <a:defRPr/>
            </a:lvl1pPr>
          </a:lstStyle>
          <a:p>
            <a:pPr>
              <a:defRPr/>
            </a:pPr>
            <a:fld id="{A245F86F-D8B5-3347-A6C3-CEA868DBB9CB}" type="slidenum">
              <a:rPr lang="en-JM">
                <a:solidFill>
                  <a:srgbClr val="363636">
                    <a:tint val="75000"/>
                  </a:srgbClr>
                </a:solidFill>
              </a:rPr>
              <a:pPr>
                <a:defRPr/>
              </a:pPr>
              <a:t>‹#›</a:t>
            </a:fld>
            <a:endParaRPr lang="en-JM">
              <a:solidFill>
                <a:srgbClr val="363636">
                  <a:tint val="75000"/>
                </a:srgbClr>
              </a:solidFill>
            </a:endParaRPr>
          </a:p>
        </p:txBody>
      </p:sp>
    </p:spTree>
    <p:extLst>
      <p:ext uri="{BB962C8B-B14F-4D97-AF65-F5344CB8AC3E}">
        <p14:creationId xmlns:p14="http://schemas.microsoft.com/office/powerpoint/2010/main" val="3189504233"/>
      </p:ext>
    </p:extLst>
  </p:cSld>
  <p:clrMapOvr>
    <a:masterClrMapping/>
  </p:clrMapOvr>
  <p:transition xmlns:p14="http://schemas.microsoft.com/office/powerpoint/2010/main" spd="slow">
    <p:wipe/>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37C2E0-E96F-8343-B106-3BBD12B64601}" type="datetimeFigureOut">
              <a:rPr lang="en-US" smtClean="0">
                <a:solidFill>
                  <a:srgbClr val="363636"/>
                </a:solidFill>
              </a:rPr>
              <a:pPr/>
              <a:t>16-09-02</a:t>
            </a:fld>
            <a:endParaRPr lang="en-US">
              <a:solidFill>
                <a:srgbClr val="363636"/>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6363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C1C687-7CEE-5B45-9495-35D22E7C773D}" type="slidenum">
              <a:rPr lang="en-US" smtClean="0">
                <a:solidFill>
                  <a:srgbClr val="363636">
                    <a:tint val="75000"/>
                  </a:srgbClr>
                </a:solidFill>
              </a:rPr>
              <a:pPr/>
              <a:t>‹#›</a:t>
            </a:fld>
            <a:endParaRPr lang="en-US">
              <a:solidFill>
                <a:srgbClr val="363636">
                  <a:tint val="75000"/>
                </a:srgbClr>
              </a:solidFill>
            </a:endParaRPr>
          </a:p>
        </p:txBody>
      </p:sp>
    </p:spTree>
    <p:extLst>
      <p:ext uri="{BB962C8B-B14F-4D97-AF65-F5344CB8AC3E}">
        <p14:creationId xmlns:p14="http://schemas.microsoft.com/office/powerpoint/2010/main" val="1530297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63" y="457200"/>
            <a:ext cx="2949575"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3887788" y="98747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630263"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BACEBEA-F5BA-49E9-9C29-8631F2148E84}" type="slidenum">
              <a:rPr lang="da-DK" smtClean="0"/>
              <a:t>‹#›</a:t>
            </a:fld>
            <a:endParaRPr lang="da-DK"/>
          </a:p>
        </p:txBody>
      </p:sp>
    </p:spTree>
    <p:extLst>
      <p:ext uri="{BB962C8B-B14F-4D97-AF65-F5344CB8AC3E}">
        <p14:creationId xmlns:p14="http://schemas.microsoft.com/office/powerpoint/2010/main" val="525850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BACEBEA-F5BA-49E9-9C29-8631F2148E84}" type="slidenum">
              <a:rPr lang="da-DK" smtClean="0"/>
              <a:t>‹#›</a:t>
            </a:fld>
            <a:endParaRPr lang="da-DK"/>
          </a:p>
        </p:txBody>
      </p:sp>
    </p:spTree>
    <p:extLst>
      <p:ext uri="{BB962C8B-B14F-4D97-AF65-F5344CB8AC3E}">
        <p14:creationId xmlns:p14="http://schemas.microsoft.com/office/powerpoint/2010/main" val="1865684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700" y="365125"/>
            <a:ext cx="1971675"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628652" y="365125"/>
            <a:ext cx="5762625"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BACEBEA-F5BA-49E9-9C29-8631F2148E84}" type="slidenum">
              <a:rPr lang="da-DK" smtClean="0"/>
              <a:t>‹#›</a:t>
            </a:fld>
            <a:endParaRPr lang="da-DK"/>
          </a:p>
        </p:txBody>
      </p:sp>
    </p:spTree>
    <p:extLst>
      <p:ext uri="{BB962C8B-B14F-4D97-AF65-F5344CB8AC3E}">
        <p14:creationId xmlns:p14="http://schemas.microsoft.com/office/powerpoint/2010/main" val="96540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pic>
        <p:nvPicPr>
          <p:cNvPr id="8" name="Picture 3" descr="Vergic_logo_tagline_CMYK.eps"/>
          <p:cNvPicPr>
            <a:picLocks noChangeAspect="1"/>
          </p:cNvPicPr>
          <p:nvPr userDrawn="1"/>
        </p:nvPicPr>
        <p:blipFill>
          <a:blip r:embed="rId2" cstate="email">
            <a:extLst>
              <a:ext uri="{28A0092B-C50C-407E-A947-70E740481C1C}">
                <a14:useLocalDpi xmlns:a14="http://schemas.microsoft.com/office/drawing/2010/main"/>
              </a:ext>
            </a:extLst>
          </a:blip>
          <a:srcRect b="20461"/>
          <a:stretch>
            <a:fillRect/>
          </a:stretch>
        </p:blipFill>
        <p:spPr bwMode="auto">
          <a:xfrm>
            <a:off x="6553200" y="586745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999032458"/>
      </p:ext>
    </p:extLst>
  </p:cSld>
  <p:clrMapOvr>
    <a:masterClrMapping/>
  </p:clrMapOvr>
  <p:transition xmlns:p14="http://schemas.microsoft.com/office/powerpoint/2010/mai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2294950670"/>
      </p:ext>
    </p:extLst>
  </p:cSld>
  <p:clrMapOvr>
    <a:masterClrMapping/>
  </p:clrMapOvr>
  <p:transition xmlns:p14="http://schemas.microsoft.com/office/powerpoint/2010/mai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244561"/>
      </p:ext>
    </p:extLst>
  </p:cSld>
  <p:clrMapOvr>
    <a:masterClrMapping/>
  </p:clrMapOvr>
  <p:transition xmlns:p14="http://schemas.microsoft.com/office/powerpoint/2010/mai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Tree>
    <p:extLst>
      <p:ext uri="{BB962C8B-B14F-4D97-AF65-F5344CB8AC3E}">
        <p14:creationId xmlns:p14="http://schemas.microsoft.com/office/powerpoint/2010/main" val="1775378284"/>
      </p:ext>
    </p:extLst>
  </p:cSld>
  <p:clrMapOvr>
    <a:masterClrMapping/>
  </p:clrMapOvr>
  <p:transition xmlns:p14="http://schemas.microsoft.com/office/powerpoint/2010/mai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524000"/>
            <a:ext cx="7772400" cy="1905000"/>
          </a:xfrm>
        </p:spPr>
        <p:txBody>
          <a:bodyPr/>
          <a:lstStyle>
            <a:lvl1pPr>
              <a:defRPr sz="5400"/>
            </a:lvl1pPr>
          </a:lstStyle>
          <a:p>
            <a:r>
              <a:rPr lang="en-US" dirty="0" smtClean="0"/>
              <a:t>Click to edit Master title style</a:t>
            </a:r>
            <a:endParaRPr lang="en-JM" dirty="0"/>
          </a:p>
        </p:txBody>
      </p:sp>
      <p:sp>
        <p:nvSpPr>
          <p:cNvPr id="18" name="Content Placeholder 17"/>
          <p:cNvSpPr>
            <a:spLocks noGrp="1"/>
          </p:cNvSpPr>
          <p:nvPr>
            <p:ph sz="quarter" idx="10"/>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smtClean="0"/>
              <a:t>Click to edit Master text styles</a:t>
            </a:r>
          </a:p>
        </p:txBody>
      </p:sp>
      <p:sp>
        <p:nvSpPr>
          <p:cNvPr id="19" name="Content Placeholder 17"/>
          <p:cNvSpPr>
            <a:spLocks noGrp="1"/>
          </p:cNvSpPr>
          <p:nvPr>
            <p:ph sz="quarter" idx="1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smtClean="0"/>
              <a:t>Click to edit Master text styles</a:t>
            </a:r>
          </a:p>
          <a:p>
            <a:pPr lvl="1"/>
            <a:r>
              <a:rPr lang="sv-SE" smtClean="0"/>
              <a:t>Second level</a:t>
            </a:r>
          </a:p>
        </p:txBody>
      </p:sp>
    </p:spTree>
    <p:extLst>
      <p:ext uri="{BB962C8B-B14F-4D97-AF65-F5344CB8AC3E}">
        <p14:creationId xmlns:p14="http://schemas.microsoft.com/office/powerpoint/2010/main" val="3663924773"/>
      </p:ext>
    </p:extLst>
  </p:cSld>
  <p:clrMapOvr>
    <a:masterClrMapping/>
  </p:clrMapOvr>
  <p:transition xmlns:p14="http://schemas.microsoft.com/office/powerpoint/2010/mai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159535465"/>
      </p:ext>
    </p:extLst>
  </p:cSld>
  <p:clrMapOvr>
    <a:masterClrMapping/>
  </p:clrMapOvr>
  <p:transition xmlns:p14="http://schemas.microsoft.com/office/powerpoint/2010/mai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216963930"/>
      </p:ext>
    </p:extLst>
  </p:cSld>
  <p:clrMapOvr>
    <a:masterClrMapping/>
  </p:clrMapOvr>
  <p:transition xmlns:p14="http://schemas.microsoft.com/office/powerpoint/2010/mai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2412306207"/>
      </p:ext>
    </p:extLst>
  </p:cSld>
  <p:clrMapOvr>
    <a:masterClrMapping/>
  </p:clrMapOvr>
  <p:transition xmlns:p14="http://schemas.microsoft.com/office/powerpoint/2010/mai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511362929"/>
      </p:ext>
    </p:extLst>
  </p:cSld>
  <p:clrMapOvr>
    <a:masterClrMapping/>
  </p:clrMapOvr>
  <p:transition xmlns:p14="http://schemas.microsoft.com/office/powerpoint/2010/mai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983678425"/>
      </p:ext>
    </p:extLst>
  </p:cSld>
  <p:clrMapOvr>
    <a:masterClrMapping/>
  </p:clrMapOvr>
  <p:transition xmlns:p14="http://schemas.microsoft.com/office/powerpoint/2010/mai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995429499"/>
      </p:ext>
    </p:extLst>
  </p:cSld>
  <p:clrMapOvr>
    <a:masterClrMapping/>
  </p:clrMapOvr>
  <p:transition xmlns:p14="http://schemas.microsoft.com/office/powerpoint/2010/mai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3" descr="Vergic_logo_tagline_CMYK.eps"/>
          <p:cNvPicPr>
            <a:picLocks noChangeAspect="1"/>
          </p:cNvPicPr>
          <p:nvPr/>
        </p:nvPicPr>
        <p:blipFill>
          <a:blip r:embed="rId2" cstate="email">
            <a:extLst>
              <a:ext uri="{28A0092B-C50C-407E-A947-70E740481C1C}">
                <a14:useLocalDpi xmlns:a14="http://schemas.microsoft.com/office/drawing/2010/main"/>
              </a:ext>
            </a:extLst>
          </a:blip>
          <a:srcRect b="20461"/>
          <a:stretch>
            <a:fillRect/>
          </a:stretch>
        </p:blipFill>
        <p:spPr bwMode="auto">
          <a:xfrm>
            <a:off x="6553200" y="586745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
        <p:nvSpPr>
          <p:cNvPr id="4" name="Titel 3"/>
          <p:cNvSpPr>
            <a:spLocks noGrp="1"/>
          </p:cNvSpPr>
          <p:nvPr>
            <p:ph type="title"/>
          </p:nvPr>
        </p:nvSpPr>
        <p:spPr/>
        <p:txBody>
          <a:bodyPr/>
          <a:lstStyle/>
          <a:p>
            <a:r>
              <a:rPr lang="da-DK" smtClean="0"/>
              <a:t>Klik for at redigere i master</a:t>
            </a:r>
            <a:endParaRPr lang="da-DK"/>
          </a:p>
        </p:txBody>
      </p:sp>
    </p:spTree>
    <p:extLst>
      <p:ext uri="{BB962C8B-B14F-4D97-AF65-F5344CB8AC3E}">
        <p14:creationId xmlns:p14="http://schemas.microsoft.com/office/powerpoint/2010/main" val="1210656504"/>
      </p:ext>
    </p:extLst>
  </p:cSld>
  <p:clrMapOvr>
    <a:masterClrMapping/>
  </p:clrMapOvr>
  <p:transition xmlns:p14="http://schemas.microsoft.com/office/powerpoint/2010/mai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Inspiration and Quot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743200" y="0"/>
            <a:ext cx="640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235971818"/>
      </p:ext>
    </p:extLst>
  </p:cSld>
  <p:clrMapOvr>
    <a:masterClrMapping/>
  </p:clrMapOvr>
  <p:transition xmlns:p14="http://schemas.microsoft.com/office/powerpoint/2010/mai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939763052"/>
      </p:ext>
    </p:extLst>
  </p:cSld>
  <p:clrMapOvr>
    <a:masterClrMapping/>
  </p:clrMapOvr>
  <p:transition xmlns:p14="http://schemas.microsoft.com/office/powerpoint/2010/mai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2512492838"/>
      </p:ext>
    </p:extLst>
  </p:cSld>
  <p:clrMapOvr>
    <a:masterClrMapping/>
  </p:clrMapOvr>
  <p:transition xmlns:p14="http://schemas.microsoft.com/office/powerpoint/2010/mai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1776708819"/>
      </p:ext>
    </p:extLst>
  </p:cSld>
  <p:clrMapOvr>
    <a:masterClrMapping/>
  </p:clrMapOvr>
  <p:transition xmlns:p14="http://schemas.microsoft.com/office/powerpoint/2010/mai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sz="half" idx="1"/>
          </p:nvPr>
        </p:nvSpPr>
        <p:spPr>
          <a:xfrm>
            <a:off x="457200" y="236225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JM" dirty="0"/>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Tree>
    <p:extLst>
      <p:ext uri="{BB962C8B-B14F-4D97-AF65-F5344CB8AC3E}">
        <p14:creationId xmlns:p14="http://schemas.microsoft.com/office/powerpoint/2010/main" val="3583465327"/>
      </p:ext>
    </p:extLst>
  </p:cSld>
  <p:clrMapOvr>
    <a:masterClrMapping/>
  </p:clrMapOvr>
  <p:transition xmlns:p14="http://schemas.microsoft.com/office/powerpoint/2010/mai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53340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ndParaRPr>
          </a:p>
        </p:txBody>
      </p:sp>
      <p:sp>
        <p:nvSpPr>
          <p:cNvPr id="7" name="Ellipse 98"/>
          <p:cNvSpPr/>
          <p:nvPr userDrawn="1"/>
        </p:nvSpPr>
        <p:spPr bwMode="auto">
          <a:xfrm>
            <a:off x="685800" y="525785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Tree>
    <p:extLst>
      <p:ext uri="{BB962C8B-B14F-4D97-AF65-F5344CB8AC3E}">
        <p14:creationId xmlns:p14="http://schemas.microsoft.com/office/powerpoint/2010/main" val="1602294711"/>
      </p:ext>
    </p:extLst>
  </p:cSld>
  <p:clrMapOvr>
    <a:masterClrMapping/>
  </p:clrMapOvr>
  <p:transition xmlns:p14="http://schemas.microsoft.com/office/powerpoint/2010/mai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Tree>
    <p:extLst>
      <p:ext uri="{BB962C8B-B14F-4D97-AF65-F5344CB8AC3E}">
        <p14:creationId xmlns:p14="http://schemas.microsoft.com/office/powerpoint/2010/main" val="999518561"/>
      </p:ext>
    </p:extLst>
  </p:cSld>
  <p:clrMapOvr>
    <a:masterClrMapping/>
  </p:clrMapOvr>
  <p:transition xmlns:p14="http://schemas.microsoft.com/office/powerpoint/2010/mai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5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Tree>
    <p:extLst>
      <p:ext uri="{BB962C8B-B14F-4D97-AF65-F5344CB8AC3E}">
        <p14:creationId xmlns:p14="http://schemas.microsoft.com/office/powerpoint/2010/main" val="245949182"/>
      </p:ext>
    </p:extLst>
  </p:cSld>
  <p:clrMapOvr>
    <a:masterClrMapping/>
  </p:clrMapOvr>
  <p:transition xmlns:p14="http://schemas.microsoft.com/office/powerpoint/2010/mai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692525"/>
          </a:xfrm>
        </p:spPr>
        <p:txBody>
          <a:bodyPr>
            <a:normAutofit/>
          </a:bodyPr>
          <a:lstStyle>
            <a:lvl1pPr>
              <a:defRPr sz="1600" b="0" i="0">
                <a:latin typeface="+mn-lt"/>
                <a:cs typeface="Neo Tech Std Light"/>
              </a:defRPr>
            </a:lvl1pPr>
            <a:lvl2pPr>
              <a:defRPr sz="1600" b="0" i="0">
                <a:latin typeface="+mn-lt"/>
                <a:cs typeface="Neo Tech Std Light"/>
              </a:defRPr>
            </a:lvl2pPr>
            <a:lvl3pPr>
              <a:defRPr sz="1600" b="0" i="0">
                <a:latin typeface="+mn-lt"/>
                <a:cs typeface="Neo Tech Std Light"/>
              </a:defRPr>
            </a:lvl3pPr>
            <a:lvl4pPr>
              <a:defRPr sz="1600" b="0" i="0">
                <a:latin typeface="+mn-lt"/>
                <a:cs typeface="Neo Tech Std Light"/>
              </a:defRPr>
            </a:lvl4pPr>
            <a:lvl5pPr>
              <a:defRPr sz="1600" b="0" i="0">
                <a:latin typeface="+mn-l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7"/>
            <a:ext cx="4041775" cy="3692525"/>
          </a:xfrm>
        </p:spPr>
        <p:txBody>
          <a:bodyPr>
            <a:normAutofit/>
          </a:bodyPr>
          <a:lstStyle>
            <a:lvl1pPr>
              <a:defRPr sz="1600" b="0" i="0">
                <a:latin typeface="+mn-lt"/>
                <a:cs typeface="Neo Tech Std Light"/>
              </a:defRPr>
            </a:lvl1pPr>
            <a:lvl2pPr>
              <a:defRPr sz="1600" b="0" i="0">
                <a:latin typeface="+mn-lt"/>
                <a:cs typeface="Neo Tech Std Light"/>
              </a:defRPr>
            </a:lvl2pPr>
            <a:lvl3pPr>
              <a:defRPr sz="1600" b="0" i="0">
                <a:latin typeface="+mn-lt"/>
                <a:cs typeface="Neo Tech Std Light"/>
              </a:defRPr>
            </a:lvl3pPr>
            <a:lvl4pPr>
              <a:defRPr sz="1600" b="0" i="0">
                <a:latin typeface="+mn-lt"/>
                <a:cs typeface="Neo Tech Std Light"/>
              </a:defRPr>
            </a:lvl4pPr>
            <a:lvl5pPr>
              <a:defRPr sz="1600" b="0" i="0">
                <a:latin typeface="+mn-l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764833043"/>
      </p:ext>
    </p:extLst>
  </p:cSld>
  <p:clrMapOvr>
    <a:masterClrMapping/>
  </p:clrMapOvr>
  <p:transition xmlns:p14="http://schemas.microsoft.com/office/powerpoint/2010/mai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Tree>
    <p:extLst>
      <p:ext uri="{BB962C8B-B14F-4D97-AF65-F5344CB8AC3E}">
        <p14:creationId xmlns:p14="http://schemas.microsoft.com/office/powerpoint/2010/main" val="2875901492"/>
      </p:ext>
    </p:extLst>
  </p:cSld>
  <p:clrMapOvr>
    <a:masterClrMapping/>
  </p:clrMapOvr>
  <p:transition xmlns:p14="http://schemas.microsoft.com/office/powerpoint/2010/mai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bg>
      <p:bgPr>
        <a:solidFill>
          <a:schemeClr val="accent2"/>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2189296866"/>
      </p:ext>
    </p:extLst>
  </p:cSld>
  <p:clrMapOvr>
    <a:masterClrMapping/>
  </p:clrMapOvr>
  <p:transition xmlns:p14="http://schemas.microsoft.com/office/powerpoint/2010/mai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1186369530"/>
      </p:ext>
    </p:extLst>
  </p:cSld>
  <p:clrMapOvr>
    <a:masterClrMapping/>
  </p:clrMapOvr>
  <p:transition xmlns:p14="http://schemas.microsoft.com/office/powerpoint/2010/mai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Tree>
    <p:extLst>
      <p:ext uri="{BB962C8B-B14F-4D97-AF65-F5344CB8AC3E}">
        <p14:creationId xmlns:p14="http://schemas.microsoft.com/office/powerpoint/2010/main" val="2635968629"/>
      </p:ext>
    </p:extLst>
  </p:cSld>
  <p:clrMapOvr>
    <a:masterClrMapping/>
  </p:clrMapOvr>
  <p:transition xmlns:p14="http://schemas.microsoft.com/office/powerpoint/2010/mai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24" name="Group 35"/>
          <p:cNvGrpSpPr>
            <a:grpSpLocks/>
          </p:cNvGrpSpPr>
          <p:nvPr userDrawn="1"/>
        </p:nvGrpSpPr>
        <p:grpSpPr bwMode="auto">
          <a:xfrm>
            <a:off x="450851"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29" name="Group 38"/>
          <p:cNvGrpSpPr>
            <a:grpSpLocks/>
          </p:cNvGrpSpPr>
          <p:nvPr userDrawn="1"/>
        </p:nvGrpSpPr>
        <p:grpSpPr bwMode="auto">
          <a:xfrm>
            <a:off x="5784851"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35" name="Group 41"/>
          <p:cNvGrpSpPr>
            <a:grpSpLocks/>
          </p:cNvGrpSpPr>
          <p:nvPr userDrawn="1"/>
        </p:nvGrpSpPr>
        <p:grpSpPr bwMode="auto">
          <a:xfrm>
            <a:off x="3194051"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a:cs typeface="Neo Tech Std Light"/>
              </a:endParaRPr>
            </a:p>
          </p:txBody>
        </p:sp>
      </p:grpSp>
      <p:sp>
        <p:nvSpPr>
          <p:cNvPr id="2" name="Title 1"/>
          <p:cNvSpPr>
            <a:spLocks noGrp="1"/>
          </p:cNvSpPr>
          <p:nvPr>
            <p:ph type="title"/>
          </p:nvPr>
        </p:nvSpPr>
        <p:spPr/>
        <p:txBody>
          <a:bodyPr/>
          <a:lstStyle/>
          <a:p>
            <a:r>
              <a:rPr lang="en-US"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dirty="0"/>
          </a:p>
        </p:txBody>
      </p:sp>
    </p:spTree>
    <p:extLst>
      <p:ext uri="{BB962C8B-B14F-4D97-AF65-F5344CB8AC3E}">
        <p14:creationId xmlns:p14="http://schemas.microsoft.com/office/powerpoint/2010/main" val="3129430279"/>
      </p:ext>
    </p:extLst>
  </p:cSld>
  <p:clrMapOvr>
    <a:masterClrMapping/>
  </p:clrMapOvr>
  <p:transition xmlns:p14="http://schemas.microsoft.com/office/powerpoint/2010/mai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6" name="Rectangle 15"/>
          <p:cNvSpPr/>
          <p:nvPr userDrawn="1"/>
        </p:nvSpPr>
        <p:spPr>
          <a:xfrm>
            <a:off x="26670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7" name="Rectangle 16"/>
          <p:cNvSpPr/>
          <p:nvPr userDrawn="1"/>
        </p:nvSpPr>
        <p:spPr>
          <a:xfrm>
            <a:off x="4800603"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18" name="Rectangle 17"/>
          <p:cNvSpPr/>
          <p:nvPr userDrawn="1"/>
        </p:nvSpPr>
        <p:spPr>
          <a:xfrm>
            <a:off x="6942163"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solidFill>
                <a:srgbClr val="FFFFFF"/>
              </a:solidFill>
              <a:latin typeface="Neo Tech Std Light"/>
              <a:cs typeface="Neo Tech Std Light"/>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4" name="Text Placeholder 3"/>
          <p:cNvSpPr>
            <a:spLocks noGrp="1"/>
          </p:cNvSpPr>
          <p:nvPr>
            <p:ph type="body" sz="quarter" idx="22"/>
          </p:nvPr>
        </p:nvSpPr>
        <p:spPr>
          <a:xfrm>
            <a:off x="2582865" y="394734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0" name="Text Placeholder 3"/>
          <p:cNvSpPr>
            <a:spLocks noGrp="1"/>
          </p:cNvSpPr>
          <p:nvPr>
            <p:ph type="body" sz="quarter" idx="23"/>
          </p:nvPr>
        </p:nvSpPr>
        <p:spPr>
          <a:xfrm>
            <a:off x="4716465" y="396240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1" name="Text Placeholder 3"/>
          <p:cNvSpPr>
            <a:spLocks noGrp="1"/>
          </p:cNvSpPr>
          <p:nvPr>
            <p:ph type="body" sz="quarter" idx="24"/>
          </p:nvPr>
        </p:nvSpPr>
        <p:spPr>
          <a:xfrm>
            <a:off x="6865941" y="396240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2" name="Text Placeholder 3"/>
          <p:cNvSpPr>
            <a:spLocks noGrp="1"/>
          </p:cNvSpPr>
          <p:nvPr>
            <p:ph type="body" sz="quarter" idx="25"/>
          </p:nvPr>
        </p:nvSpPr>
        <p:spPr>
          <a:xfrm>
            <a:off x="465141" y="396240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6"/>
          <p:cNvSpPr>
            <a:spLocks noGrp="1"/>
          </p:cNvSpPr>
          <p:nvPr>
            <p:ph type="body" sz="quarter" idx="26"/>
          </p:nvPr>
        </p:nvSpPr>
        <p:spPr>
          <a:xfrm>
            <a:off x="5791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2" name="Text Placeholder 6"/>
          <p:cNvSpPr>
            <a:spLocks noGrp="1"/>
          </p:cNvSpPr>
          <p:nvPr>
            <p:ph type="body" sz="quarter" idx="27"/>
          </p:nvPr>
        </p:nvSpPr>
        <p:spPr>
          <a:xfrm>
            <a:off x="2712744"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4" name="Text Placeholder 6"/>
          <p:cNvSpPr>
            <a:spLocks noGrp="1"/>
          </p:cNvSpPr>
          <p:nvPr>
            <p:ph type="body" sz="quarter" idx="28"/>
          </p:nvPr>
        </p:nvSpPr>
        <p:spPr>
          <a:xfrm>
            <a:off x="4846343"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6" name="Text Placeholder 6"/>
          <p:cNvSpPr>
            <a:spLocks noGrp="1"/>
          </p:cNvSpPr>
          <p:nvPr>
            <p:ph type="body" sz="quarter" idx="29"/>
          </p:nvPr>
        </p:nvSpPr>
        <p:spPr>
          <a:xfrm>
            <a:off x="6987880"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Tree>
    <p:extLst>
      <p:ext uri="{BB962C8B-B14F-4D97-AF65-F5344CB8AC3E}">
        <p14:creationId xmlns:p14="http://schemas.microsoft.com/office/powerpoint/2010/main" val="3555218104"/>
      </p:ext>
    </p:extLst>
  </p:cSld>
  <p:clrMapOvr>
    <a:masterClrMapping/>
  </p:clrMapOvr>
  <p:transition xmlns:p14="http://schemas.microsoft.com/office/powerpoint/2010/mai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8" name="Slide Number Placeholder 5"/>
          <p:cNvSpPr>
            <a:spLocks noGrp="1"/>
          </p:cNvSpPr>
          <p:nvPr>
            <p:ph type="sldNum" sz="quarter" idx="17"/>
          </p:nvPr>
        </p:nvSpPr>
        <p:spPr>
          <a:xfrm>
            <a:off x="8077200" y="50"/>
            <a:ext cx="585788" cy="365125"/>
          </a:xfrm>
          <a:prstGeom prst="rect">
            <a:avLst/>
          </a:prstGeom>
        </p:spPr>
        <p:txBody>
          <a:bodyPr/>
          <a:lstStyle>
            <a:lvl1pPr>
              <a:defRPr sz="1800"/>
            </a:lvl1pPr>
          </a:lstStyle>
          <a:p>
            <a:pPr>
              <a:defRPr/>
            </a:pPr>
            <a:fld id="{689C33AB-B005-B646-8E8E-F5197D6DEE3C}" type="slidenum">
              <a:rPr lang="en-JM">
                <a:solidFill>
                  <a:srgbClr val="363636"/>
                </a:solidFill>
              </a:rPr>
              <a:pPr>
                <a:defRPr/>
              </a:pPr>
              <a:t>‹#›</a:t>
            </a:fld>
            <a:endParaRPr lang="en-JM">
              <a:solidFill>
                <a:srgbClr val="363636"/>
              </a:solidFill>
            </a:endParaRPr>
          </a:p>
        </p:txBody>
      </p:sp>
    </p:spTree>
    <p:extLst>
      <p:ext uri="{BB962C8B-B14F-4D97-AF65-F5344CB8AC3E}">
        <p14:creationId xmlns:p14="http://schemas.microsoft.com/office/powerpoint/2010/main" val="11381727"/>
      </p:ext>
    </p:extLst>
  </p:cSld>
  <p:clrMapOvr>
    <a:masterClrMapping/>
  </p:clrMapOvr>
  <p:transition xmlns:p14="http://schemas.microsoft.com/office/powerpoint/2010/mai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938780512"/>
      </p:ext>
    </p:extLst>
  </p:cSld>
  <p:clrMapOvr>
    <a:masterClrMapping/>
  </p:clrMapOvr>
  <p:transition xmlns:p14="http://schemas.microsoft.com/office/powerpoint/2010/mai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2543042781"/>
      </p:ext>
    </p:extLst>
  </p:cSld>
  <p:clrMapOvr>
    <a:masterClrMapping/>
  </p:clrMapOvr>
  <p:transition xmlns:p14="http://schemas.microsoft.com/office/powerpoint/2010/mai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2621692007"/>
      </p:ext>
    </p:extLst>
  </p:cSld>
  <p:clrMapOvr>
    <a:masterClrMapping/>
  </p:clrMapOvr>
  <p:transition xmlns:p14="http://schemas.microsoft.com/office/powerpoint/2010/mai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3"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Tree>
    <p:extLst>
      <p:ext uri="{BB962C8B-B14F-4D97-AF65-F5344CB8AC3E}">
        <p14:creationId xmlns:p14="http://schemas.microsoft.com/office/powerpoint/2010/main" val="3539438276"/>
      </p:ext>
    </p:extLst>
  </p:cSld>
  <p:clrMapOvr>
    <a:masterClrMapping/>
  </p:clrMapOvr>
  <p:transition xmlns:p14="http://schemas.microsoft.com/office/powerpoint/2010/mai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25"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endParaRPr lang="en-JM" noProof="0"/>
          </a:p>
        </p:txBody>
      </p:sp>
      <p:sp>
        <p:nvSpPr>
          <p:cNvPr id="6" name="Text Placeholder 3"/>
          <p:cNvSpPr>
            <a:spLocks noGrp="1"/>
          </p:cNvSpPr>
          <p:nvPr>
            <p:ph type="body" sz="quarter" idx="24"/>
          </p:nvPr>
        </p:nvSpPr>
        <p:spPr>
          <a:xfrm>
            <a:off x="6659889"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8" name="Text Placeholder 3"/>
          <p:cNvSpPr>
            <a:spLocks noGrp="1"/>
          </p:cNvSpPr>
          <p:nvPr>
            <p:ph type="body" sz="quarter" idx="25"/>
          </p:nvPr>
        </p:nvSpPr>
        <p:spPr>
          <a:xfrm>
            <a:off x="6659505"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1838231843"/>
      </p:ext>
    </p:extLst>
  </p:cSld>
  <p:clrMapOvr>
    <a:masterClrMapping/>
  </p:clrMapOvr>
  <p:transition xmlns:p14="http://schemas.microsoft.com/office/powerpoint/2010/mai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1707806090"/>
      </p:ext>
    </p:extLst>
  </p:cSld>
  <p:clrMapOvr>
    <a:masterClrMapping/>
  </p:clrMapOvr>
  <p:transition xmlns:p14="http://schemas.microsoft.com/office/powerpoint/2010/main" spd="slow">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87"/>
            <a:ext cx="3429000" cy="1960213"/>
          </a:xfrm>
        </p:spPr>
        <p:txBody>
          <a:bodyPr/>
          <a:lstStyle/>
          <a:p>
            <a:pPr lvl="0"/>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599188880"/>
      </p:ext>
    </p:extLst>
  </p:cSld>
  <p:clrMapOvr>
    <a:masterClrMapping/>
  </p:clrMapOvr>
  <p:transition xmlns:p14="http://schemas.microsoft.com/office/powerpoint/2010/mai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ndParaRPr>
          </a:p>
        </p:txBody>
      </p:sp>
      <p:pic>
        <p:nvPicPr>
          <p:cNvPr id="4" name="Picture 14" descr="no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cstate="email">
            <a:extLst>
              <a:ext uri="{28A0092B-C50C-407E-A947-70E740481C1C}">
                <a14:useLocalDpi xmlns:a14="http://schemas.microsoft.com/office/drawing/2010/main"/>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cstate="email">
            <a:extLst>
              <a:ext uri="{28A0092B-C50C-407E-A947-70E740481C1C}">
                <a14:useLocalDpi xmlns:a14="http://schemas.microsoft.com/office/drawing/2010/main"/>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284879975"/>
      </p:ext>
    </p:extLst>
  </p:cSld>
  <p:clrMapOvr>
    <a:masterClrMapping/>
  </p:clrMapOvr>
  <p:transition xmlns:p14="http://schemas.microsoft.com/office/powerpoint/2010/mai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51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4" name="Cloud 3"/>
          <p:cNvSpPr/>
          <p:nvPr userDrawn="1"/>
        </p:nvSpPr>
        <p:spPr>
          <a:xfrm flipH="1">
            <a:off x="4332313" y="222731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5" name="Cloud 4"/>
          <p:cNvSpPr/>
          <p:nvPr userDrawn="1"/>
        </p:nvSpPr>
        <p:spPr>
          <a:xfrm>
            <a:off x="5556275" y="176376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TextBox 16"/>
          <p:cNvSpPr txBox="1">
            <a:spLocks noChangeArrowheads="1"/>
          </p:cNvSpPr>
          <p:nvPr userDrawn="1"/>
        </p:nvSpPr>
        <p:spPr bwMode="auto">
          <a:xfrm>
            <a:off x="930300" y="430535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Calibri"/>
                <a:ea typeface="Brixton" charset="0"/>
              </a:rPr>
              <a:t>Raperiam</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eaque</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ipsa</a:t>
            </a:r>
            <a:r>
              <a:rPr lang="en-US" sz="1100" dirty="0" smtClean="0">
                <a:solidFill>
                  <a:srgbClr val="9B9B9B"/>
                </a:solidFill>
                <a:latin typeface="Calibri"/>
                <a:ea typeface="Brixton" charset="0"/>
              </a:rPr>
              <a:t> quae </a:t>
            </a:r>
            <a:r>
              <a:rPr lang="en-US" sz="1100" dirty="0" err="1" smtClean="0">
                <a:solidFill>
                  <a:srgbClr val="9B9B9B"/>
                </a:solidFill>
                <a:latin typeface="Calibri"/>
                <a:ea typeface="Brixton" charset="0"/>
              </a:rPr>
              <a:t>ab</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illo</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inventore</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veritatis</a:t>
            </a:r>
            <a:r>
              <a:rPr lang="en-US" sz="1100" dirty="0" smtClean="0">
                <a:solidFill>
                  <a:srgbClr val="9B9B9B"/>
                </a:solidFill>
                <a:latin typeface="Calibri"/>
                <a:ea typeface="Brixton" charset="0"/>
              </a:rPr>
              <a:t> et quasi </a:t>
            </a:r>
            <a:r>
              <a:rPr lang="en-US" sz="1100" dirty="0" err="1" smtClean="0">
                <a:solidFill>
                  <a:srgbClr val="9B9B9B"/>
                </a:solidFill>
                <a:latin typeface="Calibri"/>
                <a:ea typeface="Brixton" charset="0"/>
              </a:rPr>
              <a:t>architecto</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beatae</a:t>
            </a:r>
            <a:r>
              <a:rPr lang="en-US" sz="1100" dirty="0" smtClean="0">
                <a:solidFill>
                  <a:srgbClr val="9B9B9B"/>
                </a:solidFill>
                <a:latin typeface="Calibri"/>
                <a:ea typeface="Brixton" charset="0"/>
              </a:rPr>
              <a:t> vitae dicta </a:t>
            </a:r>
            <a:r>
              <a:rPr lang="en-US" sz="1100" dirty="0" err="1" smtClean="0">
                <a:solidFill>
                  <a:srgbClr val="9B9B9B"/>
                </a:solidFill>
                <a:latin typeface="Calibri"/>
                <a:ea typeface="Brixton" charset="0"/>
              </a:rPr>
              <a:t>sunt</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explicabo</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Nemo</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enim</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ipsam</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voluptatem</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quia</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voluptas</a:t>
            </a:r>
            <a:r>
              <a:rPr lang="en-US" sz="1100" dirty="0" smtClean="0">
                <a:solidFill>
                  <a:srgbClr val="9B9B9B"/>
                </a:solidFill>
                <a:latin typeface="Calibri"/>
                <a:ea typeface="Brixton" charset="0"/>
              </a:rPr>
              <a:t> sit </a:t>
            </a:r>
            <a:r>
              <a:rPr lang="en-US" sz="1100" dirty="0" err="1" smtClean="0">
                <a:solidFill>
                  <a:srgbClr val="9B9B9B"/>
                </a:solidFill>
                <a:latin typeface="Calibri"/>
                <a:ea typeface="Brixton" charset="0"/>
              </a:rPr>
              <a:t>aspernatur</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aut</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odit</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aut</a:t>
            </a:r>
            <a:r>
              <a:rPr lang="en-US" sz="1100" dirty="0" smtClean="0">
                <a:solidFill>
                  <a:srgbClr val="9B9B9B"/>
                </a:solidFill>
                <a:latin typeface="Calibri"/>
                <a:ea typeface="Brixton" charset="0"/>
              </a:rPr>
              <a:t> fugit, </a:t>
            </a:r>
            <a:r>
              <a:rPr lang="en-US" sz="1100" dirty="0" err="1" smtClean="0">
                <a:solidFill>
                  <a:srgbClr val="9B9B9B"/>
                </a:solidFill>
                <a:latin typeface="Calibri"/>
                <a:ea typeface="Brixton" charset="0"/>
              </a:rPr>
              <a:t>sed</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quia</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consequuntur</a:t>
            </a:r>
            <a:r>
              <a:rPr lang="en-US" sz="1100" dirty="0" smtClean="0">
                <a:solidFill>
                  <a:srgbClr val="9B9B9B"/>
                </a:solidFill>
                <a:latin typeface="Calibri"/>
                <a:ea typeface="Brixton" charset="0"/>
              </a:rPr>
              <a:t> </a:t>
            </a:r>
            <a:r>
              <a:rPr lang="en-US" sz="1100" dirty="0" err="1" smtClean="0">
                <a:solidFill>
                  <a:srgbClr val="9B9B9B"/>
                </a:solidFill>
                <a:latin typeface="Calibri"/>
                <a:ea typeface="Brixton" charset="0"/>
              </a:rPr>
              <a:t>magni</a:t>
            </a:r>
            <a:r>
              <a:rPr lang="en-US" sz="1100" dirty="0" smtClean="0">
                <a:solidFill>
                  <a:srgbClr val="9B9B9B"/>
                </a:solidFill>
                <a:latin typeface="Calibri"/>
                <a:ea typeface="Brixton" charset="0"/>
              </a:rPr>
              <a:t>.</a:t>
            </a:r>
            <a:endParaRPr lang="bg-BG" sz="1100" dirty="0" smtClean="0">
              <a:solidFill>
                <a:srgbClr val="9B9B9B"/>
              </a:solidFill>
              <a:latin typeface="Calibri"/>
              <a:ea typeface="Brixton" charset="0"/>
            </a:endParaRPr>
          </a:p>
        </p:txBody>
      </p:sp>
      <p:sp>
        <p:nvSpPr>
          <p:cNvPr id="7" name="TextBox 6"/>
          <p:cNvSpPr txBox="1"/>
          <p:nvPr userDrawn="1"/>
        </p:nvSpPr>
        <p:spPr>
          <a:xfrm>
            <a:off x="3389338"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dirty="0" smtClean="0">
                <a:solidFill>
                  <a:srgbClr val="7F7F7F"/>
                </a:solidFill>
                <a:latin typeface="Calibri"/>
                <a:cs typeface="Neo Tech Std Light"/>
              </a:rPr>
              <a:t>But </a:t>
            </a:r>
            <a:r>
              <a:rPr lang="en-US" sz="1100" dirty="0" err="1" smtClean="0">
                <a:solidFill>
                  <a:srgbClr val="7F7F7F"/>
                </a:solidFill>
                <a:latin typeface="Calibri"/>
                <a:cs typeface="Neo Tech Std Light"/>
              </a:rPr>
              <a:t>perspiciatis</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unde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omnis</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iste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natus</a:t>
            </a:r>
            <a:r>
              <a:rPr lang="en-US" sz="1100" dirty="0" smtClean="0">
                <a:solidFill>
                  <a:srgbClr val="7F7F7F"/>
                </a:solidFill>
                <a:latin typeface="Calibri"/>
                <a:cs typeface="Neo Tech Std Light"/>
              </a:rPr>
              <a:t> error sit </a:t>
            </a:r>
            <a:r>
              <a:rPr lang="en-US" sz="1100" dirty="0" err="1" smtClean="0">
                <a:solidFill>
                  <a:srgbClr val="7F7F7F"/>
                </a:solidFill>
                <a:latin typeface="Calibri"/>
                <a:cs typeface="Neo Tech Std Light"/>
              </a:rPr>
              <a:t>voluptatem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accUSntium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doloremque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laudantium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totam</a:t>
            </a:r>
            <a:r>
              <a:rPr lang="en-US" sz="1100" dirty="0" smtClean="0">
                <a:solidFill>
                  <a:srgbClr val="7F7F7F"/>
                </a:solidFill>
                <a:latin typeface="Calibri"/>
                <a:cs typeface="Neo Tech Std Light"/>
              </a:rPr>
              <a:t> rem </a:t>
            </a:r>
            <a:r>
              <a:rPr lang="en-US" sz="1100" dirty="0" err="1" smtClean="0">
                <a:solidFill>
                  <a:srgbClr val="7F7F7F"/>
                </a:solidFill>
                <a:latin typeface="Calibri"/>
                <a:cs typeface="Neo Tech Std Light"/>
              </a:rPr>
              <a:t>aperiam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eaque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ipsa</a:t>
            </a:r>
            <a:r>
              <a:rPr lang="en-US" sz="1100" dirty="0" smtClean="0">
                <a:solidFill>
                  <a:srgbClr val="7F7F7F"/>
                </a:solidFill>
                <a:latin typeface="Calibri"/>
                <a:cs typeface="Neo Tech Std Light"/>
              </a:rPr>
              <a:t> quae </a:t>
            </a:r>
            <a:r>
              <a:rPr lang="en-US" sz="1100" dirty="0" err="1" smtClean="0">
                <a:solidFill>
                  <a:srgbClr val="7F7F7F"/>
                </a:solidFill>
                <a:latin typeface="Calibri"/>
                <a:cs typeface="Neo Tech Std Light"/>
              </a:rPr>
              <a:t>ab</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illo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inventore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veritatis</a:t>
            </a:r>
            <a:r>
              <a:rPr lang="en-US" sz="1100" dirty="0" smtClean="0">
                <a:solidFill>
                  <a:srgbClr val="7F7F7F"/>
                </a:solidFill>
                <a:latin typeface="Calibri"/>
                <a:cs typeface="Neo Tech Std Light"/>
              </a:rPr>
              <a:t> et quasi </a:t>
            </a:r>
            <a:r>
              <a:rPr lang="en-US" sz="1100" dirty="0" err="1" smtClean="0">
                <a:solidFill>
                  <a:srgbClr val="7F7F7F"/>
                </a:solidFill>
                <a:latin typeface="Calibri"/>
                <a:cs typeface="Neo Tech Std Light"/>
              </a:rPr>
              <a:t>architecto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beatae</a:t>
            </a:r>
            <a:r>
              <a:rPr lang="en-US" sz="1100" dirty="0" smtClean="0">
                <a:solidFill>
                  <a:srgbClr val="7F7F7F"/>
                </a:solidFill>
                <a:latin typeface="Calibri"/>
                <a:cs typeface="Neo Tech Std Light"/>
              </a:rPr>
              <a:t> vitae dicta </a:t>
            </a:r>
            <a:r>
              <a:rPr lang="en-US" sz="1100" dirty="0" err="1" smtClean="0">
                <a:solidFill>
                  <a:srgbClr val="7F7F7F"/>
                </a:solidFill>
                <a:latin typeface="Calibri"/>
                <a:cs typeface="Neo Tech Std Light"/>
              </a:rPr>
              <a:t>sunt</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explicabo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Nemo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enim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ipsam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voluptatem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quia</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voluptas</a:t>
            </a:r>
            <a:r>
              <a:rPr lang="en-US" sz="1100" dirty="0" smtClean="0">
                <a:solidFill>
                  <a:srgbClr val="7F7F7F"/>
                </a:solidFill>
                <a:latin typeface="Calibri"/>
                <a:cs typeface="Neo Tech Std Light"/>
              </a:rPr>
              <a:t> sit </a:t>
            </a:r>
            <a:r>
              <a:rPr lang="en-US" sz="1100" dirty="0" err="1" smtClean="0">
                <a:solidFill>
                  <a:srgbClr val="7F7F7F"/>
                </a:solidFill>
                <a:latin typeface="Calibri"/>
                <a:cs typeface="Neo Tech Std Light"/>
              </a:rPr>
              <a:t>aspernatur</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aut</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odsed</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quia</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consequuntur</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magni</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dolores</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eos</a:t>
            </a:r>
            <a:r>
              <a:rPr lang="en-US" sz="1100" dirty="0" smtClean="0">
                <a:solidFill>
                  <a:srgbClr val="7F7F7F"/>
                </a:solidFill>
                <a:latin typeface="Calibri"/>
                <a:cs typeface="Neo Tech Std Light"/>
              </a:rPr>
              <a:t> qui </a:t>
            </a:r>
            <a:r>
              <a:rPr lang="en-US" sz="1100" dirty="0" err="1" smtClean="0">
                <a:solidFill>
                  <a:srgbClr val="7F7F7F"/>
                </a:solidFill>
                <a:latin typeface="Calibri"/>
                <a:cs typeface="Neo Tech Std Light"/>
              </a:rPr>
              <a:t>ratione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voluptatem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sequi</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nesciu</a:t>
            </a:r>
            <a:r>
              <a:rPr lang="en-US" sz="1100" dirty="0" smtClean="0">
                <a:solidFill>
                  <a:srgbClr val="7F7F7F"/>
                </a:solidFill>
                <a:latin typeface="Calibri"/>
                <a:cs typeface="Neo Tech Std Light"/>
              </a:rPr>
              <a:t>.</a:t>
            </a:r>
            <a:endParaRPr lang="bg-BG" sz="1100" dirty="0" smtClean="0">
              <a:solidFill>
                <a:srgbClr val="7F7F7F"/>
              </a:solidFill>
              <a:latin typeface="Calibri"/>
              <a:cs typeface="Neo Tech Std Light"/>
            </a:endParaRPr>
          </a:p>
        </p:txBody>
      </p:sp>
      <p:sp>
        <p:nvSpPr>
          <p:cNvPr id="8" name="TextBox 7"/>
          <p:cNvSpPr txBox="1"/>
          <p:nvPr userDrawn="1"/>
        </p:nvSpPr>
        <p:spPr>
          <a:xfrm>
            <a:off x="5848350" y="3890988"/>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dirty="0" err="1" smtClean="0">
                <a:solidFill>
                  <a:srgbClr val="7F7F7F"/>
                </a:solidFill>
                <a:latin typeface="Calibri"/>
                <a:cs typeface="Neo Tech Std Light"/>
              </a:rPr>
              <a:t>Oiste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natus</a:t>
            </a:r>
            <a:r>
              <a:rPr lang="en-US" sz="1100" dirty="0" smtClean="0">
                <a:solidFill>
                  <a:srgbClr val="7F7F7F"/>
                </a:solidFill>
                <a:latin typeface="Calibri"/>
                <a:cs typeface="Neo Tech Std Light"/>
              </a:rPr>
              <a:t> error sit </a:t>
            </a:r>
            <a:r>
              <a:rPr lang="en-US" sz="1100" dirty="0" err="1" smtClean="0">
                <a:solidFill>
                  <a:srgbClr val="7F7F7F"/>
                </a:solidFill>
                <a:latin typeface="Calibri"/>
                <a:cs typeface="Neo Tech Std Light"/>
              </a:rPr>
              <a:t>voluptatem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accUSntium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doloremque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laudantium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totam</a:t>
            </a:r>
            <a:r>
              <a:rPr lang="en-US" sz="1100" dirty="0" smtClean="0">
                <a:solidFill>
                  <a:srgbClr val="7F7F7F"/>
                </a:solidFill>
                <a:latin typeface="Calibri"/>
                <a:cs typeface="Neo Tech Std Light"/>
              </a:rPr>
              <a:t> rem </a:t>
            </a:r>
            <a:r>
              <a:rPr lang="en-US" sz="1100" dirty="0" err="1" smtClean="0">
                <a:solidFill>
                  <a:srgbClr val="7F7F7F"/>
                </a:solidFill>
                <a:latin typeface="Calibri"/>
                <a:cs typeface="Neo Tech Std Light"/>
              </a:rPr>
              <a:t>aperiam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eaque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ipsa</a:t>
            </a:r>
            <a:r>
              <a:rPr lang="en-US" sz="1100" dirty="0" smtClean="0">
                <a:solidFill>
                  <a:srgbClr val="7F7F7F"/>
                </a:solidFill>
                <a:latin typeface="Calibri"/>
                <a:cs typeface="Neo Tech Std Light"/>
              </a:rPr>
              <a:t> quae </a:t>
            </a:r>
            <a:r>
              <a:rPr lang="en-US" sz="1100" dirty="0" err="1" smtClean="0">
                <a:solidFill>
                  <a:srgbClr val="7F7F7F"/>
                </a:solidFill>
                <a:latin typeface="Calibri"/>
                <a:cs typeface="Neo Tech Std Light"/>
              </a:rPr>
              <a:t>ab</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illo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inventore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veritatis</a:t>
            </a:r>
            <a:r>
              <a:rPr lang="en-US" sz="1100" dirty="0" smtClean="0">
                <a:solidFill>
                  <a:srgbClr val="7F7F7F"/>
                </a:solidFill>
                <a:latin typeface="Calibri"/>
                <a:cs typeface="Neo Tech Std Light"/>
              </a:rPr>
              <a:t> et quasi </a:t>
            </a:r>
            <a:r>
              <a:rPr lang="en-US" sz="1100" dirty="0" err="1" smtClean="0">
                <a:solidFill>
                  <a:srgbClr val="7F7F7F"/>
                </a:solidFill>
                <a:latin typeface="Calibri"/>
                <a:cs typeface="Neo Tech Std Light"/>
              </a:rPr>
              <a:t>architecto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beatae</a:t>
            </a:r>
            <a:r>
              <a:rPr lang="en-US" sz="1100" dirty="0" smtClean="0">
                <a:solidFill>
                  <a:srgbClr val="7F7F7F"/>
                </a:solidFill>
                <a:latin typeface="Calibri"/>
                <a:cs typeface="Neo Tech Std Light"/>
              </a:rPr>
              <a:t> vitae dicta </a:t>
            </a:r>
            <a:r>
              <a:rPr lang="en-US" sz="1100" dirty="0" err="1" smtClean="0">
                <a:solidFill>
                  <a:srgbClr val="7F7F7F"/>
                </a:solidFill>
                <a:latin typeface="Calibri"/>
                <a:cs typeface="Neo Tech Std Light"/>
              </a:rPr>
              <a:t>sunt</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explicabo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Nemo</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enim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ipsam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voluptatem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quia</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voluptas</a:t>
            </a:r>
            <a:r>
              <a:rPr lang="en-US" sz="1100" dirty="0" smtClean="0">
                <a:solidFill>
                  <a:srgbClr val="7F7F7F"/>
                </a:solidFill>
                <a:latin typeface="Calibri"/>
                <a:cs typeface="Neo Tech Std Light"/>
              </a:rPr>
              <a:t> sit </a:t>
            </a:r>
            <a:r>
              <a:rPr lang="en-US" sz="1100" dirty="0" err="1" smtClean="0">
                <a:solidFill>
                  <a:srgbClr val="7F7F7F"/>
                </a:solidFill>
                <a:latin typeface="Calibri"/>
                <a:cs typeface="Neo Tech Std Light"/>
              </a:rPr>
              <a:t>aspernatur</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aut</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odit</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aut</a:t>
            </a:r>
            <a:r>
              <a:rPr lang="en-US" sz="1100" dirty="0" smtClean="0">
                <a:solidFill>
                  <a:srgbClr val="7F7F7F"/>
                </a:solidFill>
                <a:latin typeface="Calibri"/>
                <a:cs typeface="Neo Tech Std Light"/>
              </a:rPr>
              <a:t> fugit, </a:t>
            </a:r>
            <a:r>
              <a:rPr lang="en-US" sz="1100" dirty="0" err="1" smtClean="0">
                <a:solidFill>
                  <a:srgbClr val="7F7F7F"/>
                </a:solidFill>
                <a:latin typeface="Calibri"/>
                <a:cs typeface="Neo Tech Std Light"/>
              </a:rPr>
              <a:t>sed</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quia</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consequuntur</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magni</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dolores</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eos</a:t>
            </a:r>
            <a:r>
              <a:rPr lang="en-US" sz="1100" dirty="0" smtClean="0">
                <a:solidFill>
                  <a:srgbClr val="7F7F7F"/>
                </a:solidFill>
                <a:latin typeface="Calibri"/>
                <a:cs typeface="Neo Tech Std Light"/>
              </a:rPr>
              <a:t> qui </a:t>
            </a:r>
            <a:r>
              <a:rPr lang="en-US" sz="1100" dirty="0" err="1" smtClean="0">
                <a:solidFill>
                  <a:srgbClr val="7F7F7F"/>
                </a:solidFill>
                <a:latin typeface="Calibri"/>
                <a:cs typeface="Neo Tech Std Light"/>
              </a:rPr>
              <a:t>ratione</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voluptatem</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sequi</a:t>
            </a:r>
            <a:r>
              <a:rPr lang="en-US" sz="1100" dirty="0" smtClean="0">
                <a:solidFill>
                  <a:srgbClr val="7F7F7F"/>
                </a:solidFill>
                <a:latin typeface="Calibri"/>
                <a:cs typeface="Neo Tech Std Light"/>
              </a:rPr>
              <a:t> </a:t>
            </a:r>
            <a:r>
              <a:rPr lang="en-US" sz="1100" dirty="0" err="1" smtClean="0">
                <a:solidFill>
                  <a:srgbClr val="7F7F7F"/>
                </a:solidFill>
                <a:latin typeface="Calibri"/>
                <a:cs typeface="Neo Tech Std Light"/>
              </a:rPr>
              <a:t>nesciunt</a:t>
            </a:r>
            <a:r>
              <a:rPr lang="en-US" sz="1100" dirty="0" smtClean="0">
                <a:solidFill>
                  <a:srgbClr val="7F7F7F"/>
                </a:solidFill>
                <a:latin typeface="Calibri"/>
                <a:cs typeface="Neo Tech Std Light"/>
              </a:rPr>
              <a:t>.</a:t>
            </a:r>
            <a:endParaRPr lang="bg-BG" sz="1100" dirty="0" smtClean="0">
              <a:solidFill>
                <a:srgbClr val="7F7F7F"/>
              </a:solidFill>
              <a:latin typeface="Calibri"/>
              <a:cs typeface="Neo Tech Std Light"/>
            </a:endParaRPr>
          </a:p>
        </p:txBody>
      </p:sp>
      <p:sp>
        <p:nvSpPr>
          <p:cNvPr id="9" name="Rectangle 22"/>
          <p:cNvSpPr>
            <a:spLocks noChangeArrowheads="1"/>
          </p:cNvSpPr>
          <p:nvPr userDrawn="1"/>
        </p:nvSpPr>
        <p:spPr bwMode="auto">
          <a:xfrm>
            <a:off x="2880566" y="2105075"/>
            <a:ext cx="88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smtClean="0">
                <a:solidFill>
                  <a:srgbClr val="FFFFFF"/>
                </a:solidFill>
                <a:latin typeface="Neo Tech Std Light" charset="0"/>
                <a:cs typeface="Neo Tech Std Light" charset="0"/>
              </a:rPr>
              <a:t>Cloud</a:t>
            </a:r>
            <a:endParaRPr lang="bg-BG" sz="2400" smtClean="0">
              <a:solidFill>
                <a:srgbClr val="363636"/>
              </a:solidFill>
              <a:latin typeface="Neo Tech Std Light" charset="0"/>
              <a:cs typeface="Neo Tech Std Light" charset="0"/>
            </a:endParaRPr>
          </a:p>
        </p:txBody>
      </p:sp>
      <p:sp>
        <p:nvSpPr>
          <p:cNvPr id="10" name="Rectangle 23"/>
          <p:cNvSpPr>
            <a:spLocks noChangeArrowheads="1"/>
          </p:cNvSpPr>
          <p:nvPr userDrawn="1"/>
        </p:nvSpPr>
        <p:spPr bwMode="auto">
          <a:xfrm>
            <a:off x="4617479" y="2436814"/>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mtClean="0">
                <a:solidFill>
                  <a:srgbClr val="FFFFFF"/>
                </a:solidFill>
                <a:latin typeface="Neo Tech Std Light" charset="0"/>
                <a:cs typeface="Neo Tech Std Light" charset="0"/>
              </a:rPr>
              <a:t>VPS</a:t>
            </a:r>
            <a:endParaRPr lang="bg-BG" smtClean="0">
              <a:solidFill>
                <a:srgbClr val="363636"/>
              </a:solidFill>
              <a:latin typeface="Neo Tech Std Light" charset="0"/>
              <a:cs typeface="Neo Tech Std Light" charset="0"/>
            </a:endParaRPr>
          </a:p>
        </p:txBody>
      </p:sp>
      <p:sp>
        <p:nvSpPr>
          <p:cNvPr id="11" name="Rectangle 24"/>
          <p:cNvSpPr>
            <a:spLocks noChangeArrowheads="1"/>
          </p:cNvSpPr>
          <p:nvPr userDrawn="1"/>
        </p:nvSpPr>
        <p:spPr bwMode="auto">
          <a:xfrm>
            <a:off x="5808559" y="202723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smtClean="0">
                <a:solidFill>
                  <a:srgbClr val="FFFFFF"/>
                </a:solidFill>
                <a:latin typeface="Neo Tech Std Light" charset="0"/>
                <a:cs typeface="Neo Tech Std Light" charset="0"/>
              </a:rPr>
              <a:t>DNS</a:t>
            </a:r>
            <a:endParaRPr lang="bg-BG" sz="2000" smtClean="0">
              <a:solidFill>
                <a:srgbClr val="363636"/>
              </a:solidFill>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Freeform 12"/>
          <p:cNvSpPr/>
          <p:nvPr userDrawn="1"/>
        </p:nvSpPr>
        <p:spPr>
          <a:xfrm>
            <a:off x="3768725" y="285596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4" name="Freeform 13"/>
          <p:cNvSpPr/>
          <p:nvPr userDrawn="1"/>
        </p:nvSpPr>
        <p:spPr>
          <a:xfrm rot="19408626">
            <a:off x="5559450" y="273531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5" name="Rectangle 29"/>
          <p:cNvSpPr>
            <a:spLocks noChangeArrowheads="1"/>
          </p:cNvSpPr>
          <p:nvPr userDrawn="1"/>
        </p:nvSpPr>
        <p:spPr bwMode="auto">
          <a:xfrm>
            <a:off x="931863" y="3514726"/>
            <a:ext cx="2050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smtClean="0">
                <a:solidFill>
                  <a:srgbClr val="F82B7D"/>
                </a:solidFill>
                <a:latin typeface="Neo Tech Std Light" charset="0"/>
                <a:cs typeface="Neo Tech Std Light" charset="0"/>
              </a:rPr>
              <a:t>Lorem ipsum</a:t>
            </a:r>
            <a:endParaRPr lang="bg-BG" sz="2800" smtClean="0">
              <a:solidFill>
                <a:srgbClr val="F82B7D"/>
              </a:solidFill>
              <a:latin typeface="Neo Tech Std Light" charset="0"/>
              <a:cs typeface="Neo Tech Std Light" charset="0"/>
            </a:endParaRPr>
          </a:p>
        </p:txBody>
      </p:sp>
      <p:sp>
        <p:nvSpPr>
          <p:cNvPr id="16" name="Rectangle 30"/>
          <p:cNvSpPr>
            <a:spLocks noChangeArrowheads="1"/>
          </p:cNvSpPr>
          <p:nvPr userDrawn="1"/>
        </p:nvSpPr>
        <p:spPr bwMode="auto">
          <a:xfrm>
            <a:off x="941414" y="3962408"/>
            <a:ext cx="21761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smtClean="0">
                <a:solidFill>
                  <a:srgbClr val="363636"/>
                </a:solidFill>
                <a:cs typeface="Neo Tech Std Light" charset="0"/>
              </a:rPr>
              <a:t>beatae vitae dicta sunt et apace</a:t>
            </a:r>
            <a:endParaRPr lang="bg-BG" sz="1200" smtClean="0">
              <a:solidFill>
                <a:srgbClr val="363636"/>
              </a:solidFill>
              <a:cs typeface="Neo Tech Std Light" charset="0"/>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2712516990"/>
      </p:ext>
    </p:extLst>
  </p:cSld>
  <p:clrMapOvr>
    <a:masterClrMapping/>
  </p:clrMapOvr>
  <p:transition xmlns:p14="http://schemas.microsoft.com/office/powerpoint/2010/mai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8" name="Oval 7"/>
          <p:cNvSpPr/>
          <p:nvPr userDrawn="1"/>
        </p:nvSpPr>
        <p:spPr>
          <a:xfrm>
            <a:off x="2724152" y="2852745"/>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9" name="Oval 8"/>
          <p:cNvSpPr/>
          <p:nvPr userDrawn="1"/>
        </p:nvSpPr>
        <p:spPr>
          <a:xfrm>
            <a:off x="4692656"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0" name="Oval 9"/>
          <p:cNvSpPr/>
          <p:nvPr userDrawn="1"/>
        </p:nvSpPr>
        <p:spPr>
          <a:xfrm>
            <a:off x="6659564" y="2852745"/>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70917902"/>
      </p:ext>
    </p:extLst>
  </p:cSld>
  <p:clrMapOvr>
    <a:masterClrMapping/>
  </p:clrMapOvr>
  <p:transition xmlns:p14="http://schemas.microsoft.com/office/powerpoint/2010/mai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90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grpSp>
        <p:nvGrpSpPr>
          <p:cNvPr id="4" name="Group 14"/>
          <p:cNvGrpSpPr>
            <a:grpSpLocks/>
          </p:cNvGrpSpPr>
          <p:nvPr userDrawn="1"/>
        </p:nvGrpSpPr>
        <p:grpSpPr bwMode="auto">
          <a:xfrm>
            <a:off x="1820888" y="189393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Light"/>
                <a:cs typeface="Neo Tech Std Light"/>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grpSp>
      <p:grpSp>
        <p:nvGrpSpPr>
          <p:cNvPr id="7" name="Group 19"/>
          <p:cNvGrpSpPr>
            <a:grpSpLocks/>
          </p:cNvGrpSpPr>
          <p:nvPr userDrawn="1"/>
        </p:nvGrpSpPr>
        <p:grpSpPr bwMode="auto">
          <a:xfrm>
            <a:off x="3779863" y="189393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grpSp>
      <p:grpSp>
        <p:nvGrpSpPr>
          <p:cNvPr id="10" name="Group 23"/>
          <p:cNvGrpSpPr>
            <a:grpSpLocks/>
          </p:cNvGrpSpPr>
          <p:nvPr userDrawn="1"/>
        </p:nvGrpSpPr>
        <p:grpSpPr bwMode="auto">
          <a:xfrm>
            <a:off x="5738838" y="189393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14" name="Rectangle 27"/>
          <p:cNvSpPr>
            <a:spLocks noChangeArrowheads="1"/>
          </p:cNvSpPr>
          <p:nvPr userDrawn="1"/>
        </p:nvSpPr>
        <p:spPr bwMode="auto">
          <a:xfrm>
            <a:off x="2317755" y="2662287"/>
            <a:ext cx="7238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smtClean="0">
                <a:solidFill>
                  <a:srgbClr val="101010"/>
                </a:solidFill>
                <a:latin typeface="Neo Tech Std Light" charset="0"/>
                <a:cs typeface="Neo Tech Std Light" charset="0"/>
              </a:rPr>
              <a:t>Empty</a:t>
            </a:r>
          </a:p>
          <a:p>
            <a:pPr algn="ctr"/>
            <a:r>
              <a:rPr lang="en-US" sz="1100" smtClean="0">
                <a:solidFill>
                  <a:srgbClr val="7F7F7F"/>
                </a:solidFill>
                <a:latin typeface="Neo Tech Std Light" charset="0"/>
                <a:cs typeface="Neo Tech Std Light" charset="0"/>
              </a:rPr>
              <a:t>12.75%</a:t>
            </a:r>
            <a:endParaRPr lang="bg-BG" sz="1100" smtClean="0">
              <a:solidFill>
                <a:srgbClr val="7F7F7F"/>
              </a:solidFill>
              <a:latin typeface="Neo Tech Std Light" charset="0"/>
              <a:cs typeface="Neo Tech Std Light" charset="0"/>
            </a:endParaRPr>
          </a:p>
        </p:txBody>
      </p:sp>
      <p:sp>
        <p:nvSpPr>
          <p:cNvPr id="15" name="Rectangle 29"/>
          <p:cNvSpPr>
            <a:spLocks noChangeArrowheads="1"/>
          </p:cNvSpPr>
          <p:nvPr userDrawn="1"/>
        </p:nvSpPr>
        <p:spPr bwMode="auto">
          <a:xfrm>
            <a:off x="4269282" y="2413049"/>
            <a:ext cx="74994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smtClean="0">
                <a:solidFill>
                  <a:srgbClr val="101010"/>
                </a:solidFill>
                <a:latin typeface="Neo Tech Std Light" charset="0"/>
                <a:cs typeface="Neo Tech Std Light" charset="0"/>
              </a:rPr>
              <a:t>Middle</a:t>
            </a:r>
          </a:p>
          <a:p>
            <a:pPr algn="ctr"/>
            <a:r>
              <a:rPr lang="en-US" sz="1100" smtClean="0">
                <a:solidFill>
                  <a:srgbClr val="7F7F7F"/>
                </a:solidFill>
                <a:latin typeface="Neo Tech Std Light" charset="0"/>
                <a:cs typeface="Neo Tech Std Light" charset="0"/>
              </a:rPr>
              <a:t>34.25%</a:t>
            </a:r>
            <a:endParaRPr lang="bg-BG" sz="1100" smtClean="0">
              <a:solidFill>
                <a:srgbClr val="7F7F7F"/>
              </a:solidFill>
              <a:latin typeface="Neo Tech Std Light" charset="0"/>
              <a:cs typeface="Neo Tech Std Light" charset="0"/>
            </a:endParaRPr>
          </a:p>
        </p:txBody>
      </p:sp>
      <p:sp>
        <p:nvSpPr>
          <p:cNvPr id="16" name="Rectangle 30"/>
          <p:cNvSpPr>
            <a:spLocks noChangeArrowheads="1"/>
          </p:cNvSpPr>
          <p:nvPr userDrawn="1"/>
        </p:nvSpPr>
        <p:spPr bwMode="auto">
          <a:xfrm>
            <a:off x="6280041" y="2089199"/>
            <a:ext cx="6463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smtClean="0">
                <a:solidFill>
                  <a:srgbClr val="101010"/>
                </a:solidFill>
                <a:latin typeface="Neo Tech Std Light" charset="0"/>
                <a:cs typeface="Neo Tech Std Light" charset="0"/>
              </a:rPr>
              <a:t>High</a:t>
            </a:r>
          </a:p>
          <a:p>
            <a:pPr algn="ctr"/>
            <a:r>
              <a:rPr lang="en-US" sz="1100" smtClean="0">
                <a:solidFill>
                  <a:srgbClr val="7F7F7F"/>
                </a:solidFill>
                <a:latin typeface="Neo Tech Std Light" charset="0"/>
                <a:cs typeface="Neo Tech Std Light" charset="0"/>
              </a:rPr>
              <a:t>69.59%</a:t>
            </a:r>
            <a:endParaRPr lang="bg-BG" sz="1100" smtClean="0">
              <a:solidFill>
                <a:srgbClr val="7F7F7F"/>
              </a:solidFill>
              <a:latin typeface="Neo Tech Std Light" charset="0"/>
              <a:cs typeface="Neo Tech Std Light" charset="0"/>
            </a:endParaRPr>
          </a:p>
        </p:txBody>
      </p:sp>
      <p:pic>
        <p:nvPicPr>
          <p:cNvPr id="17" name="Picture 4" descr="E:\Envato\Modern World\attention-51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Calibri"/>
                <a:cs typeface="Neo Tech Std Light"/>
              </a:rPr>
              <a:t>Tperspiciatis</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unde</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omnis</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iste</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natus</a:t>
            </a:r>
            <a:r>
              <a:rPr lang="en-US" sz="1600" dirty="0" smtClean="0">
                <a:solidFill>
                  <a:srgbClr val="545454"/>
                </a:solidFill>
                <a:latin typeface="Calibri"/>
                <a:cs typeface="Neo Tech Std Light"/>
              </a:rPr>
              <a:t> error sit </a:t>
            </a:r>
            <a:r>
              <a:rPr lang="en-US" sz="1600" dirty="0" err="1" smtClean="0">
                <a:solidFill>
                  <a:srgbClr val="545454"/>
                </a:solidFill>
                <a:latin typeface="Calibri"/>
                <a:cs typeface="Neo Tech Std Light"/>
              </a:rPr>
              <a:t>voluptatem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accUSntium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doloreitrque</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laudantium</a:t>
            </a:r>
            <a:endParaRPr lang="bg-BG" sz="1600" dirty="0" smtClean="0">
              <a:solidFill>
                <a:srgbClr val="545454"/>
              </a:solidFill>
              <a:latin typeface="Calibri"/>
              <a:cs typeface="Neo Tech Std Light"/>
            </a:endParaRPr>
          </a:p>
        </p:txBody>
      </p:sp>
      <p:sp>
        <p:nvSpPr>
          <p:cNvPr id="19" name="Rectangle 36"/>
          <p:cNvSpPr>
            <a:spLocks noChangeArrowheads="1"/>
          </p:cNvSpPr>
          <p:nvPr userDrawn="1"/>
        </p:nvSpPr>
        <p:spPr bwMode="auto">
          <a:xfrm>
            <a:off x="1763745" y="3895725"/>
            <a:ext cx="1468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smtClean="0">
                <a:solidFill>
                  <a:srgbClr val="AB3192"/>
                </a:solidFill>
                <a:latin typeface="Neo Tech Std Light" charset="0"/>
                <a:cs typeface="Neo Tech Std Light" charset="0"/>
              </a:rPr>
              <a:t>Warning!</a:t>
            </a:r>
            <a:endParaRPr lang="bg-BG" sz="2800" smtClean="0">
              <a:solidFill>
                <a:srgbClr val="AB3192"/>
              </a:solidFill>
              <a:latin typeface="Neo Tech Std Light" charset="0"/>
              <a:cs typeface="Neo Tech Std Light" charset="0"/>
            </a:endParaRPr>
          </a:p>
        </p:txBody>
      </p:sp>
      <p:sp>
        <p:nvSpPr>
          <p:cNvPr id="20" name="TextBox 19"/>
          <p:cNvSpPr txBox="1">
            <a:spLocks noChangeArrowheads="1"/>
          </p:cNvSpPr>
          <p:nvPr userDrawn="1"/>
        </p:nvSpPr>
        <p:spPr bwMode="auto">
          <a:xfrm>
            <a:off x="1763714" y="441965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Calibri"/>
                <a:cs typeface="Neo Tech Std Light"/>
              </a:rPr>
              <a:t>Nemo</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enim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ipsam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voluptatem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quia</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voluptas</a:t>
            </a:r>
            <a:r>
              <a:rPr lang="en-US" sz="1600" dirty="0" smtClean="0">
                <a:solidFill>
                  <a:srgbClr val="545454"/>
                </a:solidFill>
                <a:latin typeface="Calibri"/>
                <a:cs typeface="Neo Tech Std Light"/>
              </a:rPr>
              <a:t> sit </a:t>
            </a:r>
            <a:r>
              <a:rPr lang="en-US" sz="1600" dirty="0" err="1" smtClean="0">
                <a:solidFill>
                  <a:srgbClr val="545454"/>
                </a:solidFill>
                <a:latin typeface="Calibri"/>
                <a:cs typeface="Neo Tech Std Light"/>
              </a:rPr>
              <a:t>aspernatur</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aut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odit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ak</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aut</a:t>
            </a:r>
            <a:r>
              <a:rPr lang="en-US" sz="1600" dirty="0" smtClean="0">
                <a:solidFill>
                  <a:srgbClr val="545454"/>
                </a:solidFill>
                <a:latin typeface="Calibri"/>
                <a:cs typeface="Neo Tech Std Light"/>
              </a:rPr>
              <a:t> fugit, </a:t>
            </a:r>
            <a:r>
              <a:rPr lang="en-US" sz="1600" dirty="0" err="1" smtClean="0">
                <a:solidFill>
                  <a:srgbClr val="545454"/>
                </a:solidFill>
                <a:latin typeface="Calibri"/>
                <a:cs typeface="Neo Tech Std Light"/>
              </a:rPr>
              <a:t>sed</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quia</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consequuntur</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magni</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dolores</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eos</a:t>
            </a:r>
            <a:r>
              <a:rPr lang="en-US" sz="1600" dirty="0" smtClean="0">
                <a:solidFill>
                  <a:srgbClr val="545454"/>
                </a:solidFill>
                <a:latin typeface="Calibri"/>
                <a:cs typeface="Neo Tech Std Light"/>
              </a:rPr>
              <a:t> qui </a:t>
            </a:r>
            <a:r>
              <a:rPr lang="en-US" sz="1600" dirty="0" err="1" smtClean="0">
                <a:solidFill>
                  <a:srgbClr val="545454"/>
                </a:solidFill>
                <a:latin typeface="Calibri"/>
                <a:cs typeface="Neo Tech Std Light"/>
              </a:rPr>
              <a:t>ratione</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voluptatem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sequi</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nesciunt</a:t>
            </a:r>
            <a:r>
              <a:rPr lang="en-US" sz="1600" dirty="0" smtClean="0">
                <a:solidFill>
                  <a:srgbClr val="545454"/>
                </a:solidFill>
                <a:latin typeface="Calibri"/>
                <a:cs typeface="Neo Tech Std Light"/>
              </a:rPr>
              <a:t>. . </a:t>
            </a:r>
            <a:r>
              <a:rPr lang="en-US" sz="1600" dirty="0" err="1" smtClean="0">
                <a:solidFill>
                  <a:srgbClr val="545454"/>
                </a:solidFill>
                <a:latin typeface="Calibri"/>
                <a:cs typeface="Neo Tech Std Light"/>
              </a:rPr>
              <a:t>Nemo</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enim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ipsam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nsequuntu</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em</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quia</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voluptas</a:t>
            </a:r>
            <a:r>
              <a:rPr lang="en-US" sz="1600" dirty="0" smtClean="0">
                <a:solidFill>
                  <a:srgbClr val="545454"/>
                </a:solidFill>
                <a:latin typeface="Calibri"/>
                <a:cs typeface="Neo Tech Std Light"/>
              </a:rPr>
              <a:t> sit </a:t>
            </a:r>
            <a:r>
              <a:rPr lang="en-US" sz="1600" dirty="0" err="1" smtClean="0">
                <a:solidFill>
                  <a:srgbClr val="545454"/>
                </a:solidFill>
                <a:latin typeface="Calibri"/>
                <a:cs typeface="Neo Tech Std Light"/>
              </a:rPr>
              <a:t>aspernatdur</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aut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odit</a:t>
            </a:r>
            <a:r>
              <a:rPr lang="en-US" sz="1600" dirty="0" smtClean="0">
                <a:solidFill>
                  <a:srgbClr val="545454"/>
                </a:solidFill>
                <a:latin typeface="Calibri"/>
                <a:cs typeface="Neo Tech Std Light"/>
              </a:rPr>
              <a:t> </a:t>
            </a:r>
            <a:r>
              <a:rPr lang="en-US" sz="1600" dirty="0" err="1" smtClean="0">
                <a:solidFill>
                  <a:srgbClr val="545454"/>
                </a:solidFill>
                <a:latin typeface="Calibri"/>
                <a:cs typeface="Neo Tech Std Light"/>
              </a:rPr>
              <a:t>aut</a:t>
            </a:r>
            <a:r>
              <a:rPr lang="en-US" sz="1600" dirty="0" smtClean="0">
                <a:solidFill>
                  <a:srgbClr val="545454"/>
                </a:solidFill>
                <a:latin typeface="Calibri"/>
                <a:cs typeface="Neo Tech Std Light"/>
              </a:rPr>
              <a:t> fugit.</a:t>
            </a:r>
            <a:endParaRPr lang="bg-BG" sz="1600" dirty="0" smtClean="0">
              <a:solidFill>
                <a:srgbClr val="545454"/>
              </a:solidFill>
              <a:latin typeface="Calibri"/>
              <a:cs typeface="Neo Tech Std Light"/>
            </a:endParaRPr>
          </a:p>
        </p:txBody>
      </p:sp>
      <p:grpSp>
        <p:nvGrpSpPr>
          <p:cNvPr id="21" name="Group 38"/>
          <p:cNvGrpSpPr>
            <a:grpSpLocks/>
          </p:cNvGrpSpPr>
          <p:nvPr userDrawn="1"/>
        </p:nvGrpSpPr>
        <p:grpSpPr bwMode="auto">
          <a:xfrm>
            <a:off x="4481538"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88" y="188758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96527506"/>
      </p:ext>
    </p:extLst>
  </p:cSld>
  <p:clrMapOvr>
    <a:masterClrMapping/>
  </p:clrMapOvr>
  <p:transition xmlns:p14="http://schemas.microsoft.com/office/powerpoint/2010/mai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Slide Number Placeholder 5"/>
          <p:cNvSpPr>
            <a:spLocks noGrp="1"/>
          </p:cNvSpPr>
          <p:nvPr>
            <p:ph type="sldNum" sz="quarter" idx="10"/>
          </p:nvPr>
        </p:nvSpPr>
        <p:spPr>
          <a:xfrm>
            <a:off x="8116913" y="50"/>
            <a:ext cx="585787" cy="365125"/>
          </a:xfrm>
          <a:prstGeom prst="rect">
            <a:avLst/>
          </a:prstGeom>
        </p:spPr>
        <p:txBody>
          <a:bodyPr/>
          <a:lstStyle>
            <a:lvl1pPr>
              <a:defRPr sz="1800"/>
            </a:lvl1pPr>
          </a:lstStyle>
          <a:p>
            <a:pPr>
              <a:defRPr/>
            </a:pPr>
            <a:fld id="{2D7D9F28-1607-C443-B405-21EC5D4175A7}" type="slidenum">
              <a:rPr lang="en-JM">
                <a:solidFill>
                  <a:srgbClr val="363636"/>
                </a:solidFill>
              </a:rPr>
              <a:pPr>
                <a:defRPr/>
              </a:pPr>
              <a:t>‹#›</a:t>
            </a:fld>
            <a:endParaRPr lang="en-JM">
              <a:solidFill>
                <a:srgbClr val="363636"/>
              </a:solidFill>
            </a:endParaRPr>
          </a:p>
        </p:txBody>
      </p:sp>
    </p:spTree>
    <p:extLst>
      <p:ext uri="{BB962C8B-B14F-4D97-AF65-F5344CB8AC3E}">
        <p14:creationId xmlns:p14="http://schemas.microsoft.com/office/powerpoint/2010/main" val="786433990"/>
      </p:ext>
    </p:extLst>
  </p:cSld>
  <p:clrMapOvr>
    <a:masterClrMapping/>
  </p:clrMapOvr>
  <p:transition xmlns:p14="http://schemas.microsoft.com/office/powerpoint/2010/mai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Rectangle 3"/>
          <p:cNvSpPr/>
          <p:nvPr userDrawn="1"/>
        </p:nvSpPr>
        <p:spPr>
          <a:xfrm>
            <a:off x="0" y="0"/>
            <a:ext cx="40386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Neo Tech Std Light"/>
              <a:cs typeface="Neo Tech Std Light"/>
            </a:endParaRPr>
          </a:p>
        </p:txBody>
      </p:sp>
      <p:sp>
        <p:nvSpPr>
          <p:cNvPr id="5" name="Rectangle 4"/>
          <p:cNvSpPr/>
          <p:nvPr userDrawn="1"/>
        </p:nvSpPr>
        <p:spPr>
          <a:xfrm>
            <a:off x="2916238" y="0"/>
            <a:ext cx="622776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6" name="Chord 5"/>
          <p:cNvSpPr/>
          <p:nvPr userDrawn="1"/>
        </p:nvSpPr>
        <p:spPr>
          <a:xfrm>
            <a:off x="2378078" y="3009900"/>
            <a:ext cx="1016000" cy="1016000"/>
          </a:xfrm>
          <a:prstGeom prst="chord">
            <a:avLst>
              <a:gd name="adj1" fmla="val 5185391"/>
              <a:gd name="adj2" fmla="val 164280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FFFFF"/>
              </a:solidFill>
              <a:latin typeface="Neo Tech Std Light"/>
              <a:cs typeface="Neo Tech Std Light"/>
            </a:endParaRPr>
          </a:p>
        </p:txBody>
      </p:sp>
      <p:sp>
        <p:nvSpPr>
          <p:cNvPr id="7" name="Oval 6"/>
          <p:cNvSpPr/>
          <p:nvPr userDrawn="1"/>
        </p:nvSpPr>
        <p:spPr>
          <a:xfrm>
            <a:off x="2490788" y="3121025"/>
            <a:ext cx="792162" cy="792163"/>
          </a:xfrm>
          <a:prstGeom prst="ellipse">
            <a:avLst/>
          </a:prstGeom>
          <a:noFill/>
          <a:ln w="762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FFFFF"/>
              </a:solidFill>
              <a:latin typeface="Neo Tech Std Light"/>
              <a:cs typeface="Neo Tech Std Light"/>
            </a:endParaRPr>
          </a:p>
        </p:txBody>
      </p:sp>
      <p:pic>
        <p:nvPicPr>
          <p:cNvPr id="8" name="Picture 27" descr="hear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67000" y="32893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0" i="0">
                <a:latin typeface="Neo Tech Std Light"/>
                <a:cs typeface="Neo Tech Std Light"/>
              </a:defRPr>
            </a:lvl1pPr>
          </a:lstStyle>
          <a:p>
            <a:r>
              <a:rPr lang="sv-SE" smtClean="0"/>
              <a:t>Click to edit Master title style</a:t>
            </a:r>
            <a:endParaRPr lang="en-US"/>
          </a:p>
        </p:txBody>
      </p:sp>
      <p:sp>
        <p:nvSpPr>
          <p:cNvPr id="19" name="Text Placeholder 9"/>
          <p:cNvSpPr>
            <a:spLocks noGrp="1"/>
          </p:cNvSpPr>
          <p:nvPr>
            <p:ph type="body" sz="quarter" idx="13"/>
          </p:nvPr>
        </p:nvSpPr>
        <p:spPr>
          <a:xfrm>
            <a:off x="3505200" y="31242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9" name="Slide Number Placeholder 2"/>
          <p:cNvSpPr>
            <a:spLocks noGrp="1"/>
          </p:cNvSpPr>
          <p:nvPr>
            <p:ph type="sldNum" sz="quarter" idx="14"/>
          </p:nvPr>
        </p:nvSpPr>
        <p:spPr>
          <a:xfrm>
            <a:off x="8116913" y="50"/>
            <a:ext cx="585787" cy="365125"/>
          </a:xfrm>
          <a:prstGeom prst="rect">
            <a:avLst/>
          </a:prstGeom>
        </p:spPr>
        <p:txBody>
          <a:bodyPr/>
          <a:lstStyle>
            <a:lvl1pPr>
              <a:defRPr sz="1800" b="0" i="0">
                <a:latin typeface="Neo Tech Std Light"/>
                <a:cs typeface="Neo Tech Std Light"/>
              </a:defRPr>
            </a:lvl1pPr>
          </a:lstStyle>
          <a:p>
            <a:pPr>
              <a:defRPr/>
            </a:pPr>
            <a:fld id="{C4E77841-16CF-9F43-B591-4354FBAC2FD6}" type="slidenum">
              <a:rPr lang="en-JM">
                <a:solidFill>
                  <a:srgbClr val="363636"/>
                </a:solidFill>
              </a:rPr>
              <a:pPr>
                <a:defRPr/>
              </a:pPr>
              <a:t>‹#›</a:t>
            </a:fld>
            <a:endParaRPr lang="en-JM">
              <a:solidFill>
                <a:srgbClr val="363636"/>
              </a:solidFill>
            </a:endParaRPr>
          </a:p>
        </p:txBody>
      </p:sp>
    </p:spTree>
    <p:extLst>
      <p:ext uri="{BB962C8B-B14F-4D97-AF65-F5344CB8AC3E}">
        <p14:creationId xmlns:p14="http://schemas.microsoft.com/office/powerpoint/2010/main" val="1290613840"/>
      </p:ext>
    </p:extLst>
  </p:cSld>
  <p:clrMapOvr>
    <a:masterClrMapping/>
  </p:clrMapOvr>
  <p:transition xmlns:p14="http://schemas.microsoft.com/office/powerpoint/2010/mai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00"/>
            <a:ext cx="2133600" cy="365125"/>
          </a:xfrm>
          <a:prstGeom prst="rect">
            <a:avLst/>
          </a:prstGeom>
        </p:spPr>
        <p:txBody>
          <a:bodyPr/>
          <a:lstStyle>
            <a:lvl1pPr>
              <a:defRPr sz="1800">
                <a:solidFill>
                  <a:prstClr val="black">
                    <a:tint val="75000"/>
                  </a:prstClr>
                </a:solidFill>
                <a:latin typeface="Calibri"/>
              </a:defRPr>
            </a:lvl1pPr>
          </a:lstStyle>
          <a:p>
            <a:pPr>
              <a:defRPr/>
            </a:pPr>
            <a:endParaRPr lang="en-US"/>
          </a:p>
        </p:txBody>
      </p:sp>
      <p:sp>
        <p:nvSpPr>
          <p:cNvPr id="3" name="Footer Placeholder 2"/>
          <p:cNvSpPr>
            <a:spLocks noGrp="1"/>
          </p:cNvSpPr>
          <p:nvPr>
            <p:ph type="ftr" sz="quarter" idx="11"/>
          </p:nvPr>
        </p:nvSpPr>
        <p:spPr>
          <a:xfrm>
            <a:off x="3124200" y="6356400"/>
            <a:ext cx="2895600" cy="365125"/>
          </a:xfrm>
          <a:prstGeom prst="rect">
            <a:avLst/>
          </a:prstGeom>
        </p:spPr>
        <p:txBody>
          <a:bodyPr/>
          <a:lstStyle>
            <a:lvl1pPr>
              <a:defRPr sz="1800">
                <a:solidFill>
                  <a:prstClr val="black">
                    <a:tint val="75000"/>
                  </a:prstClr>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400"/>
            <a:ext cx="2133600" cy="365125"/>
          </a:xfrm>
          <a:prstGeom prst="rect">
            <a:avLst/>
          </a:prstGeom>
        </p:spPr>
        <p:txBody>
          <a:bodyPr/>
          <a:lstStyle>
            <a:lvl1pPr>
              <a:defRPr sz="1800">
                <a:solidFill>
                  <a:prstClr val="black">
                    <a:tint val="75000"/>
                  </a:prstClr>
                </a:solidFill>
                <a:latin typeface="Calibri"/>
              </a:defRPr>
            </a:lvl1pPr>
          </a:lstStyle>
          <a:p>
            <a:pPr>
              <a:defRPr/>
            </a:pPr>
            <a:fld id="{8503AFF2-0011-7948-9C77-16CDA1209689}" type="slidenum">
              <a:rPr lang="en-US"/>
              <a:pPr>
                <a:defRPr/>
              </a:pPr>
              <a:t>‹#›</a:t>
            </a:fld>
            <a:endParaRPr lang="en-US"/>
          </a:p>
        </p:txBody>
      </p:sp>
    </p:spTree>
    <p:extLst>
      <p:ext uri="{BB962C8B-B14F-4D97-AF65-F5344CB8AC3E}">
        <p14:creationId xmlns:p14="http://schemas.microsoft.com/office/powerpoint/2010/main" val="169350450"/>
      </p:ext>
    </p:extLst>
  </p:cSld>
  <p:clrMapOvr>
    <a:masterClrMapping/>
  </p:clrMapOvr>
  <p:transition xmlns:p14="http://schemas.microsoft.com/office/powerpoint/2010/main" spd="slow">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905000"/>
          </a:xfrm>
        </p:spPr>
        <p:txBody>
          <a:bodyPr/>
          <a:lstStyle>
            <a:lvl1pPr>
              <a:defRPr sz="5400"/>
            </a:lvl1pPr>
          </a:lstStyle>
          <a:p>
            <a:r>
              <a:rPr lang="sv-SE" smtClean="0"/>
              <a:t>Click to edit Master title style</a:t>
            </a:r>
            <a:endParaRPr lang="en-JM" dirty="0"/>
          </a:p>
        </p:txBody>
      </p:sp>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2949727637"/>
      </p:ext>
    </p:extLst>
  </p:cSld>
  <p:clrMapOvr>
    <a:masterClrMapping/>
  </p:clrMapOvr>
  <p:transition xmlns:p14="http://schemas.microsoft.com/office/powerpoint/2010/main" spd="slow">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310220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r>
              <a:rPr lang="sv-SE" smtClean="0"/>
              <a:t>Click to edit Master text styles</a:t>
            </a:r>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r>
              <a:rPr lang="sv-SE" smtClean="0"/>
              <a:t>Click to edit Master text styles</a:t>
            </a:r>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r>
              <a:rPr lang="sv-SE" smtClean="0"/>
              <a:t>Click to edit Master text styles</a:t>
            </a:r>
          </a:p>
        </p:txBody>
      </p:sp>
    </p:spTree>
    <p:extLst>
      <p:ext uri="{BB962C8B-B14F-4D97-AF65-F5344CB8AC3E}">
        <p14:creationId xmlns:p14="http://schemas.microsoft.com/office/powerpoint/2010/main" val="1863773849"/>
      </p:ext>
    </p:extLst>
  </p:cSld>
  <p:clrMapOvr>
    <a:masterClrMapping/>
  </p:clrMapOvr>
  <p:transition xmlns:p14="http://schemas.microsoft.com/office/powerpoint/2010/main" spd="slow">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52267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Tree>
    <p:extLst>
      <p:ext uri="{BB962C8B-B14F-4D97-AF65-F5344CB8AC3E}">
        <p14:creationId xmlns:p14="http://schemas.microsoft.com/office/powerpoint/2010/main" val="14637791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en-US" dirty="0" smtClean="0"/>
              <a:t>Click to edit Master title style</a:t>
            </a:r>
            <a:endParaRPr lang="en-JM" dirty="0"/>
          </a:p>
        </p:txBody>
      </p:sp>
      <p:pic>
        <p:nvPicPr>
          <p:cNvPr id="8" name="Picture 3" descr="Vergic_logo_tagline_CMYK.eps"/>
          <p:cNvPicPr>
            <a:picLocks noChangeAspect="1"/>
          </p:cNvPicPr>
          <p:nvPr userDrawn="1"/>
        </p:nvPicPr>
        <p:blipFill>
          <a:blip r:embed="rId3" cstate="email">
            <a:extLst>
              <a:ext uri="{28A0092B-C50C-407E-A947-70E740481C1C}">
                <a14:useLocalDpi xmlns:a14="http://schemas.microsoft.com/office/drawing/2010/main"/>
              </a:ext>
            </a:extLst>
          </a:blip>
          <a:srcRect b="20461"/>
          <a:stretch>
            <a:fillRect/>
          </a:stretch>
        </p:blipFill>
        <p:spPr bwMode="auto">
          <a:xfrm>
            <a:off x="6553200" y="586745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7429037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2562054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42525499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5880105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2148150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7824162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22717262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solidFill>
                <a:srgbClr val="FFFFFF"/>
              </a:solidFill>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2304388443"/>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327.xml"/><Relationship Id="rId21" Type="http://schemas.openxmlformats.org/officeDocument/2006/relationships/slideLayout" Target="../slideLayouts/slideLayout328.xml"/><Relationship Id="rId22" Type="http://schemas.openxmlformats.org/officeDocument/2006/relationships/slideLayout" Target="../slideLayouts/slideLayout329.xml"/><Relationship Id="rId23" Type="http://schemas.openxmlformats.org/officeDocument/2006/relationships/slideLayout" Target="../slideLayouts/slideLayout330.xml"/><Relationship Id="rId24" Type="http://schemas.openxmlformats.org/officeDocument/2006/relationships/slideLayout" Target="../slideLayouts/slideLayout331.xml"/><Relationship Id="rId25" Type="http://schemas.openxmlformats.org/officeDocument/2006/relationships/slideLayout" Target="../slideLayouts/slideLayout332.xml"/><Relationship Id="rId26" Type="http://schemas.openxmlformats.org/officeDocument/2006/relationships/slideLayout" Target="../slideLayouts/slideLayout333.xml"/><Relationship Id="rId27" Type="http://schemas.openxmlformats.org/officeDocument/2006/relationships/slideLayout" Target="../slideLayouts/slideLayout334.xml"/><Relationship Id="rId28" Type="http://schemas.openxmlformats.org/officeDocument/2006/relationships/slideLayout" Target="../slideLayouts/slideLayout335.xml"/><Relationship Id="rId29" Type="http://schemas.openxmlformats.org/officeDocument/2006/relationships/slideLayout" Target="../slideLayouts/slideLayout336.xml"/><Relationship Id="rId1" Type="http://schemas.openxmlformats.org/officeDocument/2006/relationships/slideLayout" Target="../slideLayouts/slideLayout308.xml"/><Relationship Id="rId2" Type="http://schemas.openxmlformats.org/officeDocument/2006/relationships/slideLayout" Target="../slideLayouts/slideLayout309.xml"/><Relationship Id="rId3" Type="http://schemas.openxmlformats.org/officeDocument/2006/relationships/slideLayout" Target="../slideLayouts/slideLayout310.xml"/><Relationship Id="rId4" Type="http://schemas.openxmlformats.org/officeDocument/2006/relationships/slideLayout" Target="../slideLayouts/slideLayout311.xml"/><Relationship Id="rId5" Type="http://schemas.openxmlformats.org/officeDocument/2006/relationships/slideLayout" Target="../slideLayouts/slideLayout312.xml"/><Relationship Id="rId30" Type="http://schemas.openxmlformats.org/officeDocument/2006/relationships/slideLayout" Target="../slideLayouts/slideLayout337.xml"/><Relationship Id="rId31" Type="http://schemas.openxmlformats.org/officeDocument/2006/relationships/slideLayout" Target="../slideLayouts/slideLayout338.xml"/><Relationship Id="rId32" Type="http://schemas.openxmlformats.org/officeDocument/2006/relationships/slideLayout" Target="../slideLayouts/slideLayout339.xml"/><Relationship Id="rId9" Type="http://schemas.openxmlformats.org/officeDocument/2006/relationships/slideLayout" Target="../slideLayouts/slideLayout316.xml"/><Relationship Id="rId6" Type="http://schemas.openxmlformats.org/officeDocument/2006/relationships/slideLayout" Target="../slideLayouts/slideLayout313.xml"/><Relationship Id="rId7" Type="http://schemas.openxmlformats.org/officeDocument/2006/relationships/slideLayout" Target="../slideLayouts/slideLayout314.xml"/><Relationship Id="rId8" Type="http://schemas.openxmlformats.org/officeDocument/2006/relationships/slideLayout" Target="../slideLayouts/slideLayout315.xml"/><Relationship Id="rId33" Type="http://schemas.openxmlformats.org/officeDocument/2006/relationships/slideLayout" Target="../slideLayouts/slideLayout340.xml"/><Relationship Id="rId34" Type="http://schemas.openxmlformats.org/officeDocument/2006/relationships/slideLayout" Target="../slideLayouts/slideLayout341.xml"/><Relationship Id="rId35" Type="http://schemas.openxmlformats.org/officeDocument/2006/relationships/slideLayout" Target="../slideLayouts/slideLayout342.xml"/><Relationship Id="rId36" Type="http://schemas.openxmlformats.org/officeDocument/2006/relationships/slideLayout" Target="../slideLayouts/slideLayout343.xml"/><Relationship Id="rId10" Type="http://schemas.openxmlformats.org/officeDocument/2006/relationships/slideLayout" Target="../slideLayouts/slideLayout317.xml"/><Relationship Id="rId11" Type="http://schemas.openxmlformats.org/officeDocument/2006/relationships/slideLayout" Target="../slideLayouts/slideLayout318.xml"/><Relationship Id="rId12" Type="http://schemas.openxmlformats.org/officeDocument/2006/relationships/slideLayout" Target="../slideLayouts/slideLayout319.xml"/><Relationship Id="rId13" Type="http://schemas.openxmlformats.org/officeDocument/2006/relationships/slideLayout" Target="../slideLayouts/slideLayout320.xml"/><Relationship Id="rId14" Type="http://schemas.openxmlformats.org/officeDocument/2006/relationships/slideLayout" Target="../slideLayouts/slideLayout321.xml"/><Relationship Id="rId15" Type="http://schemas.openxmlformats.org/officeDocument/2006/relationships/slideLayout" Target="../slideLayouts/slideLayout322.xml"/><Relationship Id="rId16" Type="http://schemas.openxmlformats.org/officeDocument/2006/relationships/slideLayout" Target="../slideLayouts/slideLayout323.xml"/><Relationship Id="rId17" Type="http://schemas.openxmlformats.org/officeDocument/2006/relationships/slideLayout" Target="../slideLayouts/slideLayout324.xml"/><Relationship Id="rId18" Type="http://schemas.openxmlformats.org/officeDocument/2006/relationships/slideLayout" Target="../slideLayouts/slideLayout325.xml"/><Relationship Id="rId19" Type="http://schemas.openxmlformats.org/officeDocument/2006/relationships/slideLayout" Target="../slideLayouts/slideLayout326.xml"/><Relationship Id="rId37" Type="http://schemas.openxmlformats.org/officeDocument/2006/relationships/slideLayout" Target="../slideLayouts/slideLayout344.xml"/><Relationship Id="rId38" Type="http://schemas.openxmlformats.org/officeDocument/2006/relationships/slideLayout" Target="../slideLayouts/slideLayout345.xml"/><Relationship Id="rId39" Type="http://schemas.openxmlformats.org/officeDocument/2006/relationships/slideLayout" Target="../slideLayouts/slideLayout346.xml"/><Relationship Id="rId40" Type="http://schemas.openxmlformats.org/officeDocument/2006/relationships/slideLayout" Target="../slideLayouts/slideLayout347.xml"/><Relationship Id="rId41" Type="http://schemas.openxmlformats.org/officeDocument/2006/relationships/theme" Target="../theme/theme10.xml"/><Relationship Id="rId42" Type="http://schemas.openxmlformats.org/officeDocument/2006/relationships/image" Target="../media/image36.jpeg"/></Relationships>
</file>

<file path=ppt/slideMasters/_rels/slideMaster11.xml.rels><?xml version="1.0" encoding="UTF-8" standalone="yes"?>
<Relationships xmlns="http://schemas.openxmlformats.org/package/2006/relationships"><Relationship Id="rId20" Type="http://schemas.openxmlformats.org/officeDocument/2006/relationships/slideLayout" Target="../slideLayouts/slideLayout367.xml"/><Relationship Id="rId21" Type="http://schemas.openxmlformats.org/officeDocument/2006/relationships/slideLayout" Target="../slideLayouts/slideLayout368.xml"/><Relationship Id="rId22" Type="http://schemas.openxmlformats.org/officeDocument/2006/relationships/slideLayout" Target="../slideLayouts/slideLayout369.xml"/><Relationship Id="rId23" Type="http://schemas.openxmlformats.org/officeDocument/2006/relationships/slideLayout" Target="../slideLayouts/slideLayout370.xml"/><Relationship Id="rId24" Type="http://schemas.openxmlformats.org/officeDocument/2006/relationships/slideLayout" Target="../slideLayouts/slideLayout371.xml"/><Relationship Id="rId25" Type="http://schemas.openxmlformats.org/officeDocument/2006/relationships/slideLayout" Target="../slideLayouts/slideLayout372.xml"/><Relationship Id="rId26" Type="http://schemas.openxmlformats.org/officeDocument/2006/relationships/slideLayout" Target="../slideLayouts/slideLayout373.xml"/><Relationship Id="rId27" Type="http://schemas.openxmlformats.org/officeDocument/2006/relationships/slideLayout" Target="../slideLayouts/slideLayout374.xml"/><Relationship Id="rId28" Type="http://schemas.openxmlformats.org/officeDocument/2006/relationships/slideLayout" Target="../slideLayouts/slideLayout375.xml"/><Relationship Id="rId29" Type="http://schemas.openxmlformats.org/officeDocument/2006/relationships/slideLayout" Target="../slideLayouts/slideLayout376.xml"/><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30" Type="http://schemas.openxmlformats.org/officeDocument/2006/relationships/slideLayout" Target="../slideLayouts/slideLayout377.xml"/><Relationship Id="rId31" Type="http://schemas.openxmlformats.org/officeDocument/2006/relationships/slideLayout" Target="../slideLayouts/slideLayout378.xml"/><Relationship Id="rId32" Type="http://schemas.openxmlformats.org/officeDocument/2006/relationships/slideLayout" Target="../slideLayouts/slideLayout379.xml"/><Relationship Id="rId9" Type="http://schemas.openxmlformats.org/officeDocument/2006/relationships/slideLayout" Target="../slideLayouts/slideLayout356.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33" Type="http://schemas.openxmlformats.org/officeDocument/2006/relationships/slideLayout" Target="../slideLayouts/slideLayout380.xml"/><Relationship Id="rId34" Type="http://schemas.openxmlformats.org/officeDocument/2006/relationships/slideLayout" Target="../slideLayouts/slideLayout381.xml"/><Relationship Id="rId35" Type="http://schemas.openxmlformats.org/officeDocument/2006/relationships/slideLayout" Target="../slideLayouts/slideLayout382.xml"/><Relationship Id="rId36" Type="http://schemas.openxmlformats.org/officeDocument/2006/relationships/slideLayout" Target="../slideLayouts/slideLayout383.xml"/><Relationship Id="rId10" Type="http://schemas.openxmlformats.org/officeDocument/2006/relationships/slideLayout" Target="../slideLayouts/slideLayout357.xml"/><Relationship Id="rId11" Type="http://schemas.openxmlformats.org/officeDocument/2006/relationships/slideLayout" Target="../slideLayouts/slideLayout358.xml"/><Relationship Id="rId12" Type="http://schemas.openxmlformats.org/officeDocument/2006/relationships/slideLayout" Target="../slideLayouts/slideLayout359.xml"/><Relationship Id="rId13" Type="http://schemas.openxmlformats.org/officeDocument/2006/relationships/slideLayout" Target="../slideLayouts/slideLayout360.xml"/><Relationship Id="rId14" Type="http://schemas.openxmlformats.org/officeDocument/2006/relationships/slideLayout" Target="../slideLayouts/slideLayout361.xml"/><Relationship Id="rId15" Type="http://schemas.openxmlformats.org/officeDocument/2006/relationships/slideLayout" Target="../slideLayouts/slideLayout362.xml"/><Relationship Id="rId16" Type="http://schemas.openxmlformats.org/officeDocument/2006/relationships/slideLayout" Target="../slideLayouts/slideLayout363.xml"/><Relationship Id="rId17" Type="http://schemas.openxmlformats.org/officeDocument/2006/relationships/slideLayout" Target="../slideLayouts/slideLayout364.xml"/><Relationship Id="rId18" Type="http://schemas.openxmlformats.org/officeDocument/2006/relationships/slideLayout" Target="../slideLayouts/slideLayout365.xml"/><Relationship Id="rId19" Type="http://schemas.openxmlformats.org/officeDocument/2006/relationships/slideLayout" Target="../slideLayouts/slideLayout366.xml"/><Relationship Id="rId37" Type="http://schemas.openxmlformats.org/officeDocument/2006/relationships/slideLayout" Target="../slideLayouts/slideLayout384.xml"/><Relationship Id="rId38" Type="http://schemas.openxmlformats.org/officeDocument/2006/relationships/slideLayout" Target="../slideLayouts/slideLayout385.xml"/><Relationship Id="rId39" Type="http://schemas.openxmlformats.org/officeDocument/2006/relationships/slideLayout" Target="../slideLayouts/slideLayout386.xml"/><Relationship Id="rId40" Type="http://schemas.openxmlformats.org/officeDocument/2006/relationships/slideLayout" Target="../slideLayouts/slideLayout387.xml"/><Relationship Id="rId41" Type="http://schemas.openxmlformats.org/officeDocument/2006/relationships/theme" Target="../theme/theme11.xml"/><Relationship Id="rId42" Type="http://schemas.openxmlformats.org/officeDocument/2006/relationships/image" Target="../media/image36.jpeg"/></Relationships>
</file>

<file path=ppt/slideMasters/_rels/slideMaster12.xml.rels><?xml version="1.0" encoding="UTF-8" standalone="yes"?>
<Relationships xmlns="http://schemas.openxmlformats.org/package/2006/relationships"><Relationship Id="rId20" Type="http://schemas.openxmlformats.org/officeDocument/2006/relationships/slideLayout" Target="../slideLayouts/slideLayout407.xml"/><Relationship Id="rId21" Type="http://schemas.openxmlformats.org/officeDocument/2006/relationships/slideLayout" Target="../slideLayouts/slideLayout408.xml"/><Relationship Id="rId22" Type="http://schemas.openxmlformats.org/officeDocument/2006/relationships/slideLayout" Target="../slideLayouts/slideLayout409.xml"/><Relationship Id="rId23" Type="http://schemas.openxmlformats.org/officeDocument/2006/relationships/slideLayout" Target="../slideLayouts/slideLayout410.xml"/><Relationship Id="rId24" Type="http://schemas.openxmlformats.org/officeDocument/2006/relationships/slideLayout" Target="../slideLayouts/slideLayout411.xml"/><Relationship Id="rId25" Type="http://schemas.openxmlformats.org/officeDocument/2006/relationships/slideLayout" Target="../slideLayouts/slideLayout412.xml"/><Relationship Id="rId26" Type="http://schemas.openxmlformats.org/officeDocument/2006/relationships/slideLayout" Target="../slideLayouts/slideLayout413.xml"/><Relationship Id="rId27" Type="http://schemas.openxmlformats.org/officeDocument/2006/relationships/slideLayout" Target="../slideLayouts/slideLayout414.xml"/><Relationship Id="rId28" Type="http://schemas.openxmlformats.org/officeDocument/2006/relationships/slideLayout" Target="../slideLayouts/slideLayout415.xml"/><Relationship Id="rId29" Type="http://schemas.openxmlformats.org/officeDocument/2006/relationships/slideLayout" Target="../slideLayouts/slideLayout416.xml"/><Relationship Id="rId1" Type="http://schemas.openxmlformats.org/officeDocument/2006/relationships/slideLayout" Target="../slideLayouts/slideLayout388.xml"/><Relationship Id="rId2" Type="http://schemas.openxmlformats.org/officeDocument/2006/relationships/slideLayout" Target="../slideLayouts/slideLayout389.xml"/><Relationship Id="rId3" Type="http://schemas.openxmlformats.org/officeDocument/2006/relationships/slideLayout" Target="../slideLayouts/slideLayout390.xml"/><Relationship Id="rId4" Type="http://schemas.openxmlformats.org/officeDocument/2006/relationships/slideLayout" Target="../slideLayouts/slideLayout391.xml"/><Relationship Id="rId5" Type="http://schemas.openxmlformats.org/officeDocument/2006/relationships/slideLayout" Target="../slideLayouts/slideLayout392.xml"/><Relationship Id="rId30" Type="http://schemas.openxmlformats.org/officeDocument/2006/relationships/slideLayout" Target="../slideLayouts/slideLayout417.xml"/><Relationship Id="rId31" Type="http://schemas.openxmlformats.org/officeDocument/2006/relationships/slideLayout" Target="../slideLayouts/slideLayout418.xml"/><Relationship Id="rId32" Type="http://schemas.openxmlformats.org/officeDocument/2006/relationships/slideLayout" Target="../slideLayouts/slideLayout419.xml"/><Relationship Id="rId9" Type="http://schemas.openxmlformats.org/officeDocument/2006/relationships/slideLayout" Target="../slideLayouts/slideLayout396.xml"/><Relationship Id="rId6" Type="http://schemas.openxmlformats.org/officeDocument/2006/relationships/slideLayout" Target="../slideLayouts/slideLayout393.xml"/><Relationship Id="rId7" Type="http://schemas.openxmlformats.org/officeDocument/2006/relationships/slideLayout" Target="../slideLayouts/slideLayout394.xml"/><Relationship Id="rId8" Type="http://schemas.openxmlformats.org/officeDocument/2006/relationships/slideLayout" Target="../slideLayouts/slideLayout395.xml"/><Relationship Id="rId33" Type="http://schemas.openxmlformats.org/officeDocument/2006/relationships/slideLayout" Target="../slideLayouts/slideLayout420.xml"/><Relationship Id="rId34" Type="http://schemas.openxmlformats.org/officeDocument/2006/relationships/slideLayout" Target="../slideLayouts/slideLayout421.xml"/><Relationship Id="rId35" Type="http://schemas.openxmlformats.org/officeDocument/2006/relationships/slideLayout" Target="../slideLayouts/slideLayout422.xml"/><Relationship Id="rId36" Type="http://schemas.openxmlformats.org/officeDocument/2006/relationships/slideLayout" Target="../slideLayouts/slideLayout423.xml"/><Relationship Id="rId10" Type="http://schemas.openxmlformats.org/officeDocument/2006/relationships/slideLayout" Target="../slideLayouts/slideLayout397.xml"/><Relationship Id="rId11" Type="http://schemas.openxmlformats.org/officeDocument/2006/relationships/slideLayout" Target="../slideLayouts/slideLayout398.xml"/><Relationship Id="rId12" Type="http://schemas.openxmlformats.org/officeDocument/2006/relationships/slideLayout" Target="../slideLayouts/slideLayout399.xml"/><Relationship Id="rId13" Type="http://schemas.openxmlformats.org/officeDocument/2006/relationships/slideLayout" Target="../slideLayouts/slideLayout400.xml"/><Relationship Id="rId14" Type="http://schemas.openxmlformats.org/officeDocument/2006/relationships/slideLayout" Target="../slideLayouts/slideLayout401.xml"/><Relationship Id="rId15" Type="http://schemas.openxmlformats.org/officeDocument/2006/relationships/slideLayout" Target="../slideLayouts/slideLayout402.xml"/><Relationship Id="rId16" Type="http://schemas.openxmlformats.org/officeDocument/2006/relationships/slideLayout" Target="../slideLayouts/slideLayout403.xml"/><Relationship Id="rId17" Type="http://schemas.openxmlformats.org/officeDocument/2006/relationships/slideLayout" Target="../slideLayouts/slideLayout404.xml"/><Relationship Id="rId18" Type="http://schemas.openxmlformats.org/officeDocument/2006/relationships/slideLayout" Target="../slideLayouts/slideLayout405.xml"/><Relationship Id="rId19" Type="http://schemas.openxmlformats.org/officeDocument/2006/relationships/slideLayout" Target="../slideLayouts/slideLayout406.xml"/><Relationship Id="rId37" Type="http://schemas.openxmlformats.org/officeDocument/2006/relationships/slideLayout" Target="../slideLayouts/slideLayout424.xml"/><Relationship Id="rId38" Type="http://schemas.openxmlformats.org/officeDocument/2006/relationships/slideLayout" Target="../slideLayouts/slideLayout425.xml"/><Relationship Id="rId39" Type="http://schemas.openxmlformats.org/officeDocument/2006/relationships/slideLayout" Target="../slideLayouts/slideLayout426.xml"/><Relationship Id="rId40" Type="http://schemas.openxmlformats.org/officeDocument/2006/relationships/theme" Target="../theme/theme12.xml"/><Relationship Id="rId41" Type="http://schemas.openxmlformats.org/officeDocument/2006/relationships/image" Target="../media/image36.jpeg"/></Relationships>
</file>

<file path=ppt/slideMasters/_rels/slideMaster13.xml.rels><?xml version="1.0" encoding="UTF-8" standalone="yes"?>
<Relationships xmlns="http://schemas.openxmlformats.org/package/2006/relationships"><Relationship Id="rId20" Type="http://schemas.openxmlformats.org/officeDocument/2006/relationships/slideLayout" Target="../slideLayouts/slideLayout446.xml"/><Relationship Id="rId21" Type="http://schemas.openxmlformats.org/officeDocument/2006/relationships/slideLayout" Target="../slideLayouts/slideLayout447.xml"/><Relationship Id="rId22" Type="http://schemas.openxmlformats.org/officeDocument/2006/relationships/slideLayout" Target="../slideLayouts/slideLayout448.xml"/><Relationship Id="rId23" Type="http://schemas.openxmlformats.org/officeDocument/2006/relationships/slideLayout" Target="../slideLayouts/slideLayout449.xml"/><Relationship Id="rId24" Type="http://schemas.openxmlformats.org/officeDocument/2006/relationships/slideLayout" Target="../slideLayouts/slideLayout450.xml"/><Relationship Id="rId25" Type="http://schemas.openxmlformats.org/officeDocument/2006/relationships/slideLayout" Target="../slideLayouts/slideLayout451.xml"/><Relationship Id="rId26" Type="http://schemas.openxmlformats.org/officeDocument/2006/relationships/slideLayout" Target="../slideLayouts/slideLayout452.xml"/><Relationship Id="rId27" Type="http://schemas.openxmlformats.org/officeDocument/2006/relationships/slideLayout" Target="../slideLayouts/slideLayout453.xml"/><Relationship Id="rId28" Type="http://schemas.openxmlformats.org/officeDocument/2006/relationships/slideLayout" Target="../slideLayouts/slideLayout454.xml"/><Relationship Id="rId29" Type="http://schemas.openxmlformats.org/officeDocument/2006/relationships/slideLayout" Target="../slideLayouts/slideLayout455.xml"/><Relationship Id="rId1" Type="http://schemas.openxmlformats.org/officeDocument/2006/relationships/slideLayout" Target="../slideLayouts/slideLayout427.xml"/><Relationship Id="rId2" Type="http://schemas.openxmlformats.org/officeDocument/2006/relationships/slideLayout" Target="../slideLayouts/slideLayout428.xml"/><Relationship Id="rId3" Type="http://schemas.openxmlformats.org/officeDocument/2006/relationships/slideLayout" Target="../slideLayouts/slideLayout429.xml"/><Relationship Id="rId4" Type="http://schemas.openxmlformats.org/officeDocument/2006/relationships/slideLayout" Target="../slideLayouts/slideLayout430.xml"/><Relationship Id="rId5" Type="http://schemas.openxmlformats.org/officeDocument/2006/relationships/slideLayout" Target="../slideLayouts/slideLayout431.xml"/><Relationship Id="rId30" Type="http://schemas.openxmlformats.org/officeDocument/2006/relationships/slideLayout" Target="../slideLayouts/slideLayout456.xml"/><Relationship Id="rId31" Type="http://schemas.openxmlformats.org/officeDocument/2006/relationships/slideLayout" Target="../slideLayouts/slideLayout457.xml"/><Relationship Id="rId32" Type="http://schemas.openxmlformats.org/officeDocument/2006/relationships/slideLayout" Target="../slideLayouts/slideLayout458.xml"/><Relationship Id="rId9" Type="http://schemas.openxmlformats.org/officeDocument/2006/relationships/slideLayout" Target="../slideLayouts/slideLayout435.xml"/><Relationship Id="rId6" Type="http://schemas.openxmlformats.org/officeDocument/2006/relationships/slideLayout" Target="../slideLayouts/slideLayout432.xml"/><Relationship Id="rId7" Type="http://schemas.openxmlformats.org/officeDocument/2006/relationships/slideLayout" Target="../slideLayouts/slideLayout433.xml"/><Relationship Id="rId8" Type="http://schemas.openxmlformats.org/officeDocument/2006/relationships/slideLayout" Target="../slideLayouts/slideLayout434.xml"/><Relationship Id="rId33" Type="http://schemas.openxmlformats.org/officeDocument/2006/relationships/slideLayout" Target="../slideLayouts/slideLayout459.xml"/><Relationship Id="rId34" Type="http://schemas.openxmlformats.org/officeDocument/2006/relationships/slideLayout" Target="../slideLayouts/slideLayout460.xml"/><Relationship Id="rId35" Type="http://schemas.openxmlformats.org/officeDocument/2006/relationships/slideLayout" Target="../slideLayouts/slideLayout461.xml"/><Relationship Id="rId36" Type="http://schemas.openxmlformats.org/officeDocument/2006/relationships/slideLayout" Target="../slideLayouts/slideLayout462.xml"/><Relationship Id="rId10" Type="http://schemas.openxmlformats.org/officeDocument/2006/relationships/slideLayout" Target="../slideLayouts/slideLayout436.xml"/><Relationship Id="rId11" Type="http://schemas.openxmlformats.org/officeDocument/2006/relationships/slideLayout" Target="../slideLayouts/slideLayout437.xml"/><Relationship Id="rId12" Type="http://schemas.openxmlformats.org/officeDocument/2006/relationships/slideLayout" Target="../slideLayouts/slideLayout438.xml"/><Relationship Id="rId13" Type="http://schemas.openxmlformats.org/officeDocument/2006/relationships/slideLayout" Target="../slideLayouts/slideLayout439.xml"/><Relationship Id="rId14" Type="http://schemas.openxmlformats.org/officeDocument/2006/relationships/slideLayout" Target="../slideLayouts/slideLayout440.xml"/><Relationship Id="rId15" Type="http://schemas.openxmlformats.org/officeDocument/2006/relationships/slideLayout" Target="../slideLayouts/slideLayout441.xml"/><Relationship Id="rId16" Type="http://schemas.openxmlformats.org/officeDocument/2006/relationships/slideLayout" Target="../slideLayouts/slideLayout442.xml"/><Relationship Id="rId17" Type="http://schemas.openxmlformats.org/officeDocument/2006/relationships/slideLayout" Target="../slideLayouts/slideLayout443.xml"/><Relationship Id="rId18" Type="http://schemas.openxmlformats.org/officeDocument/2006/relationships/slideLayout" Target="../slideLayouts/slideLayout444.xml"/><Relationship Id="rId19" Type="http://schemas.openxmlformats.org/officeDocument/2006/relationships/slideLayout" Target="../slideLayouts/slideLayout445.xml"/><Relationship Id="rId37" Type="http://schemas.openxmlformats.org/officeDocument/2006/relationships/slideLayout" Target="../slideLayouts/slideLayout463.xml"/><Relationship Id="rId38" Type="http://schemas.openxmlformats.org/officeDocument/2006/relationships/slideLayout" Target="../slideLayouts/slideLayout464.xml"/><Relationship Id="rId39" Type="http://schemas.openxmlformats.org/officeDocument/2006/relationships/slideLayout" Target="../slideLayouts/slideLayout465.xml"/><Relationship Id="rId40" Type="http://schemas.openxmlformats.org/officeDocument/2006/relationships/theme" Target="../theme/theme13.xml"/><Relationship Id="rId41" Type="http://schemas.openxmlformats.org/officeDocument/2006/relationships/image" Target="../media/image36.jpe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2.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9.xml"/><Relationship Id="rId21" Type="http://schemas.openxmlformats.org/officeDocument/2006/relationships/slideLayout" Target="../slideLayouts/slideLayout70.xml"/><Relationship Id="rId22" Type="http://schemas.openxmlformats.org/officeDocument/2006/relationships/slideLayout" Target="../slideLayouts/slideLayout71.xml"/><Relationship Id="rId23" Type="http://schemas.openxmlformats.org/officeDocument/2006/relationships/slideLayout" Target="../slideLayouts/slideLayout72.xml"/><Relationship Id="rId24" Type="http://schemas.openxmlformats.org/officeDocument/2006/relationships/slideLayout" Target="../slideLayouts/slideLayout73.xml"/><Relationship Id="rId25" Type="http://schemas.openxmlformats.org/officeDocument/2006/relationships/slideLayout" Target="../slideLayouts/slideLayout74.xml"/><Relationship Id="rId26" Type="http://schemas.openxmlformats.org/officeDocument/2006/relationships/slideLayout" Target="../slideLayouts/slideLayout75.xml"/><Relationship Id="rId27" Type="http://schemas.openxmlformats.org/officeDocument/2006/relationships/slideLayout" Target="../slideLayouts/slideLayout76.xml"/><Relationship Id="rId28" Type="http://schemas.openxmlformats.org/officeDocument/2006/relationships/slideLayout" Target="../slideLayouts/slideLayout77.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30" Type="http://schemas.openxmlformats.org/officeDocument/2006/relationships/slideLayout" Target="../slideLayouts/slideLayout79.xml"/><Relationship Id="rId31" Type="http://schemas.openxmlformats.org/officeDocument/2006/relationships/slideLayout" Target="../slideLayouts/slideLayout80.xml"/><Relationship Id="rId32" Type="http://schemas.openxmlformats.org/officeDocument/2006/relationships/slideLayout" Target="../slideLayouts/slideLayout81.xml"/><Relationship Id="rId9" Type="http://schemas.openxmlformats.org/officeDocument/2006/relationships/slideLayout" Target="../slideLayouts/slideLayout58.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33" Type="http://schemas.openxmlformats.org/officeDocument/2006/relationships/slideLayout" Target="../slideLayouts/slideLayout82.xml"/><Relationship Id="rId34" Type="http://schemas.openxmlformats.org/officeDocument/2006/relationships/slideLayout" Target="../slideLayouts/slideLayout83.xml"/><Relationship Id="rId35" Type="http://schemas.openxmlformats.org/officeDocument/2006/relationships/slideLayout" Target="../slideLayouts/slideLayout84.xml"/><Relationship Id="rId36" Type="http://schemas.openxmlformats.org/officeDocument/2006/relationships/slideLayout" Target="../slideLayouts/slideLayout85.xml"/><Relationship Id="rId10" Type="http://schemas.openxmlformats.org/officeDocument/2006/relationships/slideLayout" Target="../slideLayouts/slideLayout59.xml"/><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slideLayout" Target="../slideLayouts/slideLayout63.xml"/><Relationship Id="rId15" Type="http://schemas.openxmlformats.org/officeDocument/2006/relationships/slideLayout" Target="../slideLayouts/slideLayout64.xml"/><Relationship Id="rId16" Type="http://schemas.openxmlformats.org/officeDocument/2006/relationships/slideLayout" Target="../slideLayouts/slideLayout65.xml"/><Relationship Id="rId17" Type="http://schemas.openxmlformats.org/officeDocument/2006/relationships/slideLayout" Target="../slideLayouts/slideLayout66.xml"/><Relationship Id="rId18" Type="http://schemas.openxmlformats.org/officeDocument/2006/relationships/slideLayout" Target="../slideLayouts/slideLayout67.xml"/><Relationship Id="rId19" Type="http://schemas.openxmlformats.org/officeDocument/2006/relationships/slideLayout" Target="../slideLayouts/slideLayout68.xml"/><Relationship Id="rId37" Type="http://schemas.openxmlformats.org/officeDocument/2006/relationships/slideLayout" Target="../slideLayouts/slideLayout86.xml"/><Relationship Id="rId38" Type="http://schemas.openxmlformats.org/officeDocument/2006/relationships/slideLayout" Target="../slideLayouts/slideLayout87.xml"/><Relationship Id="rId39" Type="http://schemas.openxmlformats.org/officeDocument/2006/relationships/slideLayout" Target="../slideLayouts/slideLayout88.xml"/><Relationship Id="rId40" Type="http://schemas.openxmlformats.org/officeDocument/2006/relationships/theme" Target="../theme/theme3.xml"/><Relationship Id="rId41" Type="http://schemas.openxmlformats.org/officeDocument/2006/relationships/image" Target="../media/image36.jpeg"/></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08.xml"/><Relationship Id="rId21" Type="http://schemas.openxmlformats.org/officeDocument/2006/relationships/slideLayout" Target="../slideLayouts/slideLayout109.xml"/><Relationship Id="rId22" Type="http://schemas.openxmlformats.org/officeDocument/2006/relationships/slideLayout" Target="../slideLayouts/slideLayout110.xml"/><Relationship Id="rId23" Type="http://schemas.openxmlformats.org/officeDocument/2006/relationships/slideLayout" Target="../slideLayouts/slideLayout111.xml"/><Relationship Id="rId24" Type="http://schemas.openxmlformats.org/officeDocument/2006/relationships/slideLayout" Target="../slideLayouts/slideLayout112.xml"/><Relationship Id="rId25" Type="http://schemas.openxmlformats.org/officeDocument/2006/relationships/slideLayout" Target="../slideLayouts/slideLayout113.xml"/><Relationship Id="rId26" Type="http://schemas.openxmlformats.org/officeDocument/2006/relationships/slideLayout" Target="../slideLayouts/slideLayout114.xml"/><Relationship Id="rId27" Type="http://schemas.openxmlformats.org/officeDocument/2006/relationships/slideLayout" Target="../slideLayouts/slideLayout115.xml"/><Relationship Id="rId28" Type="http://schemas.openxmlformats.org/officeDocument/2006/relationships/slideLayout" Target="../slideLayouts/slideLayout116.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30" Type="http://schemas.openxmlformats.org/officeDocument/2006/relationships/slideLayout" Target="../slideLayouts/slideLayout118.xml"/><Relationship Id="rId31" Type="http://schemas.openxmlformats.org/officeDocument/2006/relationships/slideLayout" Target="../slideLayouts/slideLayout119.xml"/><Relationship Id="rId32" Type="http://schemas.openxmlformats.org/officeDocument/2006/relationships/slideLayout" Target="../slideLayouts/slideLayout120.xml"/><Relationship Id="rId9" Type="http://schemas.openxmlformats.org/officeDocument/2006/relationships/slideLayout" Target="../slideLayouts/slideLayout97.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33" Type="http://schemas.openxmlformats.org/officeDocument/2006/relationships/slideLayout" Target="../slideLayouts/slideLayout121.xml"/><Relationship Id="rId34" Type="http://schemas.openxmlformats.org/officeDocument/2006/relationships/slideLayout" Target="../slideLayouts/slideLayout122.xml"/><Relationship Id="rId35" Type="http://schemas.openxmlformats.org/officeDocument/2006/relationships/slideLayout" Target="../slideLayouts/slideLayout123.xml"/><Relationship Id="rId36" Type="http://schemas.openxmlformats.org/officeDocument/2006/relationships/slideLayout" Target="../slideLayouts/slideLayout124.xml"/><Relationship Id="rId10" Type="http://schemas.openxmlformats.org/officeDocument/2006/relationships/slideLayout" Target="../slideLayouts/slideLayout98.xml"/><Relationship Id="rId11" Type="http://schemas.openxmlformats.org/officeDocument/2006/relationships/slideLayout" Target="../slideLayouts/slideLayout99.xml"/><Relationship Id="rId12" Type="http://schemas.openxmlformats.org/officeDocument/2006/relationships/slideLayout" Target="../slideLayouts/slideLayout100.xml"/><Relationship Id="rId13" Type="http://schemas.openxmlformats.org/officeDocument/2006/relationships/slideLayout" Target="../slideLayouts/slideLayout101.xml"/><Relationship Id="rId14" Type="http://schemas.openxmlformats.org/officeDocument/2006/relationships/slideLayout" Target="../slideLayouts/slideLayout102.xml"/><Relationship Id="rId15" Type="http://schemas.openxmlformats.org/officeDocument/2006/relationships/slideLayout" Target="../slideLayouts/slideLayout103.xml"/><Relationship Id="rId16" Type="http://schemas.openxmlformats.org/officeDocument/2006/relationships/slideLayout" Target="../slideLayouts/slideLayout104.xml"/><Relationship Id="rId17" Type="http://schemas.openxmlformats.org/officeDocument/2006/relationships/slideLayout" Target="../slideLayouts/slideLayout105.xml"/><Relationship Id="rId18" Type="http://schemas.openxmlformats.org/officeDocument/2006/relationships/slideLayout" Target="../slideLayouts/slideLayout106.xml"/><Relationship Id="rId19" Type="http://schemas.openxmlformats.org/officeDocument/2006/relationships/slideLayout" Target="../slideLayouts/slideLayout107.xml"/><Relationship Id="rId37" Type="http://schemas.openxmlformats.org/officeDocument/2006/relationships/slideLayout" Target="../slideLayouts/slideLayout125.xml"/><Relationship Id="rId38" Type="http://schemas.openxmlformats.org/officeDocument/2006/relationships/slideLayout" Target="../slideLayouts/slideLayout126.xml"/><Relationship Id="rId39" Type="http://schemas.openxmlformats.org/officeDocument/2006/relationships/theme" Target="../theme/theme4.xml"/><Relationship Id="rId40" Type="http://schemas.openxmlformats.org/officeDocument/2006/relationships/image" Target="../media/image36.jpeg"/></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46.xml"/><Relationship Id="rId21" Type="http://schemas.openxmlformats.org/officeDocument/2006/relationships/slideLayout" Target="../slideLayouts/slideLayout147.xml"/><Relationship Id="rId22" Type="http://schemas.openxmlformats.org/officeDocument/2006/relationships/slideLayout" Target="../slideLayouts/slideLayout148.xml"/><Relationship Id="rId23" Type="http://schemas.openxmlformats.org/officeDocument/2006/relationships/slideLayout" Target="../slideLayouts/slideLayout149.xml"/><Relationship Id="rId24" Type="http://schemas.openxmlformats.org/officeDocument/2006/relationships/slideLayout" Target="../slideLayouts/slideLayout150.xml"/><Relationship Id="rId25" Type="http://schemas.openxmlformats.org/officeDocument/2006/relationships/slideLayout" Target="../slideLayouts/slideLayout151.xml"/><Relationship Id="rId26" Type="http://schemas.openxmlformats.org/officeDocument/2006/relationships/slideLayout" Target="../slideLayouts/slideLayout152.xml"/><Relationship Id="rId27" Type="http://schemas.openxmlformats.org/officeDocument/2006/relationships/slideLayout" Target="../slideLayouts/slideLayout153.xml"/><Relationship Id="rId28" Type="http://schemas.openxmlformats.org/officeDocument/2006/relationships/slideLayout" Target="../slideLayouts/slideLayout154.xml"/><Relationship Id="rId29" Type="http://schemas.openxmlformats.org/officeDocument/2006/relationships/slideLayout" Target="../slideLayouts/slideLayout155.xml"/><Relationship Id="rId1" Type="http://schemas.openxmlformats.org/officeDocument/2006/relationships/slideLayout" Target="../slideLayouts/slideLayout127.xml"/><Relationship Id="rId2" Type="http://schemas.openxmlformats.org/officeDocument/2006/relationships/slideLayout" Target="../slideLayouts/slideLayout128.xml"/><Relationship Id="rId3" Type="http://schemas.openxmlformats.org/officeDocument/2006/relationships/slideLayout" Target="../slideLayouts/slideLayout129.xml"/><Relationship Id="rId4" Type="http://schemas.openxmlformats.org/officeDocument/2006/relationships/slideLayout" Target="../slideLayouts/slideLayout130.xml"/><Relationship Id="rId5" Type="http://schemas.openxmlformats.org/officeDocument/2006/relationships/slideLayout" Target="../slideLayouts/slideLayout131.xml"/><Relationship Id="rId30" Type="http://schemas.openxmlformats.org/officeDocument/2006/relationships/slideLayout" Target="../slideLayouts/slideLayout156.xml"/><Relationship Id="rId31" Type="http://schemas.openxmlformats.org/officeDocument/2006/relationships/slideLayout" Target="../slideLayouts/slideLayout157.xml"/><Relationship Id="rId32" Type="http://schemas.openxmlformats.org/officeDocument/2006/relationships/slideLayout" Target="../slideLayouts/slideLayout158.xml"/><Relationship Id="rId9" Type="http://schemas.openxmlformats.org/officeDocument/2006/relationships/slideLayout" Target="../slideLayouts/slideLayout135.xml"/><Relationship Id="rId6" Type="http://schemas.openxmlformats.org/officeDocument/2006/relationships/slideLayout" Target="../slideLayouts/slideLayout132.xml"/><Relationship Id="rId7" Type="http://schemas.openxmlformats.org/officeDocument/2006/relationships/slideLayout" Target="../slideLayouts/slideLayout133.xml"/><Relationship Id="rId8" Type="http://schemas.openxmlformats.org/officeDocument/2006/relationships/slideLayout" Target="../slideLayouts/slideLayout134.xml"/><Relationship Id="rId33" Type="http://schemas.openxmlformats.org/officeDocument/2006/relationships/slideLayout" Target="../slideLayouts/slideLayout159.xml"/><Relationship Id="rId34" Type="http://schemas.openxmlformats.org/officeDocument/2006/relationships/slideLayout" Target="../slideLayouts/slideLayout160.xml"/><Relationship Id="rId35" Type="http://schemas.openxmlformats.org/officeDocument/2006/relationships/slideLayout" Target="../slideLayouts/slideLayout161.xml"/><Relationship Id="rId36" Type="http://schemas.openxmlformats.org/officeDocument/2006/relationships/slideLayout" Target="../slideLayouts/slideLayout162.xml"/><Relationship Id="rId10" Type="http://schemas.openxmlformats.org/officeDocument/2006/relationships/slideLayout" Target="../slideLayouts/slideLayout136.xml"/><Relationship Id="rId11" Type="http://schemas.openxmlformats.org/officeDocument/2006/relationships/slideLayout" Target="../slideLayouts/slideLayout137.xml"/><Relationship Id="rId12" Type="http://schemas.openxmlformats.org/officeDocument/2006/relationships/slideLayout" Target="../slideLayouts/slideLayout138.xml"/><Relationship Id="rId13" Type="http://schemas.openxmlformats.org/officeDocument/2006/relationships/slideLayout" Target="../slideLayouts/slideLayout139.xml"/><Relationship Id="rId14" Type="http://schemas.openxmlformats.org/officeDocument/2006/relationships/slideLayout" Target="../slideLayouts/slideLayout140.xml"/><Relationship Id="rId15" Type="http://schemas.openxmlformats.org/officeDocument/2006/relationships/slideLayout" Target="../slideLayouts/slideLayout141.xml"/><Relationship Id="rId16" Type="http://schemas.openxmlformats.org/officeDocument/2006/relationships/slideLayout" Target="../slideLayouts/slideLayout142.xml"/><Relationship Id="rId17" Type="http://schemas.openxmlformats.org/officeDocument/2006/relationships/slideLayout" Target="../slideLayouts/slideLayout143.xml"/><Relationship Id="rId18" Type="http://schemas.openxmlformats.org/officeDocument/2006/relationships/slideLayout" Target="../slideLayouts/slideLayout144.xml"/><Relationship Id="rId19" Type="http://schemas.openxmlformats.org/officeDocument/2006/relationships/slideLayout" Target="../slideLayouts/slideLayout145.xml"/><Relationship Id="rId37" Type="http://schemas.openxmlformats.org/officeDocument/2006/relationships/theme" Target="../theme/theme5.xml"/><Relationship Id="rId38" Type="http://schemas.openxmlformats.org/officeDocument/2006/relationships/image" Target="../media/image38.jpeg"/></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82.xml"/><Relationship Id="rId21" Type="http://schemas.openxmlformats.org/officeDocument/2006/relationships/slideLayout" Target="../slideLayouts/slideLayout183.xml"/><Relationship Id="rId22" Type="http://schemas.openxmlformats.org/officeDocument/2006/relationships/slideLayout" Target="../slideLayouts/slideLayout184.xml"/><Relationship Id="rId23" Type="http://schemas.openxmlformats.org/officeDocument/2006/relationships/slideLayout" Target="../slideLayouts/slideLayout185.xml"/><Relationship Id="rId24" Type="http://schemas.openxmlformats.org/officeDocument/2006/relationships/slideLayout" Target="../slideLayouts/slideLayout186.xml"/><Relationship Id="rId25" Type="http://schemas.openxmlformats.org/officeDocument/2006/relationships/slideLayout" Target="../slideLayouts/slideLayout187.xml"/><Relationship Id="rId26" Type="http://schemas.openxmlformats.org/officeDocument/2006/relationships/slideLayout" Target="../slideLayouts/slideLayout188.xml"/><Relationship Id="rId27" Type="http://schemas.openxmlformats.org/officeDocument/2006/relationships/slideLayout" Target="../slideLayouts/slideLayout189.xml"/><Relationship Id="rId28" Type="http://schemas.openxmlformats.org/officeDocument/2006/relationships/slideLayout" Target="../slideLayouts/slideLayout190.xml"/><Relationship Id="rId29" Type="http://schemas.openxmlformats.org/officeDocument/2006/relationships/slideLayout" Target="../slideLayouts/slideLayout191.xml"/><Relationship Id="rId1" Type="http://schemas.openxmlformats.org/officeDocument/2006/relationships/slideLayout" Target="../slideLayouts/slideLayout163.xml"/><Relationship Id="rId2" Type="http://schemas.openxmlformats.org/officeDocument/2006/relationships/slideLayout" Target="../slideLayouts/slideLayout164.xml"/><Relationship Id="rId3" Type="http://schemas.openxmlformats.org/officeDocument/2006/relationships/slideLayout" Target="../slideLayouts/slideLayout165.xml"/><Relationship Id="rId4" Type="http://schemas.openxmlformats.org/officeDocument/2006/relationships/slideLayout" Target="../slideLayouts/slideLayout166.xml"/><Relationship Id="rId5" Type="http://schemas.openxmlformats.org/officeDocument/2006/relationships/slideLayout" Target="../slideLayouts/slideLayout167.xml"/><Relationship Id="rId30" Type="http://schemas.openxmlformats.org/officeDocument/2006/relationships/slideLayout" Target="../slideLayouts/slideLayout192.xml"/><Relationship Id="rId31" Type="http://schemas.openxmlformats.org/officeDocument/2006/relationships/slideLayout" Target="../slideLayouts/slideLayout193.xml"/><Relationship Id="rId32" Type="http://schemas.openxmlformats.org/officeDocument/2006/relationships/slideLayout" Target="../slideLayouts/slideLayout194.xml"/><Relationship Id="rId9" Type="http://schemas.openxmlformats.org/officeDocument/2006/relationships/slideLayout" Target="../slideLayouts/slideLayout171.xml"/><Relationship Id="rId6" Type="http://schemas.openxmlformats.org/officeDocument/2006/relationships/slideLayout" Target="../slideLayouts/slideLayout168.xml"/><Relationship Id="rId7" Type="http://schemas.openxmlformats.org/officeDocument/2006/relationships/slideLayout" Target="../slideLayouts/slideLayout169.xml"/><Relationship Id="rId8" Type="http://schemas.openxmlformats.org/officeDocument/2006/relationships/slideLayout" Target="../slideLayouts/slideLayout170.xml"/><Relationship Id="rId33" Type="http://schemas.openxmlformats.org/officeDocument/2006/relationships/slideLayout" Target="../slideLayouts/slideLayout195.xml"/><Relationship Id="rId34" Type="http://schemas.openxmlformats.org/officeDocument/2006/relationships/slideLayout" Target="../slideLayouts/slideLayout196.xml"/><Relationship Id="rId35" Type="http://schemas.openxmlformats.org/officeDocument/2006/relationships/slideLayout" Target="../slideLayouts/slideLayout197.xml"/><Relationship Id="rId36" Type="http://schemas.openxmlformats.org/officeDocument/2006/relationships/slideLayout" Target="../slideLayouts/slideLayout198.xml"/><Relationship Id="rId10" Type="http://schemas.openxmlformats.org/officeDocument/2006/relationships/slideLayout" Target="../slideLayouts/slideLayout172.xml"/><Relationship Id="rId11" Type="http://schemas.openxmlformats.org/officeDocument/2006/relationships/slideLayout" Target="../slideLayouts/slideLayout173.xml"/><Relationship Id="rId12" Type="http://schemas.openxmlformats.org/officeDocument/2006/relationships/slideLayout" Target="../slideLayouts/slideLayout174.xml"/><Relationship Id="rId13" Type="http://schemas.openxmlformats.org/officeDocument/2006/relationships/slideLayout" Target="../slideLayouts/slideLayout175.xml"/><Relationship Id="rId14" Type="http://schemas.openxmlformats.org/officeDocument/2006/relationships/slideLayout" Target="../slideLayouts/slideLayout176.xml"/><Relationship Id="rId15" Type="http://schemas.openxmlformats.org/officeDocument/2006/relationships/slideLayout" Target="../slideLayouts/slideLayout177.xml"/><Relationship Id="rId16" Type="http://schemas.openxmlformats.org/officeDocument/2006/relationships/slideLayout" Target="../slideLayouts/slideLayout178.xml"/><Relationship Id="rId17" Type="http://schemas.openxmlformats.org/officeDocument/2006/relationships/slideLayout" Target="../slideLayouts/slideLayout179.xml"/><Relationship Id="rId18" Type="http://schemas.openxmlformats.org/officeDocument/2006/relationships/slideLayout" Target="../slideLayouts/slideLayout180.xml"/><Relationship Id="rId19" Type="http://schemas.openxmlformats.org/officeDocument/2006/relationships/slideLayout" Target="../slideLayouts/slideLayout181.xml"/><Relationship Id="rId37" Type="http://schemas.openxmlformats.org/officeDocument/2006/relationships/slideLayout" Target="../slideLayouts/slideLayout199.xml"/><Relationship Id="rId38" Type="http://schemas.openxmlformats.org/officeDocument/2006/relationships/theme" Target="../theme/theme6.xml"/><Relationship Id="rId39" Type="http://schemas.openxmlformats.org/officeDocument/2006/relationships/image" Target="../media/image36.jpeg"/></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219.xml"/><Relationship Id="rId21" Type="http://schemas.openxmlformats.org/officeDocument/2006/relationships/slideLayout" Target="../slideLayouts/slideLayout220.xml"/><Relationship Id="rId22" Type="http://schemas.openxmlformats.org/officeDocument/2006/relationships/slideLayout" Target="../slideLayouts/slideLayout221.xml"/><Relationship Id="rId23" Type="http://schemas.openxmlformats.org/officeDocument/2006/relationships/slideLayout" Target="../slideLayouts/slideLayout222.xml"/><Relationship Id="rId24" Type="http://schemas.openxmlformats.org/officeDocument/2006/relationships/slideLayout" Target="../slideLayouts/slideLayout223.xml"/><Relationship Id="rId25" Type="http://schemas.openxmlformats.org/officeDocument/2006/relationships/slideLayout" Target="../slideLayouts/slideLayout224.xml"/><Relationship Id="rId26" Type="http://schemas.openxmlformats.org/officeDocument/2006/relationships/slideLayout" Target="../slideLayouts/slideLayout225.xml"/><Relationship Id="rId27" Type="http://schemas.openxmlformats.org/officeDocument/2006/relationships/slideLayout" Target="../slideLayouts/slideLayout226.xml"/><Relationship Id="rId28" Type="http://schemas.openxmlformats.org/officeDocument/2006/relationships/slideLayout" Target="../slideLayouts/slideLayout227.xml"/><Relationship Id="rId29" Type="http://schemas.openxmlformats.org/officeDocument/2006/relationships/slideLayout" Target="../slideLayouts/slideLayout228.xml"/><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30" Type="http://schemas.openxmlformats.org/officeDocument/2006/relationships/slideLayout" Target="../slideLayouts/slideLayout229.xml"/><Relationship Id="rId31" Type="http://schemas.openxmlformats.org/officeDocument/2006/relationships/slideLayout" Target="../slideLayouts/slideLayout230.xml"/><Relationship Id="rId32" Type="http://schemas.openxmlformats.org/officeDocument/2006/relationships/slideLayout" Target="../slideLayouts/slideLayout231.xml"/><Relationship Id="rId9" Type="http://schemas.openxmlformats.org/officeDocument/2006/relationships/slideLayout" Target="../slideLayouts/slideLayout208.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33" Type="http://schemas.openxmlformats.org/officeDocument/2006/relationships/slideLayout" Target="../slideLayouts/slideLayout232.xml"/><Relationship Id="rId34" Type="http://schemas.openxmlformats.org/officeDocument/2006/relationships/slideLayout" Target="../slideLayouts/slideLayout233.xml"/><Relationship Id="rId35" Type="http://schemas.openxmlformats.org/officeDocument/2006/relationships/slideLayout" Target="../slideLayouts/slideLayout234.xml"/><Relationship Id="rId36" Type="http://schemas.openxmlformats.org/officeDocument/2006/relationships/slideLayout" Target="../slideLayouts/slideLayout235.xml"/><Relationship Id="rId10" Type="http://schemas.openxmlformats.org/officeDocument/2006/relationships/slideLayout" Target="../slideLayouts/slideLayout209.xml"/><Relationship Id="rId11" Type="http://schemas.openxmlformats.org/officeDocument/2006/relationships/slideLayout" Target="../slideLayouts/slideLayout210.xml"/><Relationship Id="rId12" Type="http://schemas.openxmlformats.org/officeDocument/2006/relationships/slideLayout" Target="../slideLayouts/slideLayout211.xml"/><Relationship Id="rId13" Type="http://schemas.openxmlformats.org/officeDocument/2006/relationships/slideLayout" Target="../slideLayouts/slideLayout212.xml"/><Relationship Id="rId14" Type="http://schemas.openxmlformats.org/officeDocument/2006/relationships/slideLayout" Target="../slideLayouts/slideLayout213.xml"/><Relationship Id="rId15" Type="http://schemas.openxmlformats.org/officeDocument/2006/relationships/slideLayout" Target="../slideLayouts/slideLayout214.xml"/><Relationship Id="rId16" Type="http://schemas.openxmlformats.org/officeDocument/2006/relationships/slideLayout" Target="../slideLayouts/slideLayout215.xml"/><Relationship Id="rId17" Type="http://schemas.openxmlformats.org/officeDocument/2006/relationships/slideLayout" Target="../slideLayouts/slideLayout216.xml"/><Relationship Id="rId18" Type="http://schemas.openxmlformats.org/officeDocument/2006/relationships/slideLayout" Target="../slideLayouts/slideLayout217.xml"/><Relationship Id="rId19" Type="http://schemas.openxmlformats.org/officeDocument/2006/relationships/slideLayout" Target="../slideLayouts/slideLayout218.xml"/><Relationship Id="rId37" Type="http://schemas.openxmlformats.org/officeDocument/2006/relationships/slideLayout" Target="../slideLayouts/slideLayout236.xml"/><Relationship Id="rId38" Type="http://schemas.openxmlformats.org/officeDocument/2006/relationships/slideLayout" Target="../slideLayouts/slideLayout237.xml"/><Relationship Id="rId39" Type="http://schemas.openxmlformats.org/officeDocument/2006/relationships/theme" Target="../theme/theme7.xml"/><Relationship Id="rId40" Type="http://schemas.openxmlformats.org/officeDocument/2006/relationships/image" Target="../media/image36.jpeg"/></Relationships>
</file>

<file path=ppt/slideMasters/_rels/slideMaster8.xml.rels><?xml version="1.0" encoding="UTF-8" standalone="yes"?>
<Relationships xmlns="http://schemas.openxmlformats.org/package/2006/relationships"><Relationship Id="rId20" Type="http://schemas.openxmlformats.org/officeDocument/2006/relationships/slideLayout" Target="../slideLayouts/slideLayout257.xml"/><Relationship Id="rId21" Type="http://schemas.openxmlformats.org/officeDocument/2006/relationships/slideLayout" Target="../slideLayouts/slideLayout258.xml"/><Relationship Id="rId22" Type="http://schemas.openxmlformats.org/officeDocument/2006/relationships/slideLayout" Target="../slideLayouts/slideLayout259.xml"/><Relationship Id="rId23" Type="http://schemas.openxmlformats.org/officeDocument/2006/relationships/slideLayout" Target="../slideLayouts/slideLayout260.xml"/><Relationship Id="rId24" Type="http://schemas.openxmlformats.org/officeDocument/2006/relationships/slideLayout" Target="../slideLayouts/slideLayout261.xml"/><Relationship Id="rId25" Type="http://schemas.openxmlformats.org/officeDocument/2006/relationships/slideLayout" Target="../slideLayouts/slideLayout262.xml"/><Relationship Id="rId26" Type="http://schemas.openxmlformats.org/officeDocument/2006/relationships/slideLayout" Target="../slideLayouts/slideLayout263.xml"/><Relationship Id="rId27" Type="http://schemas.openxmlformats.org/officeDocument/2006/relationships/slideLayout" Target="../slideLayouts/slideLayout264.xml"/><Relationship Id="rId28" Type="http://schemas.openxmlformats.org/officeDocument/2006/relationships/slideLayout" Target="../slideLayouts/slideLayout265.xml"/><Relationship Id="rId29" Type="http://schemas.openxmlformats.org/officeDocument/2006/relationships/slideLayout" Target="../slideLayouts/slideLayout266.xml"/><Relationship Id="rId1" Type="http://schemas.openxmlformats.org/officeDocument/2006/relationships/slideLayout" Target="../slideLayouts/slideLayout238.xml"/><Relationship Id="rId2" Type="http://schemas.openxmlformats.org/officeDocument/2006/relationships/slideLayout" Target="../slideLayouts/slideLayout239.xml"/><Relationship Id="rId3" Type="http://schemas.openxmlformats.org/officeDocument/2006/relationships/slideLayout" Target="../slideLayouts/slideLayout240.xml"/><Relationship Id="rId4" Type="http://schemas.openxmlformats.org/officeDocument/2006/relationships/slideLayout" Target="../slideLayouts/slideLayout241.xml"/><Relationship Id="rId5" Type="http://schemas.openxmlformats.org/officeDocument/2006/relationships/slideLayout" Target="../slideLayouts/slideLayout242.xml"/><Relationship Id="rId30" Type="http://schemas.openxmlformats.org/officeDocument/2006/relationships/slideLayout" Target="../slideLayouts/slideLayout267.xml"/><Relationship Id="rId31" Type="http://schemas.openxmlformats.org/officeDocument/2006/relationships/slideLayout" Target="../slideLayouts/slideLayout268.xml"/><Relationship Id="rId32" Type="http://schemas.openxmlformats.org/officeDocument/2006/relationships/slideLayout" Target="../slideLayouts/slideLayout269.xml"/><Relationship Id="rId9" Type="http://schemas.openxmlformats.org/officeDocument/2006/relationships/slideLayout" Target="../slideLayouts/slideLayout246.xml"/><Relationship Id="rId6" Type="http://schemas.openxmlformats.org/officeDocument/2006/relationships/slideLayout" Target="../slideLayouts/slideLayout243.xml"/><Relationship Id="rId7" Type="http://schemas.openxmlformats.org/officeDocument/2006/relationships/slideLayout" Target="../slideLayouts/slideLayout244.xml"/><Relationship Id="rId8" Type="http://schemas.openxmlformats.org/officeDocument/2006/relationships/slideLayout" Target="../slideLayouts/slideLayout245.xml"/><Relationship Id="rId33" Type="http://schemas.openxmlformats.org/officeDocument/2006/relationships/slideLayout" Target="../slideLayouts/slideLayout270.xml"/><Relationship Id="rId34" Type="http://schemas.openxmlformats.org/officeDocument/2006/relationships/slideLayout" Target="../slideLayouts/slideLayout271.xml"/><Relationship Id="rId35" Type="http://schemas.openxmlformats.org/officeDocument/2006/relationships/slideLayout" Target="../slideLayouts/slideLayout272.xml"/><Relationship Id="rId36" Type="http://schemas.openxmlformats.org/officeDocument/2006/relationships/slideLayout" Target="../slideLayouts/slideLayout273.xml"/><Relationship Id="rId10" Type="http://schemas.openxmlformats.org/officeDocument/2006/relationships/slideLayout" Target="../slideLayouts/slideLayout247.xml"/><Relationship Id="rId11" Type="http://schemas.openxmlformats.org/officeDocument/2006/relationships/slideLayout" Target="../slideLayouts/slideLayout248.xml"/><Relationship Id="rId12" Type="http://schemas.openxmlformats.org/officeDocument/2006/relationships/slideLayout" Target="../slideLayouts/slideLayout249.xml"/><Relationship Id="rId13" Type="http://schemas.openxmlformats.org/officeDocument/2006/relationships/slideLayout" Target="../slideLayouts/slideLayout250.xml"/><Relationship Id="rId14" Type="http://schemas.openxmlformats.org/officeDocument/2006/relationships/slideLayout" Target="../slideLayouts/slideLayout251.xml"/><Relationship Id="rId15" Type="http://schemas.openxmlformats.org/officeDocument/2006/relationships/slideLayout" Target="../slideLayouts/slideLayout252.xml"/><Relationship Id="rId16" Type="http://schemas.openxmlformats.org/officeDocument/2006/relationships/slideLayout" Target="../slideLayouts/slideLayout253.xml"/><Relationship Id="rId17" Type="http://schemas.openxmlformats.org/officeDocument/2006/relationships/slideLayout" Target="../slideLayouts/slideLayout254.xml"/><Relationship Id="rId18" Type="http://schemas.openxmlformats.org/officeDocument/2006/relationships/slideLayout" Target="../slideLayouts/slideLayout255.xml"/><Relationship Id="rId19" Type="http://schemas.openxmlformats.org/officeDocument/2006/relationships/slideLayout" Target="../slideLayouts/slideLayout256.xml"/><Relationship Id="rId37" Type="http://schemas.openxmlformats.org/officeDocument/2006/relationships/theme" Target="../theme/theme8.xml"/><Relationship Id="rId38" Type="http://schemas.openxmlformats.org/officeDocument/2006/relationships/image" Target="../media/image38.jpeg"/></Relationships>
</file>

<file path=ppt/slideMasters/_rels/slideMaster9.xml.rels><?xml version="1.0" encoding="UTF-8" standalone="yes"?>
<Relationships xmlns="http://schemas.openxmlformats.org/package/2006/relationships"><Relationship Id="rId20" Type="http://schemas.openxmlformats.org/officeDocument/2006/relationships/slideLayout" Target="../slideLayouts/slideLayout293.xml"/><Relationship Id="rId21" Type="http://schemas.openxmlformats.org/officeDocument/2006/relationships/slideLayout" Target="../slideLayouts/slideLayout294.xml"/><Relationship Id="rId22" Type="http://schemas.openxmlformats.org/officeDocument/2006/relationships/slideLayout" Target="../slideLayouts/slideLayout295.xml"/><Relationship Id="rId23" Type="http://schemas.openxmlformats.org/officeDocument/2006/relationships/slideLayout" Target="../slideLayouts/slideLayout296.xml"/><Relationship Id="rId24" Type="http://schemas.openxmlformats.org/officeDocument/2006/relationships/slideLayout" Target="../slideLayouts/slideLayout297.xml"/><Relationship Id="rId25" Type="http://schemas.openxmlformats.org/officeDocument/2006/relationships/slideLayout" Target="../slideLayouts/slideLayout298.xml"/><Relationship Id="rId26" Type="http://schemas.openxmlformats.org/officeDocument/2006/relationships/slideLayout" Target="../slideLayouts/slideLayout299.xml"/><Relationship Id="rId27" Type="http://schemas.openxmlformats.org/officeDocument/2006/relationships/slideLayout" Target="../slideLayouts/slideLayout300.xml"/><Relationship Id="rId28" Type="http://schemas.openxmlformats.org/officeDocument/2006/relationships/slideLayout" Target="../slideLayouts/slideLayout301.xml"/><Relationship Id="rId29" Type="http://schemas.openxmlformats.org/officeDocument/2006/relationships/slideLayout" Target="../slideLayouts/slideLayout302.xml"/><Relationship Id="rId1" Type="http://schemas.openxmlformats.org/officeDocument/2006/relationships/slideLayout" Target="../slideLayouts/slideLayout274.xml"/><Relationship Id="rId2" Type="http://schemas.openxmlformats.org/officeDocument/2006/relationships/slideLayout" Target="../slideLayouts/slideLayout275.xml"/><Relationship Id="rId3" Type="http://schemas.openxmlformats.org/officeDocument/2006/relationships/slideLayout" Target="../slideLayouts/slideLayout276.xml"/><Relationship Id="rId4" Type="http://schemas.openxmlformats.org/officeDocument/2006/relationships/slideLayout" Target="../slideLayouts/slideLayout277.xml"/><Relationship Id="rId5" Type="http://schemas.openxmlformats.org/officeDocument/2006/relationships/slideLayout" Target="../slideLayouts/slideLayout278.xml"/><Relationship Id="rId30" Type="http://schemas.openxmlformats.org/officeDocument/2006/relationships/slideLayout" Target="../slideLayouts/slideLayout303.xml"/><Relationship Id="rId31" Type="http://schemas.openxmlformats.org/officeDocument/2006/relationships/slideLayout" Target="../slideLayouts/slideLayout304.xml"/><Relationship Id="rId32" Type="http://schemas.openxmlformats.org/officeDocument/2006/relationships/slideLayout" Target="../slideLayouts/slideLayout305.xml"/><Relationship Id="rId9" Type="http://schemas.openxmlformats.org/officeDocument/2006/relationships/slideLayout" Target="../slideLayouts/slideLayout282.xml"/><Relationship Id="rId6" Type="http://schemas.openxmlformats.org/officeDocument/2006/relationships/slideLayout" Target="../slideLayouts/slideLayout279.xml"/><Relationship Id="rId7" Type="http://schemas.openxmlformats.org/officeDocument/2006/relationships/slideLayout" Target="../slideLayouts/slideLayout280.xml"/><Relationship Id="rId8" Type="http://schemas.openxmlformats.org/officeDocument/2006/relationships/slideLayout" Target="../slideLayouts/slideLayout281.xml"/><Relationship Id="rId33" Type="http://schemas.openxmlformats.org/officeDocument/2006/relationships/slideLayout" Target="../slideLayouts/slideLayout306.xml"/><Relationship Id="rId34" Type="http://schemas.openxmlformats.org/officeDocument/2006/relationships/slideLayout" Target="../slideLayouts/slideLayout307.xml"/><Relationship Id="rId35" Type="http://schemas.openxmlformats.org/officeDocument/2006/relationships/theme" Target="../theme/theme9.xml"/><Relationship Id="rId36" Type="http://schemas.openxmlformats.org/officeDocument/2006/relationships/image" Target="../media/image38.jpeg"/><Relationship Id="rId10" Type="http://schemas.openxmlformats.org/officeDocument/2006/relationships/slideLayout" Target="../slideLayouts/slideLayout283.xml"/><Relationship Id="rId11" Type="http://schemas.openxmlformats.org/officeDocument/2006/relationships/slideLayout" Target="../slideLayouts/slideLayout284.xml"/><Relationship Id="rId12" Type="http://schemas.openxmlformats.org/officeDocument/2006/relationships/slideLayout" Target="../slideLayouts/slideLayout285.xml"/><Relationship Id="rId13" Type="http://schemas.openxmlformats.org/officeDocument/2006/relationships/slideLayout" Target="../slideLayouts/slideLayout286.xml"/><Relationship Id="rId14" Type="http://schemas.openxmlformats.org/officeDocument/2006/relationships/slideLayout" Target="../slideLayouts/slideLayout287.xml"/><Relationship Id="rId15" Type="http://schemas.openxmlformats.org/officeDocument/2006/relationships/slideLayout" Target="../slideLayouts/slideLayout288.xml"/><Relationship Id="rId16" Type="http://schemas.openxmlformats.org/officeDocument/2006/relationships/slideLayout" Target="../slideLayouts/slideLayout289.xml"/><Relationship Id="rId17" Type="http://schemas.openxmlformats.org/officeDocument/2006/relationships/slideLayout" Target="../slideLayouts/slideLayout290.xml"/><Relationship Id="rId18" Type="http://schemas.openxmlformats.org/officeDocument/2006/relationships/slideLayout" Target="../slideLayouts/slideLayout291.xml"/><Relationship Id="rId19" Type="http://schemas.openxmlformats.org/officeDocument/2006/relationships/slideLayout" Target="../slideLayouts/slideLayout2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endParaRPr lang="sv-SE" noProof="0"/>
          </a:p>
        </p:txBody>
      </p:sp>
      <p:sp>
        <p:nvSpPr>
          <p:cNvPr id="1029" name="Text Placeholder 2"/>
          <p:cNvSpPr>
            <a:spLocks noGrp="1"/>
          </p:cNvSpPr>
          <p:nvPr>
            <p:ph type="body" idx="1"/>
          </p:nvPr>
        </p:nvSpPr>
        <p:spPr bwMode="auto">
          <a:xfrm>
            <a:off x="457200" y="13716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1"/>
            <a:r>
              <a:rPr lang="sv-SE" noProof="0" dirty="0" smtClean="0"/>
              <a:t>Second </a:t>
            </a:r>
            <a:r>
              <a:rPr lang="sv-SE" noProof="0" dirty="0" err="1" smtClean="0"/>
              <a:t>level</a:t>
            </a:r>
            <a:endParaRPr lang="sv-SE" noProof="0" dirty="0" smtClean="0"/>
          </a:p>
          <a:p>
            <a:pPr lvl="2"/>
            <a:r>
              <a:rPr lang="sv-SE" noProof="0" dirty="0" err="1" smtClean="0"/>
              <a:t>Third</a:t>
            </a:r>
            <a:r>
              <a:rPr lang="sv-SE" noProof="0" dirty="0" smtClean="0"/>
              <a:t> </a:t>
            </a:r>
            <a:r>
              <a:rPr lang="sv-SE" noProof="0" dirty="0" err="1" smtClean="0"/>
              <a:t>level</a:t>
            </a:r>
            <a:endParaRPr lang="sv-SE" noProof="0" dirty="0" smtClean="0"/>
          </a:p>
          <a:p>
            <a:pPr lvl="3"/>
            <a:r>
              <a:rPr lang="sv-SE" noProof="0" dirty="0" err="1" smtClean="0"/>
              <a:t>Fourth</a:t>
            </a:r>
            <a:r>
              <a:rPr lang="sv-SE" noProof="0" dirty="0" smtClean="0"/>
              <a:t> </a:t>
            </a:r>
            <a:r>
              <a:rPr lang="sv-SE" noProof="0" dirty="0" err="1" smtClean="0"/>
              <a:t>level</a:t>
            </a:r>
            <a:endParaRPr lang="sv-SE" noProof="0" dirty="0" smtClean="0"/>
          </a:p>
          <a:p>
            <a:pPr lvl="4"/>
            <a:r>
              <a:rPr lang="sv-SE" noProof="0" dirty="0" err="1" smtClean="0"/>
              <a:t>Fifth</a:t>
            </a:r>
            <a:r>
              <a:rPr lang="sv-SE" noProof="0" dirty="0" smtClean="0"/>
              <a:t> </a:t>
            </a:r>
            <a:r>
              <a:rPr lang="sv-SE" noProof="0" dirty="0" err="1" smtClean="0"/>
              <a:t>level</a:t>
            </a:r>
            <a:endParaRPr lang="sv-SE" noProof="0" dirty="0"/>
          </a:p>
        </p:txBody>
      </p:sp>
      <p:grpSp>
        <p:nvGrpSpPr>
          <p:cNvPr id="1031" name="Group 19"/>
          <p:cNvGrpSpPr>
            <a:grpSpLocks/>
          </p:cNvGrpSpPr>
          <p:nvPr userDrawn="1"/>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Pladsholder til slidenummer 1"/>
          <p:cNvSpPr>
            <a:spLocks noGrp="1"/>
          </p:cNvSpPr>
          <p:nvPr>
            <p:ph type="sldNum" sz="quarter" idx="4"/>
          </p:nvPr>
        </p:nvSpPr>
        <p:spPr>
          <a:xfrm>
            <a:off x="457200" y="63437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da-DK" dirty="0" smtClean="0"/>
          </a:p>
          <a:p>
            <a:r>
              <a:rPr lang="da-DK" dirty="0" smtClean="0"/>
              <a:t>	</a:t>
            </a:r>
            <a:endParaRPr lang="da-DK" dirty="0"/>
          </a:p>
        </p:txBody>
      </p:sp>
    </p:spTree>
  </p:cSld>
  <p:clrMap bg1="lt1" tx1="dk1" bg2="lt2" tx2="dk2" accent1="accent1" accent2="accent2" accent3="accent3" accent4="accent4" accent5="accent5" accent6="accent6" hlink="hlink" folHlink="folHlink"/>
  <p:sldLayoutIdLst>
    <p:sldLayoutId id="2147483940" r:id="rId1"/>
    <p:sldLayoutId id="2147483945" r:id="rId2"/>
    <p:sldLayoutId id="2147484287" r:id="rId3"/>
    <p:sldLayoutId id="2147483941" r:id="rId4"/>
    <p:sldLayoutId id="2147483922" r:id="rId5"/>
    <p:sldLayoutId id="2147484288" r:id="rId6"/>
    <p:sldLayoutId id="2147483927" r:id="rId7"/>
    <p:sldLayoutId id="2147483936" r:id="rId8"/>
    <p:sldLayoutId id="2147483939" r:id="rId9"/>
    <p:sldLayoutId id="2147483937" r:id="rId10"/>
    <p:sldLayoutId id="2147483938" r:id="rId11"/>
    <p:sldLayoutId id="2147483942" r:id="rId12"/>
    <p:sldLayoutId id="2147483943" r:id="rId13"/>
    <p:sldLayoutId id="2147483944" r:id="rId14"/>
    <p:sldLayoutId id="2147483911" r:id="rId15"/>
    <p:sldLayoutId id="2147483912" r:id="rId16"/>
    <p:sldLayoutId id="2147483923" r:id="rId17"/>
    <p:sldLayoutId id="2147483913" r:id="rId18"/>
    <p:sldLayoutId id="2147483924" r:id="rId19"/>
    <p:sldLayoutId id="2147483914" r:id="rId20"/>
    <p:sldLayoutId id="2147483915" r:id="rId21"/>
    <p:sldLayoutId id="2147483916" r:id="rId22"/>
    <p:sldLayoutId id="2147483917" r:id="rId23"/>
    <p:sldLayoutId id="2147483925" r:id="rId24"/>
    <p:sldLayoutId id="2147483926" r:id="rId25"/>
    <p:sldLayoutId id="2147483918" r:id="rId26"/>
    <p:sldLayoutId id="2147483919" r:id="rId27"/>
    <p:sldLayoutId id="2147483920" r:id="rId28"/>
    <p:sldLayoutId id="2147483921" r:id="rId29"/>
    <p:sldLayoutId id="2147483929" r:id="rId30"/>
    <p:sldLayoutId id="2147483930" r:id="rId31"/>
    <p:sldLayoutId id="2147483931" r:id="rId32"/>
    <p:sldLayoutId id="2147483932" r:id="rId33"/>
    <p:sldLayoutId id="2147483933" r:id="rId34"/>
    <p:sldLayoutId id="2147483934" r:id="rId35"/>
    <p:sldLayoutId id="2147483935" r:id="rId36"/>
    <p:sldLayoutId id="2147484090" r:id="rId37"/>
    <p:sldLayoutId id="2147484463" r:id="rId38"/>
  </p:sldLayoutIdLst>
  <p:transition xmlns:p14="http://schemas.microsoft.com/office/powerpoint/2010/main" spd="slow">
    <p:wip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400" kern="1200">
          <a:solidFill>
            <a:srgbClr val="961E90"/>
          </a:solidFill>
          <a:latin typeface="Neo Tech Std Light"/>
          <a:ea typeface="ＭＳ Ｐゴシック" charset="0"/>
          <a:cs typeface="Neo Tech Std Light"/>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400" b="0" i="0" kern="1200">
          <a:solidFill>
            <a:srgbClr val="404040"/>
          </a:solidFill>
          <a:latin typeface="Neo Tech Std Light"/>
          <a:ea typeface="ＭＳ Ｐゴシック" charset="0"/>
          <a:cs typeface="Neo Tech Std Light"/>
        </a:defRPr>
      </a:lvl1pPr>
      <a:lvl2pPr marL="742950" indent="-285750" algn="l" rtl="0" eaLnBrk="1" fontAlgn="base" hangingPunct="1">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1" fontAlgn="base" hangingPunct="1">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4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endParaRPr lang="sv-SE" noProof="0"/>
          </a:p>
        </p:txBody>
      </p:sp>
      <p:sp>
        <p:nvSpPr>
          <p:cNvPr id="1029" name="Text Placeholder 2"/>
          <p:cNvSpPr>
            <a:spLocks noGrp="1"/>
          </p:cNvSpPr>
          <p:nvPr>
            <p:ph type="body" idx="1"/>
          </p:nvPr>
        </p:nvSpPr>
        <p:spPr bwMode="auto">
          <a:xfrm>
            <a:off x="457200" y="13716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grpSp>
        <p:nvGrpSpPr>
          <p:cNvPr id="1031" name="Group 19"/>
          <p:cNvGrpSpPr>
            <a:grpSpLocks/>
          </p:cNvGrpSpPr>
          <p:nvPr userDrawn="1"/>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Pladsholder til slidenummer 1"/>
          <p:cNvSpPr>
            <a:spLocks noGrp="1"/>
          </p:cNvSpPr>
          <p:nvPr>
            <p:ph type="sldNum" sz="quarter" idx="4"/>
          </p:nvPr>
        </p:nvSpPr>
        <p:spPr>
          <a:xfrm>
            <a:off x="457200" y="634375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da-DK" dirty="0" smtClean="0">
              <a:solidFill>
                <a:srgbClr val="363636">
                  <a:tint val="75000"/>
                </a:srgbClr>
              </a:solidFill>
            </a:endParaRPr>
          </a:p>
          <a:p>
            <a:r>
              <a:rPr lang="da-DK" dirty="0" smtClean="0">
                <a:solidFill>
                  <a:srgbClr val="363636">
                    <a:tint val="75000"/>
                  </a:srgbClr>
                </a:solidFill>
              </a:rPr>
              <a:t>	</a:t>
            </a:r>
            <a:endParaRPr lang="da-DK" dirty="0">
              <a:solidFill>
                <a:srgbClr val="363636">
                  <a:tint val="75000"/>
                </a:srgbClr>
              </a:solidFill>
            </a:endParaRPr>
          </a:p>
        </p:txBody>
      </p:sp>
    </p:spTree>
    <p:extLst>
      <p:ext uri="{BB962C8B-B14F-4D97-AF65-F5344CB8AC3E}">
        <p14:creationId xmlns:p14="http://schemas.microsoft.com/office/powerpoint/2010/main" val="2948333465"/>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 id="2147484320" r:id="rId20"/>
    <p:sldLayoutId id="2147484321" r:id="rId21"/>
    <p:sldLayoutId id="2147484322" r:id="rId22"/>
    <p:sldLayoutId id="2147484323" r:id="rId23"/>
    <p:sldLayoutId id="2147484324" r:id="rId24"/>
    <p:sldLayoutId id="2147484325" r:id="rId25"/>
    <p:sldLayoutId id="2147484326" r:id="rId26"/>
    <p:sldLayoutId id="2147484327" r:id="rId27"/>
    <p:sldLayoutId id="2147484328" r:id="rId28"/>
    <p:sldLayoutId id="2147484329" r:id="rId29"/>
    <p:sldLayoutId id="2147484330" r:id="rId30"/>
    <p:sldLayoutId id="2147484331" r:id="rId31"/>
    <p:sldLayoutId id="2147484332" r:id="rId32"/>
    <p:sldLayoutId id="2147484333" r:id="rId33"/>
    <p:sldLayoutId id="2147484334" r:id="rId34"/>
    <p:sldLayoutId id="2147484335" r:id="rId35"/>
    <p:sldLayoutId id="2147484336" r:id="rId36"/>
    <p:sldLayoutId id="2147484337" r:id="rId37"/>
    <p:sldLayoutId id="2147484338" r:id="rId38"/>
    <p:sldLayoutId id="2147484339" r:id="rId39"/>
    <p:sldLayoutId id="2147484340" r:id="rId40"/>
  </p:sldLayoutIdLst>
  <p:transition xmlns:p14="http://schemas.microsoft.com/office/powerpoint/2010/main" spd="slow">
    <p:wip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kern="1200">
          <a:solidFill>
            <a:srgbClr val="961E90"/>
          </a:solidFill>
          <a:latin typeface="Neo Tech Std Light"/>
          <a:ea typeface="ＭＳ Ｐゴシック" charset="0"/>
          <a:cs typeface="Neo Tech Std Light"/>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b="0" i="0" kern="1200">
          <a:solidFill>
            <a:srgbClr val="404040"/>
          </a:solidFill>
          <a:latin typeface="Neo Tech Std Light"/>
          <a:ea typeface="ＭＳ Ｐゴシック" charset="0"/>
          <a:cs typeface="Neo Tech Std Light"/>
        </a:defRPr>
      </a:lvl1pPr>
      <a:lvl2pPr marL="742950" indent="-285750" algn="l" rtl="0" eaLnBrk="1" fontAlgn="base" hangingPunct="1">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1" fontAlgn="base" hangingPunct="1">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4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endParaRPr lang="sv-SE" noProof="0"/>
          </a:p>
        </p:txBody>
      </p:sp>
      <p:sp>
        <p:nvSpPr>
          <p:cNvPr id="1029" name="Text Placeholder 2"/>
          <p:cNvSpPr>
            <a:spLocks noGrp="1"/>
          </p:cNvSpPr>
          <p:nvPr>
            <p:ph type="body" idx="1"/>
          </p:nvPr>
        </p:nvSpPr>
        <p:spPr bwMode="auto">
          <a:xfrm>
            <a:off x="457200" y="13716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grpSp>
        <p:nvGrpSpPr>
          <p:cNvPr id="1031" name="Group 19"/>
          <p:cNvGrpSpPr>
            <a:grpSpLocks/>
          </p:cNvGrpSpPr>
          <p:nvPr userDrawn="1"/>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Pladsholder til slidenummer 1"/>
          <p:cNvSpPr>
            <a:spLocks noGrp="1"/>
          </p:cNvSpPr>
          <p:nvPr>
            <p:ph type="sldNum" sz="quarter" idx="4"/>
          </p:nvPr>
        </p:nvSpPr>
        <p:spPr>
          <a:xfrm>
            <a:off x="457200" y="63437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da-DK" dirty="0" smtClean="0">
              <a:solidFill>
                <a:srgbClr val="363636">
                  <a:tint val="75000"/>
                </a:srgbClr>
              </a:solidFill>
            </a:endParaRPr>
          </a:p>
          <a:p>
            <a:r>
              <a:rPr lang="da-DK" dirty="0" smtClean="0">
                <a:solidFill>
                  <a:srgbClr val="363636">
                    <a:tint val="75000"/>
                  </a:srgbClr>
                </a:solidFill>
              </a:rPr>
              <a:t>	</a:t>
            </a:r>
            <a:endParaRPr lang="da-DK" dirty="0">
              <a:solidFill>
                <a:srgbClr val="363636">
                  <a:tint val="75000"/>
                </a:srgbClr>
              </a:solidFill>
            </a:endParaRPr>
          </a:p>
        </p:txBody>
      </p:sp>
    </p:spTree>
    <p:extLst>
      <p:ext uri="{BB962C8B-B14F-4D97-AF65-F5344CB8AC3E}">
        <p14:creationId xmlns:p14="http://schemas.microsoft.com/office/powerpoint/2010/main" val="1581988631"/>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 id="2147484364" r:id="rId22"/>
    <p:sldLayoutId id="2147484365" r:id="rId23"/>
    <p:sldLayoutId id="2147484366" r:id="rId24"/>
    <p:sldLayoutId id="2147484367" r:id="rId25"/>
    <p:sldLayoutId id="2147484368" r:id="rId26"/>
    <p:sldLayoutId id="2147484369" r:id="rId27"/>
    <p:sldLayoutId id="2147484370" r:id="rId28"/>
    <p:sldLayoutId id="2147484371" r:id="rId29"/>
    <p:sldLayoutId id="2147484372" r:id="rId30"/>
    <p:sldLayoutId id="2147484373" r:id="rId31"/>
    <p:sldLayoutId id="2147484374" r:id="rId32"/>
    <p:sldLayoutId id="2147484375" r:id="rId33"/>
    <p:sldLayoutId id="2147484376" r:id="rId34"/>
    <p:sldLayoutId id="2147484377" r:id="rId35"/>
    <p:sldLayoutId id="2147484378" r:id="rId36"/>
    <p:sldLayoutId id="2147484379" r:id="rId37"/>
    <p:sldLayoutId id="2147484380" r:id="rId38"/>
    <p:sldLayoutId id="2147484381" r:id="rId39"/>
    <p:sldLayoutId id="2147484382" r:id="rId40"/>
  </p:sldLayoutIdLst>
  <p:transition xmlns:p14="http://schemas.microsoft.com/office/powerpoint/2010/main" spd="slow">
    <p:wip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kern="1200">
          <a:solidFill>
            <a:srgbClr val="961E90"/>
          </a:solidFill>
          <a:latin typeface="Neo Tech Std Light"/>
          <a:ea typeface="ＭＳ Ｐゴシック" charset="0"/>
          <a:cs typeface="Neo Tech Std Light"/>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b="0" i="0" kern="1200">
          <a:solidFill>
            <a:srgbClr val="404040"/>
          </a:solidFill>
          <a:latin typeface="Neo Tech Std Light"/>
          <a:ea typeface="ＭＳ Ｐゴシック" charset="0"/>
          <a:cs typeface="Neo Tech Std Light"/>
        </a:defRPr>
      </a:lvl1pPr>
      <a:lvl2pPr marL="742950" indent="-285750" algn="l" rtl="0" eaLnBrk="1" fontAlgn="base" hangingPunct="1">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1" fontAlgn="base" hangingPunct="1">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endParaRPr lang="sv-SE" noProof="0"/>
          </a:p>
        </p:txBody>
      </p:sp>
      <p:sp>
        <p:nvSpPr>
          <p:cNvPr id="1029" name="Text Placeholder 2"/>
          <p:cNvSpPr>
            <a:spLocks noGrp="1"/>
          </p:cNvSpPr>
          <p:nvPr>
            <p:ph type="body" idx="1"/>
          </p:nvPr>
        </p:nvSpPr>
        <p:spPr bwMode="auto">
          <a:xfrm>
            <a:off x="457200" y="13716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grpSp>
        <p:nvGrpSpPr>
          <p:cNvPr id="1031" name="Group 19"/>
          <p:cNvGrpSpPr>
            <a:grpSpLocks/>
          </p:cNvGrpSpPr>
          <p:nvPr userDrawn="1"/>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Pladsholder til slidenummer 1"/>
          <p:cNvSpPr>
            <a:spLocks noGrp="1"/>
          </p:cNvSpPr>
          <p:nvPr>
            <p:ph type="sldNum" sz="quarter" idx="4"/>
          </p:nvPr>
        </p:nvSpPr>
        <p:spPr>
          <a:xfrm>
            <a:off x="457200" y="634367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da-DK" dirty="0" smtClean="0">
              <a:solidFill>
                <a:srgbClr val="363636">
                  <a:tint val="75000"/>
                </a:srgbClr>
              </a:solidFill>
            </a:endParaRPr>
          </a:p>
          <a:p>
            <a:r>
              <a:rPr lang="da-DK" dirty="0" smtClean="0">
                <a:solidFill>
                  <a:srgbClr val="363636">
                    <a:tint val="75000"/>
                  </a:srgbClr>
                </a:solidFill>
              </a:rPr>
              <a:t>	</a:t>
            </a:r>
            <a:endParaRPr lang="da-DK" dirty="0">
              <a:solidFill>
                <a:srgbClr val="363636">
                  <a:tint val="75000"/>
                </a:srgbClr>
              </a:solidFill>
            </a:endParaRPr>
          </a:p>
        </p:txBody>
      </p:sp>
    </p:spTree>
    <p:extLst>
      <p:ext uri="{BB962C8B-B14F-4D97-AF65-F5344CB8AC3E}">
        <p14:creationId xmlns:p14="http://schemas.microsoft.com/office/powerpoint/2010/main" val="2223049132"/>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 id="2147484396" r:id="rId13"/>
    <p:sldLayoutId id="2147484397" r:id="rId14"/>
    <p:sldLayoutId id="2147484398" r:id="rId15"/>
    <p:sldLayoutId id="2147484399" r:id="rId16"/>
    <p:sldLayoutId id="2147484400" r:id="rId17"/>
    <p:sldLayoutId id="2147484401" r:id="rId18"/>
    <p:sldLayoutId id="2147484402" r:id="rId19"/>
    <p:sldLayoutId id="2147484403" r:id="rId20"/>
    <p:sldLayoutId id="2147484404" r:id="rId21"/>
    <p:sldLayoutId id="2147484405" r:id="rId22"/>
    <p:sldLayoutId id="2147484406" r:id="rId23"/>
    <p:sldLayoutId id="2147484407" r:id="rId24"/>
    <p:sldLayoutId id="2147484408" r:id="rId25"/>
    <p:sldLayoutId id="2147484409" r:id="rId26"/>
    <p:sldLayoutId id="2147484410" r:id="rId27"/>
    <p:sldLayoutId id="2147484411" r:id="rId28"/>
    <p:sldLayoutId id="2147484412" r:id="rId29"/>
    <p:sldLayoutId id="2147484413" r:id="rId30"/>
    <p:sldLayoutId id="2147484414" r:id="rId31"/>
    <p:sldLayoutId id="2147484415" r:id="rId32"/>
    <p:sldLayoutId id="2147484416" r:id="rId33"/>
    <p:sldLayoutId id="2147484417" r:id="rId34"/>
    <p:sldLayoutId id="2147484418" r:id="rId35"/>
    <p:sldLayoutId id="2147484419" r:id="rId36"/>
    <p:sldLayoutId id="2147484420" r:id="rId37"/>
    <p:sldLayoutId id="2147484421" r:id="rId38"/>
    <p:sldLayoutId id="2147484422" r:id="rId39"/>
  </p:sldLayoutIdLst>
  <p:transition xmlns:p14="http://schemas.microsoft.com/office/powerpoint/2010/main" spd="slow">
    <p:wip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kern="1200">
          <a:solidFill>
            <a:srgbClr val="961E90"/>
          </a:solidFill>
          <a:latin typeface="Neo Tech Std Light"/>
          <a:ea typeface="ＭＳ Ｐゴシック" charset="0"/>
          <a:cs typeface="Neo Tech Std Light"/>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b="0" i="0" kern="1200">
          <a:solidFill>
            <a:srgbClr val="404040"/>
          </a:solidFill>
          <a:latin typeface="Neo Tech Std Light"/>
          <a:ea typeface="ＭＳ Ｐゴシック" charset="0"/>
          <a:cs typeface="Neo Tech Std Light"/>
        </a:defRPr>
      </a:lvl1pPr>
      <a:lvl2pPr marL="742950" indent="-285750" algn="l" rtl="0" eaLnBrk="1" fontAlgn="base" hangingPunct="1">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1" fontAlgn="base" hangingPunct="1">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endParaRPr lang="sv-SE" noProof="0"/>
          </a:p>
        </p:txBody>
      </p:sp>
      <p:sp>
        <p:nvSpPr>
          <p:cNvPr id="1029" name="Text Placeholder 2"/>
          <p:cNvSpPr>
            <a:spLocks noGrp="1"/>
          </p:cNvSpPr>
          <p:nvPr>
            <p:ph type="body" idx="1"/>
          </p:nvPr>
        </p:nvSpPr>
        <p:spPr bwMode="auto">
          <a:xfrm>
            <a:off x="457200" y="13716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grpSp>
        <p:nvGrpSpPr>
          <p:cNvPr id="1031" name="Group 19"/>
          <p:cNvGrpSpPr>
            <a:grpSpLocks/>
          </p:cNvGrpSpPr>
          <p:nvPr userDrawn="1"/>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Pladsholder til slidenummer 1"/>
          <p:cNvSpPr>
            <a:spLocks noGrp="1"/>
          </p:cNvSpPr>
          <p:nvPr>
            <p:ph type="sldNum" sz="quarter" idx="4"/>
          </p:nvPr>
        </p:nvSpPr>
        <p:spPr>
          <a:xfrm>
            <a:off x="457200" y="634367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da-DK" dirty="0" smtClean="0">
              <a:solidFill>
                <a:srgbClr val="363636">
                  <a:tint val="75000"/>
                </a:srgbClr>
              </a:solidFill>
            </a:endParaRPr>
          </a:p>
          <a:p>
            <a:r>
              <a:rPr lang="da-DK" dirty="0" smtClean="0">
                <a:solidFill>
                  <a:srgbClr val="363636">
                    <a:tint val="75000"/>
                  </a:srgbClr>
                </a:solidFill>
              </a:rPr>
              <a:t>	</a:t>
            </a:r>
            <a:endParaRPr lang="da-DK" dirty="0">
              <a:solidFill>
                <a:srgbClr val="363636">
                  <a:tint val="75000"/>
                </a:srgbClr>
              </a:solidFill>
            </a:endParaRPr>
          </a:p>
        </p:txBody>
      </p:sp>
    </p:spTree>
    <p:extLst>
      <p:ext uri="{BB962C8B-B14F-4D97-AF65-F5344CB8AC3E}">
        <p14:creationId xmlns:p14="http://schemas.microsoft.com/office/powerpoint/2010/main" val="3121318100"/>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 id="2147484437" r:id="rId14"/>
    <p:sldLayoutId id="2147484438" r:id="rId15"/>
    <p:sldLayoutId id="2147484439" r:id="rId16"/>
    <p:sldLayoutId id="2147484440" r:id="rId17"/>
    <p:sldLayoutId id="2147484441" r:id="rId18"/>
    <p:sldLayoutId id="2147484442" r:id="rId19"/>
    <p:sldLayoutId id="2147484443" r:id="rId20"/>
    <p:sldLayoutId id="2147484444" r:id="rId21"/>
    <p:sldLayoutId id="2147484445" r:id="rId22"/>
    <p:sldLayoutId id="2147484446" r:id="rId23"/>
    <p:sldLayoutId id="2147484447" r:id="rId24"/>
    <p:sldLayoutId id="2147484448" r:id="rId25"/>
    <p:sldLayoutId id="2147484449" r:id="rId26"/>
    <p:sldLayoutId id="2147484450" r:id="rId27"/>
    <p:sldLayoutId id="2147484451" r:id="rId28"/>
    <p:sldLayoutId id="2147484452" r:id="rId29"/>
    <p:sldLayoutId id="2147484453" r:id="rId30"/>
    <p:sldLayoutId id="2147484454" r:id="rId31"/>
    <p:sldLayoutId id="2147484455" r:id="rId32"/>
    <p:sldLayoutId id="2147484456" r:id="rId33"/>
    <p:sldLayoutId id="2147484457" r:id="rId34"/>
    <p:sldLayoutId id="2147484458" r:id="rId35"/>
    <p:sldLayoutId id="2147484459" r:id="rId36"/>
    <p:sldLayoutId id="2147484460" r:id="rId37"/>
    <p:sldLayoutId id="2147484461" r:id="rId38"/>
    <p:sldLayoutId id="2147484462" r:id="rId39"/>
  </p:sldLayoutIdLst>
  <p:transition xmlns:p14="http://schemas.microsoft.com/office/powerpoint/2010/main" spd="slow">
    <p:wip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kern="1200">
          <a:solidFill>
            <a:srgbClr val="961E90"/>
          </a:solidFill>
          <a:latin typeface="Neo Tech Std Light"/>
          <a:ea typeface="ＭＳ Ｐゴシック" charset="0"/>
          <a:cs typeface="Neo Tech Std Light"/>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b="0" i="0" kern="1200">
          <a:solidFill>
            <a:srgbClr val="404040"/>
          </a:solidFill>
          <a:latin typeface="Neo Tech Std Light"/>
          <a:ea typeface="ＭＳ Ｐゴシック" charset="0"/>
          <a:cs typeface="Neo Tech Std Light"/>
        </a:defRPr>
      </a:lvl1pPr>
      <a:lvl2pPr marL="742950" indent="-285750" algn="l" rtl="0" eaLnBrk="1" fontAlgn="base" hangingPunct="1">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1" fontAlgn="base" hangingPunct="1">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56" y="365129"/>
            <a:ext cx="78867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628656" y="1825625"/>
            <a:ext cx="78867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628650" y="635640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a:p>
        </p:txBody>
      </p:sp>
      <p:sp>
        <p:nvSpPr>
          <p:cNvPr id="5" name="Pladsholder til sidefod 4"/>
          <p:cNvSpPr>
            <a:spLocks noGrp="1"/>
          </p:cNvSpPr>
          <p:nvPr>
            <p:ph type="ftr" sz="quarter" idx="3"/>
          </p:nvPr>
        </p:nvSpPr>
        <p:spPr>
          <a:xfrm>
            <a:off x="3028956" y="635640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6457950" y="63564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CEBEA-F5BA-49E9-9C29-8631F2148E84}" type="slidenum">
              <a:rPr lang="da-DK" smtClean="0"/>
              <a:t>‹#›</a:t>
            </a:fld>
            <a:endParaRPr lang="da-DK"/>
          </a:p>
        </p:txBody>
      </p:sp>
    </p:spTree>
    <p:extLst>
      <p:ext uri="{BB962C8B-B14F-4D97-AF65-F5344CB8AC3E}">
        <p14:creationId xmlns:p14="http://schemas.microsoft.com/office/powerpoint/2010/main" val="113548104"/>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p:cNvPicPr>
          <p:nvPr userDrawn="1"/>
        </p:nvPicPr>
        <p:blipFill>
          <a:blip r:embed="rId41"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JM"/>
          </a:p>
        </p:txBody>
      </p:sp>
      <p:sp>
        <p:nvSpPr>
          <p:cNvPr id="1028" name="Text Placeholder 2"/>
          <p:cNvSpPr>
            <a:spLocks noGrp="1"/>
          </p:cNvSpPr>
          <p:nvPr>
            <p:ph type="body" idx="1"/>
          </p:nvPr>
        </p:nvSpPr>
        <p:spPr bwMode="auto">
          <a:xfrm>
            <a:off x="457200" y="13716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grpSp>
        <p:nvGrpSpPr>
          <p:cNvPr id="1029" name="Group 19"/>
          <p:cNvGrpSpPr>
            <a:grpSpLocks/>
          </p:cNvGrpSpPr>
          <p:nvPr userDrawn="1"/>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8789349"/>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 id="2147483978" r:id="rId19"/>
    <p:sldLayoutId id="2147483979" r:id="rId20"/>
    <p:sldLayoutId id="2147483980" r:id="rId21"/>
    <p:sldLayoutId id="2147483981" r:id="rId22"/>
    <p:sldLayoutId id="2147483982" r:id="rId23"/>
    <p:sldLayoutId id="2147483983" r:id="rId24"/>
    <p:sldLayoutId id="2147483984" r:id="rId25"/>
    <p:sldLayoutId id="2147483985" r:id="rId26"/>
    <p:sldLayoutId id="2147483986" r:id="rId27"/>
    <p:sldLayoutId id="2147483987" r:id="rId28"/>
    <p:sldLayoutId id="2147483988" r:id="rId29"/>
    <p:sldLayoutId id="2147483989" r:id="rId30"/>
    <p:sldLayoutId id="2147483990" r:id="rId31"/>
    <p:sldLayoutId id="2147483991" r:id="rId32"/>
    <p:sldLayoutId id="2147483992" r:id="rId33"/>
    <p:sldLayoutId id="2147483993" r:id="rId34"/>
    <p:sldLayoutId id="2147483994" r:id="rId35"/>
    <p:sldLayoutId id="2147483995" r:id="rId36"/>
    <p:sldLayoutId id="2147483996" r:id="rId37"/>
    <p:sldLayoutId id="2147483997" r:id="rId38"/>
    <p:sldLayoutId id="2147484292" r:id="rId39"/>
  </p:sldLayoutIdLst>
  <p:transition xmlns:p14="http://schemas.microsoft.com/office/powerpoint/2010/main" spd="slow">
    <p:wipe/>
  </p:transitio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kern="1200">
          <a:solidFill>
            <a:srgbClr val="961E90"/>
          </a:solidFill>
          <a:latin typeface="Neo Tech Std Light"/>
          <a:ea typeface="ＭＳ Ｐゴシック" charset="0"/>
          <a:cs typeface="Neo Tech Std Light"/>
        </a:defRPr>
      </a:lvl1pPr>
      <a:lvl2pPr algn="l" rtl="0" eaLnBrk="0" fontAlgn="base" hangingPunct="0">
        <a:spcBef>
          <a:spcPct val="0"/>
        </a:spcBef>
        <a:spcAft>
          <a:spcPct val="0"/>
        </a:spcAft>
        <a:defRPr sz="4000">
          <a:solidFill>
            <a:srgbClr val="961E90"/>
          </a:solidFill>
          <a:latin typeface="Neo Tech Std Light" charset="0"/>
          <a:ea typeface="ＭＳ Ｐゴシック" charset="0"/>
        </a:defRPr>
      </a:lvl2pPr>
      <a:lvl3pPr algn="l" rtl="0" eaLnBrk="0" fontAlgn="base" hangingPunct="0">
        <a:spcBef>
          <a:spcPct val="0"/>
        </a:spcBef>
        <a:spcAft>
          <a:spcPct val="0"/>
        </a:spcAft>
        <a:defRPr sz="4000">
          <a:solidFill>
            <a:srgbClr val="961E90"/>
          </a:solidFill>
          <a:latin typeface="Neo Tech Std Light" charset="0"/>
          <a:ea typeface="ＭＳ Ｐゴシック" charset="0"/>
        </a:defRPr>
      </a:lvl3pPr>
      <a:lvl4pPr algn="l" rtl="0" eaLnBrk="0" fontAlgn="base" hangingPunct="0">
        <a:spcBef>
          <a:spcPct val="0"/>
        </a:spcBef>
        <a:spcAft>
          <a:spcPct val="0"/>
        </a:spcAft>
        <a:defRPr sz="4000">
          <a:solidFill>
            <a:srgbClr val="961E90"/>
          </a:solidFill>
          <a:latin typeface="Neo Tech Std Light" charset="0"/>
          <a:ea typeface="ＭＳ Ｐゴシック" charset="0"/>
        </a:defRPr>
      </a:lvl4pPr>
      <a:lvl5pPr algn="l" rtl="0" eaLnBrk="0" fontAlgn="base" hangingPunct="0">
        <a:spcBef>
          <a:spcPct val="0"/>
        </a:spcBef>
        <a:spcAft>
          <a:spcPct val="0"/>
        </a:spcAft>
        <a:defRPr sz="40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p:titleStyle>
    <p:bodyStyle>
      <a:lvl1pPr marL="342900" indent="-342900" algn="l" rtl="0" eaLnBrk="0" fontAlgn="base" hangingPunct="0">
        <a:spcBef>
          <a:spcPct val="20000"/>
        </a:spcBef>
        <a:spcAft>
          <a:spcPct val="0"/>
        </a:spcAft>
        <a:buClr>
          <a:schemeClr val="accent2"/>
        </a:buClr>
        <a:buFont typeface="Wingdings" charset="0"/>
        <a:buChar char="§"/>
        <a:defRPr sz="2800" kern="1200">
          <a:solidFill>
            <a:srgbClr val="404040"/>
          </a:solidFill>
          <a:latin typeface="+mn-l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JM" dirty="0"/>
          </a:p>
        </p:txBody>
      </p:sp>
      <p:sp>
        <p:nvSpPr>
          <p:cNvPr id="1029" name="Text Placeholder 2"/>
          <p:cNvSpPr>
            <a:spLocks noGrp="1"/>
          </p:cNvSpPr>
          <p:nvPr>
            <p:ph type="body" idx="1"/>
          </p:nvPr>
        </p:nvSpPr>
        <p:spPr bwMode="auto">
          <a:xfrm>
            <a:off x="457200" y="13716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grpSp>
        <p:nvGrpSpPr>
          <p:cNvPr id="1031" name="Group 19"/>
          <p:cNvGrpSpPr>
            <a:grpSpLocks/>
          </p:cNvGrpSpPr>
          <p:nvPr userDrawn="1"/>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1984375"/>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 id="2147484051" r:id="rId16"/>
    <p:sldLayoutId id="2147484052" r:id="rId17"/>
    <p:sldLayoutId id="2147484053" r:id="rId18"/>
    <p:sldLayoutId id="2147484054" r:id="rId19"/>
    <p:sldLayoutId id="2147484055" r:id="rId20"/>
    <p:sldLayoutId id="2147484056" r:id="rId21"/>
    <p:sldLayoutId id="2147484057" r:id="rId22"/>
    <p:sldLayoutId id="2147484058" r:id="rId23"/>
    <p:sldLayoutId id="2147484059" r:id="rId24"/>
    <p:sldLayoutId id="2147484060" r:id="rId25"/>
    <p:sldLayoutId id="2147484061" r:id="rId26"/>
    <p:sldLayoutId id="2147484062" r:id="rId27"/>
    <p:sldLayoutId id="2147484063" r:id="rId28"/>
    <p:sldLayoutId id="2147484064" r:id="rId29"/>
    <p:sldLayoutId id="2147484065" r:id="rId30"/>
    <p:sldLayoutId id="2147484066" r:id="rId31"/>
    <p:sldLayoutId id="2147484067" r:id="rId32"/>
    <p:sldLayoutId id="2147484068" r:id="rId33"/>
    <p:sldLayoutId id="2147484069" r:id="rId34"/>
    <p:sldLayoutId id="2147484070" r:id="rId35"/>
    <p:sldLayoutId id="2147484073" r:id="rId36"/>
    <p:sldLayoutId id="2147484293" r:id="rId37"/>
    <p:sldLayoutId id="2147484294" r:id="rId38"/>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kern="1200">
          <a:solidFill>
            <a:srgbClr val="961E90"/>
          </a:solidFill>
          <a:latin typeface="Neo Tech Std Light"/>
          <a:ea typeface="ＭＳ Ｐゴシック" charset="0"/>
          <a:cs typeface="Neo Tech Std Light"/>
        </a:defRPr>
      </a:lvl1pPr>
      <a:lvl2pPr algn="l" rtl="0" eaLnBrk="0" fontAlgn="base" hangingPunct="0">
        <a:spcBef>
          <a:spcPct val="0"/>
        </a:spcBef>
        <a:spcAft>
          <a:spcPct val="0"/>
        </a:spcAft>
        <a:defRPr sz="4400">
          <a:solidFill>
            <a:srgbClr val="961E90"/>
          </a:solidFill>
          <a:latin typeface="Neo Tech Std Light" charset="0"/>
          <a:ea typeface="ＭＳ Ｐゴシック" charset="0"/>
        </a:defRPr>
      </a:lvl2pPr>
      <a:lvl3pPr algn="l" rtl="0" eaLnBrk="0" fontAlgn="base" hangingPunct="0">
        <a:spcBef>
          <a:spcPct val="0"/>
        </a:spcBef>
        <a:spcAft>
          <a:spcPct val="0"/>
        </a:spcAft>
        <a:defRPr sz="4400">
          <a:solidFill>
            <a:srgbClr val="961E90"/>
          </a:solidFill>
          <a:latin typeface="Neo Tech Std Light" charset="0"/>
          <a:ea typeface="ＭＳ Ｐゴシック" charset="0"/>
        </a:defRPr>
      </a:lvl3pPr>
      <a:lvl4pPr algn="l" rtl="0" eaLnBrk="0" fontAlgn="base" hangingPunct="0">
        <a:spcBef>
          <a:spcPct val="0"/>
        </a:spcBef>
        <a:spcAft>
          <a:spcPct val="0"/>
        </a:spcAft>
        <a:defRPr sz="4400">
          <a:solidFill>
            <a:srgbClr val="961E90"/>
          </a:solidFill>
          <a:latin typeface="Neo Tech Std Light" charset="0"/>
          <a:ea typeface="ＭＳ Ｐゴシック" charset="0"/>
        </a:defRPr>
      </a:lvl4pPr>
      <a:lvl5pPr algn="l" rtl="0" eaLnBrk="0" fontAlgn="base" hangingPunct="0">
        <a:spcBef>
          <a:spcPct val="0"/>
        </a:spcBef>
        <a:spcAft>
          <a:spcPct val="0"/>
        </a:spcAft>
        <a:defRPr sz="44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p:titleStyle>
    <p:bodyStyle>
      <a:lvl1pPr marL="342900" indent="-342900" algn="l" rtl="0" eaLnBrk="0" fontAlgn="base" hangingPunct="0">
        <a:spcBef>
          <a:spcPct val="20000"/>
        </a:spcBef>
        <a:spcAft>
          <a:spcPct val="0"/>
        </a:spcAft>
        <a:buClr>
          <a:schemeClr val="accent2"/>
        </a:buClr>
        <a:buFont typeface="Wingdings" charset="2"/>
        <a:buChar char="§"/>
        <a:defRPr sz="2800" kern="1200">
          <a:solidFill>
            <a:srgbClr val="404040"/>
          </a:solidFill>
          <a:latin typeface="+mn-l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a:off x="13085"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endParaRPr lang="sv-SE" noProof="0"/>
          </a:p>
        </p:txBody>
      </p:sp>
      <p:sp>
        <p:nvSpPr>
          <p:cNvPr id="1029" name="Text Placeholder 2"/>
          <p:cNvSpPr>
            <a:spLocks noGrp="1"/>
          </p:cNvSpPr>
          <p:nvPr>
            <p:ph type="body" idx="1"/>
          </p:nvPr>
        </p:nvSpPr>
        <p:spPr bwMode="auto">
          <a:xfrm>
            <a:off x="457200" y="13716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grpSp>
        <p:nvGrpSpPr>
          <p:cNvPr id="1031" name="Group 19"/>
          <p:cNvGrpSpPr>
            <a:grpSpLocks/>
          </p:cNvGrpSpPr>
          <p:nvPr/>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2072148"/>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 id="2147484108" r:id="rId15"/>
    <p:sldLayoutId id="2147484109" r:id="rId16"/>
    <p:sldLayoutId id="2147484110" r:id="rId17"/>
    <p:sldLayoutId id="2147484111" r:id="rId18"/>
    <p:sldLayoutId id="2147484112" r:id="rId19"/>
    <p:sldLayoutId id="2147484113" r:id="rId20"/>
    <p:sldLayoutId id="2147484114" r:id="rId21"/>
    <p:sldLayoutId id="2147484115" r:id="rId22"/>
    <p:sldLayoutId id="2147484116" r:id="rId23"/>
    <p:sldLayoutId id="2147484117" r:id="rId24"/>
    <p:sldLayoutId id="2147484118" r:id="rId25"/>
    <p:sldLayoutId id="2147484119" r:id="rId26"/>
    <p:sldLayoutId id="2147484120" r:id="rId27"/>
    <p:sldLayoutId id="2147484121" r:id="rId28"/>
    <p:sldLayoutId id="2147484122" r:id="rId29"/>
    <p:sldLayoutId id="2147484123" r:id="rId30"/>
    <p:sldLayoutId id="2147484124" r:id="rId31"/>
    <p:sldLayoutId id="2147484125" r:id="rId32"/>
    <p:sldLayoutId id="2147484126" r:id="rId33"/>
    <p:sldLayoutId id="2147484127" r:id="rId34"/>
    <p:sldLayoutId id="2147484128" r:id="rId35"/>
    <p:sldLayoutId id="2147484129" r:id="rId36"/>
  </p:sldLayoutIdLst>
  <p:transition xmlns:p14="http://schemas.microsoft.com/office/powerpoint/2010/main" spd="slow">
    <p:wip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kern="1200">
          <a:solidFill>
            <a:srgbClr val="961E90"/>
          </a:solidFill>
          <a:latin typeface="Neo Tech Std Light"/>
          <a:ea typeface="ＭＳ Ｐゴシック" charset="0"/>
          <a:cs typeface="Neo Tech Std Light"/>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b="0" i="0" kern="1200">
          <a:solidFill>
            <a:srgbClr val="404040"/>
          </a:solidFill>
          <a:latin typeface="Neo Tech Std Light"/>
          <a:ea typeface="ＭＳ Ｐゴシック" charset="0"/>
          <a:cs typeface="Neo Tech Std Light"/>
        </a:defRPr>
      </a:lvl1pPr>
      <a:lvl2pPr marL="742950" indent="-285750" algn="l" rtl="0" eaLnBrk="1" fontAlgn="base" hangingPunct="1">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1" fontAlgn="base" hangingPunct="1">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13085"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endParaRPr lang="sv-SE" noProof="0"/>
          </a:p>
        </p:txBody>
      </p:sp>
      <p:sp>
        <p:nvSpPr>
          <p:cNvPr id="1029" name="Text Placeholder 2"/>
          <p:cNvSpPr>
            <a:spLocks noGrp="1"/>
          </p:cNvSpPr>
          <p:nvPr>
            <p:ph type="body" idx="1"/>
          </p:nvPr>
        </p:nvSpPr>
        <p:spPr bwMode="auto">
          <a:xfrm>
            <a:off x="457200" y="13716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grpSp>
        <p:nvGrpSpPr>
          <p:cNvPr id="1031" name="Group 19"/>
          <p:cNvGrpSpPr>
            <a:grpSpLocks/>
          </p:cNvGrpSpPr>
          <p:nvPr/>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2072148"/>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7" r:id="rId17"/>
    <p:sldLayoutId id="2147484148" r:id="rId18"/>
    <p:sldLayoutId id="2147484149" r:id="rId19"/>
    <p:sldLayoutId id="2147484150" r:id="rId20"/>
    <p:sldLayoutId id="2147484151" r:id="rId21"/>
    <p:sldLayoutId id="2147484152" r:id="rId22"/>
    <p:sldLayoutId id="2147484153" r:id="rId23"/>
    <p:sldLayoutId id="2147484154" r:id="rId24"/>
    <p:sldLayoutId id="2147484155" r:id="rId25"/>
    <p:sldLayoutId id="2147484156" r:id="rId26"/>
    <p:sldLayoutId id="2147484157" r:id="rId27"/>
    <p:sldLayoutId id="2147484158" r:id="rId28"/>
    <p:sldLayoutId id="2147484159" r:id="rId29"/>
    <p:sldLayoutId id="2147484160" r:id="rId30"/>
    <p:sldLayoutId id="2147484161" r:id="rId31"/>
    <p:sldLayoutId id="2147484162" r:id="rId32"/>
    <p:sldLayoutId id="2147484163" r:id="rId33"/>
    <p:sldLayoutId id="2147484164" r:id="rId34"/>
    <p:sldLayoutId id="2147484165" r:id="rId35"/>
    <p:sldLayoutId id="2147484295" r:id="rId36"/>
    <p:sldLayoutId id="2147484296" r:id="rId37"/>
  </p:sldLayoutIdLst>
  <p:transition xmlns:p14="http://schemas.microsoft.com/office/powerpoint/2010/main" spd="slow">
    <p:wip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kern="1200">
          <a:solidFill>
            <a:srgbClr val="961E90"/>
          </a:solidFill>
          <a:latin typeface="Neo Tech Std Light"/>
          <a:ea typeface="ＭＳ Ｐゴシック" charset="0"/>
          <a:cs typeface="Neo Tech Std Light"/>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b="0" i="0" kern="1200">
          <a:solidFill>
            <a:srgbClr val="404040"/>
          </a:solidFill>
          <a:latin typeface="Neo Tech Std Light"/>
          <a:ea typeface="ＭＳ Ｐゴシック" charset="0"/>
          <a:cs typeface="Neo Tech Std Light"/>
        </a:defRPr>
      </a:lvl1pPr>
      <a:lvl2pPr marL="742950" indent="-285750" algn="l" rtl="0" eaLnBrk="1" fontAlgn="base" hangingPunct="1">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1" fontAlgn="base" hangingPunct="1">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13085"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endParaRPr lang="sv-SE" noProof="0"/>
          </a:p>
        </p:txBody>
      </p:sp>
      <p:sp>
        <p:nvSpPr>
          <p:cNvPr id="1029" name="Text Placeholder 2"/>
          <p:cNvSpPr>
            <a:spLocks noGrp="1"/>
          </p:cNvSpPr>
          <p:nvPr>
            <p:ph type="body" idx="1"/>
          </p:nvPr>
        </p:nvSpPr>
        <p:spPr bwMode="auto">
          <a:xfrm>
            <a:off x="457200" y="13716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grpSp>
        <p:nvGrpSpPr>
          <p:cNvPr id="1031" name="Group 19"/>
          <p:cNvGrpSpPr>
            <a:grpSpLocks/>
          </p:cNvGrpSpPr>
          <p:nvPr/>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 id="2147484180" r:id="rId14"/>
    <p:sldLayoutId id="2147484181" r:id="rId15"/>
    <p:sldLayoutId id="2147484182" r:id="rId16"/>
    <p:sldLayoutId id="2147484290" r:id="rId17"/>
    <p:sldLayoutId id="2147484184" r:id="rId18"/>
    <p:sldLayoutId id="2147484185" r:id="rId19"/>
    <p:sldLayoutId id="2147484186" r:id="rId20"/>
    <p:sldLayoutId id="2147484187" r:id="rId21"/>
    <p:sldLayoutId id="2147484188" r:id="rId22"/>
    <p:sldLayoutId id="2147484189" r:id="rId23"/>
    <p:sldLayoutId id="2147484190" r:id="rId24"/>
    <p:sldLayoutId id="2147484191" r:id="rId25"/>
    <p:sldLayoutId id="2147484192" r:id="rId26"/>
    <p:sldLayoutId id="2147484193" r:id="rId27"/>
    <p:sldLayoutId id="2147484194" r:id="rId28"/>
    <p:sldLayoutId id="2147484195" r:id="rId29"/>
    <p:sldLayoutId id="2147484196" r:id="rId30"/>
    <p:sldLayoutId id="2147484197" r:id="rId31"/>
    <p:sldLayoutId id="2147484198" r:id="rId32"/>
    <p:sldLayoutId id="2147484199" r:id="rId33"/>
    <p:sldLayoutId id="2147484200" r:id="rId34"/>
    <p:sldLayoutId id="2147484289" r:id="rId35"/>
    <p:sldLayoutId id="2147484202" r:id="rId36"/>
    <p:sldLayoutId id="2147484203" r:id="rId37"/>
    <p:sldLayoutId id="2147484204" r:id="rId38"/>
  </p:sldLayoutIdLst>
  <p:transition xmlns:p14="http://schemas.microsoft.com/office/powerpoint/2010/main" spd="slow">
    <p:wip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kern="1200">
          <a:solidFill>
            <a:srgbClr val="961E90"/>
          </a:solidFill>
          <a:latin typeface="Neo Tech Std Light"/>
          <a:ea typeface="ＭＳ Ｐゴシック" charset="0"/>
          <a:cs typeface="Neo Tech Std Light"/>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b="0" i="0" kern="1200">
          <a:solidFill>
            <a:srgbClr val="404040"/>
          </a:solidFill>
          <a:latin typeface="Neo Tech Std Light"/>
          <a:ea typeface="ＭＳ Ｐゴシック" charset="0"/>
          <a:cs typeface="Neo Tech Std Light"/>
        </a:defRPr>
      </a:lvl1pPr>
      <a:lvl2pPr marL="742950" indent="-285750" algn="l" rtl="0" eaLnBrk="1" fontAlgn="base" hangingPunct="1">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1" fontAlgn="base" hangingPunct="1">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a:off x="13085"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endParaRPr lang="sv-SE" noProof="0"/>
          </a:p>
        </p:txBody>
      </p:sp>
      <p:sp>
        <p:nvSpPr>
          <p:cNvPr id="1029" name="Text Placeholder 2"/>
          <p:cNvSpPr>
            <a:spLocks noGrp="1"/>
          </p:cNvSpPr>
          <p:nvPr>
            <p:ph type="body" idx="1"/>
          </p:nvPr>
        </p:nvSpPr>
        <p:spPr bwMode="auto">
          <a:xfrm>
            <a:off x="457200" y="13716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grpSp>
        <p:nvGrpSpPr>
          <p:cNvPr id="1031" name="Group 19"/>
          <p:cNvGrpSpPr>
            <a:grpSpLocks/>
          </p:cNvGrpSpPr>
          <p:nvPr/>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8892349"/>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 id="2147484218" r:id="rId13"/>
    <p:sldLayoutId id="2147484219" r:id="rId14"/>
    <p:sldLayoutId id="2147484220" r:id="rId15"/>
    <p:sldLayoutId id="2147484221" r:id="rId16"/>
    <p:sldLayoutId id="2147484222" r:id="rId17"/>
    <p:sldLayoutId id="2147484223" r:id="rId18"/>
    <p:sldLayoutId id="2147484224" r:id="rId19"/>
    <p:sldLayoutId id="2147484225" r:id="rId20"/>
    <p:sldLayoutId id="2147484226" r:id="rId21"/>
    <p:sldLayoutId id="2147484227" r:id="rId22"/>
    <p:sldLayoutId id="2147484228" r:id="rId23"/>
    <p:sldLayoutId id="2147484229" r:id="rId24"/>
    <p:sldLayoutId id="2147484230" r:id="rId25"/>
    <p:sldLayoutId id="2147484231" r:id="rId26"/>
    <p:sldLayoutId id="2147484232" r:id="rId27"/>
    <p:sldLayoutId id="2147484233" r:id="rId28"/>
    <p:sldLayoutId id="2147484234" r:id="rId29"/>
    <p:sldLayoutId id="2147484235" r:id="rId30"/>
    <p:sldLayoutId id="2147484236" r:id="rId31"/>
    <p:sldLayoutId id="2147484237" r:id="rId32"/>
    <p:sldLayoutId id="2147484238" r:id="rId33"/>
    <p:sldLayoutId id="2147484239" r:id="rId34"/>
    <p:sldLayoutId id="2147484297" r:id="rId35"/>
    <p:sldLayoutId id="2147484298" r:id="rId36"/>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kern="1200">
          <a:solidFill>
            <a:srgbClr val="961E90"/>
          </a:solidFill>
          <a:latin typeface="Neo Tech Std Light"/>
          <a:ea typeface="ＭＳ Ｐゴシック" charset="0"/>
          <a:cs typeface="Neo Tech Std Light"/>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b="0" i="0" kern="1200">
          <a:solidFill>
            <a:srgbClr val="404040"/>
          </a:solidFill>
          <a:latin typeface="Neo Tech Std Light"/>
          <a:ea typeface="ＭＳ Ｐゴシック" charset="0"/>
          <a:cs typeface="Neo Tech Std Light"/>
        </a:defRPr>
      </a:lvl1pPr>
      <a:lvl2pPr marL="742950" indent="-285750" algn="l" rtl="0" eaLnBrk="1" fontAlgn="base" hangingPunct="1">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1" fontAlgn="base" hangingPunct="1">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a:off x="13085"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endParaRPr lang="sv-SE" noProof="0"/>
          </a:p>
        </p:txBody>
      </p:sp>
      <p:sp>
        <p:nvSpPr>
          <p:cNvPr id="1029" name="Text Placeholder 2"/>
          <p:cNvSpPr>
            <a:spLocks noGrp="1"/>
          </p:cNvSpPr>
          <p:nvPr>
            <p:ph type="body" idx="1"/>
          </p:nvPr>
        </p:nvSpPr>
        <p:spPr bwMode="auto">
          <a:xfrm>
            <a:off x="457200" y="13716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grpSp>
        <p:nvGrpSpPr>
          <p:cNvPr id="1031" name="Group 19"/>
          <p:cNvGrpSpPr>
            <a:grpSpLocks/>
          </p:cNvGrpSpPr>
          <p:nvPr/>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8892349"/>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254" r:id="rId14"/>
    <p:sldLayoutId id="2147484255" r:id="rId15"/>
    <p:sldLayoutId id="2147484256" r:id="rId16"/>
    <p:sldLayoutId id="2147484257" r:id="rId17"/>
    <p:sldLayoutId id="2147484258" r:id="rId18"/>
    <p:sldLayoutId id="2147484259" r:id="rId19"/>
    <p:sldLayoutId id="2147484260" r:id="rId20"/>
    <p:sldLayoutId id="2147484261" r:id="rId21"/>
    <p:sldLayoutId id="2147484262" r:id="rId22"/>
    <p:sldLayoutId id="2147484263" r:id="rId23"/>
    <p:sldLayoutId id="2147484264" r:id="rId24"/>
    <p:sldLayoutId id="2147484265" r:id="rId25"/>
    <p:sldLayoutId id="2147484266" r:id="rId26"/>
    <p:sldLayoutId id="2147484267" r:id="rId27"/>
    <p:sldLayoutId id="2147484268" r:id="rId28"/>
    <p:sldLayoutId id="2147484269" r:id="rId29"/>
    <p:sldLayoutId id="2147484270" r:id="rId30"/>
    <p:sldLayoutId id="2147484271" r:id="rId31"/>
    <p:sldLayoutId id="2147484272" r:id="rId32"/>
    <p:sldLayoutId id="2147484273" r:id="rId33"/>
    <p:sldLayoutId id="2147484274" r:id="rId34"/>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kern="1200">
          <a:solidFill>
            <a:srgbClr val="961E90"/>
          </a:solidFill>
          <a:latin typeface="Neo Tech Std Light"/>
          <a:ea typeface="ＭＳ Ｐゴシック" charset="0"/>
          <a:cs typeface="Neo Tech Std Light"/>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b="0" i="0" kern="1200">
          <a:solidFill>
            <a:srgbClr val="404040"/>
          </a:solidFill>
          <a:latin typeface="Neo Tech Std Light"/>
          <a:ea typeface="ＭＳ Ｐゴシック" charset="0"/>
          <a:cs typeface="Neo Tech Std Light"/>
        </a:defRPr>
      </a:lvl1pPr>
      <a:lvl2pPr marL="742950" indent="-285750" algn="l" rtl="0" eaLnBrk="1" fontAlgn="base" hangingPunct="1">
        <a:spcBef>
          <a:spcPct val="20000"/>
        </a:spcBef>
        <a:spcAft>
          <a:spcPct val="0"/>
        </a:spcAft>
        <a:buFont typeface="Arial" charset="0"/>
        <a:buChar char="–"/>
        <a:defRPr sz="2400" b="0" i="0" kern="1200">
          <a:solidFill>
            <a:srgbClr val="404040"/>
          </a:solidFill>
          <a:latin typeface="Neo Tech Std Light"/>
          <a:ea typeface="ＭＳ Ｐゴシック" charset="0"/>
          <a:cs typeface="Neo Tech Std Light"/>
        </a:defRPr>
      </a:lvl2pPr>
      <a:lvl3pPr marL="1143000" indent="-228600" algn="l" rtl="0" eaLnBrk="1" fontAlgn="base" hangingPunct="1">
        <a:spcBef>
          <a:spcPct val="20000"/>
        </a:spcBef>
        <a:spcAft>
          <a:spcPct val="0"/>
        </a:spcAft>
        <a:buFont typeface="Arial" charset="0"/>
        <a:buChar char="•"/>
        <a:defRPr sz="2000" b="0" i="0" kern="1200">
          <a:solidFill>
            <a:srgbClr val="404040"/>
          </a:solidFill>
          <a:latin typeface="Neo Tech Std Light"/>
          <a:ea typeface="ＭＳ Ｐゴシック" charset="0"/>
          <a:cs typeface="Neo Tech Std Light"/>
        </a:defRPr>
      </a:lvl3pPr>
      <a:lvl4pPr marL="16002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4pPr>
      <a:lvl5pPr marL="2057400" indent="-228600" algn="l" rtl="0" eaLnBrk="1" fontAlgn="base" hangingPunct="1">
        <a:spcBef>
          <a:spcPct val="20000"/>
        </a:spcBef>
        <a:spcAft>
          <a:spcPct val="0"/>
        </a:spcAft>
        <a:buFont typeface="Arial" charset="0"/>
        <a:buChar char="»"/>
        <a:defRPr b="0" i="0" kern="1200">
          <a:solidFill>
            <a:srgbClr val="404040"/>
          </a:solidFill>
          <a:latin typeface="Neo Tech Std Ligh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3.png"/><Relationship Id="rId4" Type="http://schemas.microsoft.com/office/2007/relationships/hdphoto" Target="../media/hdphoto1.wdp"/><Relationship Id="rId5" Type="http://schemas.openxmlformats.org/officeDocument/2006/relationships/image" Target="../media/image74.png"/><Relationship Id="rId6" Type="http://schemas.openxmlformats.org/officeDocument/2006/relationships/image" Target="../media/image75.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1.png"/><Relationship Id="rId3" Type="http://schemas.openxmlformats.org/officeDocument/2006/relationships/image" Target="../media/image10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86502716" TargetMode="External"/><Relationship Id="rId4" Type="http://schemas.openxmlformats.org/officeDocument/2006/relationships/image" Target="../media/image103.png"/><Relationship Id="rId5" Type="http://schemas.openxmlformats.org/officeDocument/2006/relationships/hyperlink" Target="https://vimeo.com/99516697" TargetMode="External"/><Relationship Id="rId6" Type="http://schemas.openxmlformats.org/officeDocument/2006/relationships/image" Target="../media/image104.pn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1" Type="http://schemas.openxmlformats.org/officeDocument/2006/relationships/image" Target="../media/image84.png"/><Relationship Id="rId12" Type="http://schemas.openxmlformats.org/officeDocument/2006/relationships/image" Target="../media/image85.png"/><Relationship Id="rId13" Type="http://schemas.openxmlformats.org/officeDocument/2006/relationships/image" Target="../media/image86.png"/><Relationship Id="rId14" Type="http://schemas.openxmlformats.org/officeDocument/2006/relationships/image" Target="../media/image87.png"/><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76.png"/><Relationship Id="rId4" Type="http://schemas.openxmlformats.org/officeDocument/2006/relationships/image" Target="../media/image77.jp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0.png"/><Relationship Id="rId8" Type="http://schemas.openxmlformats.org/officeDocument/2006/relationships/image" Target="../media/image81.png"/><Relationship Id="rId9" Type="http://schemas.openxmlformats.org/officeDocument/2006/relationships/image" Target="../media/image82.png"/><Relationship Id="rId10"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88.png"/><Relationship Id="rId4"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9.jpg"/></Relationships>
</file>

<file path=ppt/slides/_rels/slide5.xml.rels><?xml version="1.0" encoding="UTF-8" standalone="yes"?>
<Relationships xmlns="http://schemas.openxmlformats.org/package/2006/relationships"><Relationship Id="rId3" Type="http://schemas.openxmlformats.org/officeDocument/2006/relationships/image" Target="../media/image90.jpg"/><Relationship Id="rId4" Type="http://schemas.openxmlformats.org/officeDocument/2006/relationships/image" Target="../media/image91.png"/><Relationship Id="rId5" Type="http://schemas.openxmlformats.org/officeDocument/2006/relationships/image" Target="../media/image92.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3.jpg"/><Relationship Id="rId4" Type="http://schemas.openxmlformats.org/officeDocument/2006/relationships/image" Target="../media/image74.png"/><Relationship Id="rId5" Type="http://schemas.openxmlformats.org/officeDocument/2006/relationships/image" Target="../media/image7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dy1.jpg"/>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546662" y="5598720"/>
            <a:ext cx="184666" cy="369332"/>
          </a:xfrm>
          <a:prstGeom prst="rect">
            <a:avLst/>
          </a:prstGeom>
          <a:noFill/>
        </p:spPr>
        <p:txBody>
          <a:bodyPr wrap="none" rtlCol="0">
            <a:spAutoFit/>
          </a:bodyPr>
          <a:lstStyle/>
          <a:p>
            <a:endParaRPr lang="en-US" dirty="0"/>
          </a:p>
        </p:txBody>
      </p:sp>
      <p:sp>
        <p:nvSpPr>
          <p:cNvPr id="9" name="Tekstfelt 8"/>
          <p:cNvSpPr txBox="1"/>
          <p:nvPr/>
        </p:nvSpPr>
        <p:spPr>
          <a:xfrm>
            <a:off x="3352800" y="5361801"/>
            <a:ext cx="5486400" cy="1077218"/>
          </a:xfrm>
          <a:prstGeom prst="rect">
            <a:avLst/>
          </a:prstGeom>
          <a:noFill/>
        </p:spPr>
        <p:txBody>
          <a:bodyPr wrap="square" rtlCol="0">
            <a:spAutoFit/>
          </a:bodyPr>
          <a:lstStyle/>
          <a:p>
            <a:r>
              <a:rPr lang="en-AU" sz="3200" b="1" dirty="0" smtClean="0">
                <a:solidFill>
                  <a:schemeClr val="accent3"/>
                </a:solidFill>
                <a:latin typeface="Neo Tech Std Light"/>
                <a:cs typeface="Neo Tech Std Light"/>
              </a:rPr>
              <a:t>Vergic Engagement technology overview</a:t>
            </a:r>
          </a:p>
        </p:txBody>
      </p:sp>
      <p:sp>
        <p:nvSpPr>
          <p:cNvPr id="10" name="TextBox 9"/>
          <p:cNvSpPr txBox="1"/>
          <p:nvPr/>
        </p:nvSpPr>
        <p:spPr>
          <a:xfrm>
            <a:off x="5827280" y="5958032"/>
            <a:ext cx="2975257" cy="276999"/>
          </a:xfrm>
          <a:prstGeom prst="rect">
            <a:avLst/>
          </a:prstGeom>
          <a:noFill/>
        </p:spPr>
        <p:txBody>
          <a:bodyPr wrap="square" rtlCol="0">
            <a:spAutoFit/>
          </a:bodyPr>
          <a:lstStyle/>
          <a:p>
            <a:pPr algn="r"/>
            <a:r>
              <a:rPr lang="en-AU" sz="1200" i="1" dirty="0" smtClean="0">
                <a:solidFill>
                  <a:schemeClr val="bg1"/>
                </a:solidFill>
                <a:latin typeface="Neo Tech Std Light"/>
                <a:cs typeface="Neo Tech Std Light"/>
              </a:rPr>
              <a:t>Confidential information</a:t>
            </a:r>
            <a:endParaRPr lang="en-AU" sz="1200" i="1" dirty="0">
              <a:solidFill>
                <a:schemeClr val="bg1"/>
              </a:solidFill>
              <a:latin typeface="Neo Tech Std Light"/>
              <a:cs typeface="Neo Tech Std Light"/>
            </a:endParaRPr>
          </a:p>
        </p:txBody>
      </p:sp>
      <p:pic>
        <p:nvPicPr>
          <p:cNvPr id="13" name="Picture 12" descr="Digiperson 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66800" y="838200"/>
            <a:ext cx="961926" cy="1763531"/>
          </a:xfrm>
          <a:prstGeom prst="rect">
            <a:avLst/>
          </a:prstGeom>
        </p:spPr>
      </p:pic>
      <p:pic>
        <p:nvPicPr>
          <p:cNvPr id="14" name="Picture 13" descr="Digiperson 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286000" y="1524000"/>
            <a:ext cx="748145" cy="1371600"/>
          </a:xfrm>
          <a:prstGeom prst="rect">
            <a:avLst/>
          </a:prstGeom>
        </p:spPr>
      </p:pic>
    </p:spTree>
    <p:extLst>
      <p:ext uri="{BB962C8B-B14F-4D97-AF65-F5344CB8AC3E}">
        <p14:creationId xmlns:p14="http://schemas.microsoft.com/office/powerpoint/2010/main" val="254860696"/>
      </p:ext>
    </p:extLst>
  </p:cSld>
  <p:clrMapOvr>
    <a:masterClrMapping/>
  </p:clrMapOvr>
  <p:transition xmlns:p14="http://schemas.microsoft.com/office/powerpoint/2010/main" spd="slow" advTm="128721">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 anonymous visitor enters a web page</a:t>
            </a:r>
            <a:endParaRPr lang="en-US" dirty="0"/>
          </a:p>
        </p:txBody>
      </p:sp>
      <p:sp>
        <p:nvSpPr>
          <p:cNvPr id="6" name="Content Placeholder 5"/>
          <p:cNvSpPr>
            <a:spLocks noGrp="1"/>
          </p:cNvSpPr>
          <p:nvPr>
            <p:ph sz="quarter" idx="11"/>
          </p:nvPr>
        </p:nvSpPr>
        <p:spPr>
          <a:xfrm>
            <a:off x="457200" y="1295400"/>
            <a:ext cx="4419600" cy="5029200"/>
          </a:xfrm>
        </p:spPr>
        <p:txBody>
          <a:bodyPr/>
          <a:lstStyle/>
          <a:p>
            <a:pPr marL="0" indent="0">
              <a:buNone/>
            </a:pPr>
            <a:r>
              <a:rPr lang="en-US" sz="1400" dirty="0" smtClean="0"/>
              <a:t>Monitor and profiling</a:t>
            </a:r>
          </a:p>
          <a:p>
            <a:r>
              <a:rPr lang="en-US" sz="1400" dirty="0" smtClean="0"/>
              <a:t>Session id </a:t>
            </a:r>
            <a:endParaRPr lang="en-US" sz="1400" dirty="0"/>
          </a:p>
          <a:p>
            <a:r>
              <a:rPr lang="en-US" sz="1400" dirty="0" err="1" smtClean="0"/>
              <a:t>Behaviour</a:t>
            </a:r>
            <a:r>
              <a:rPr lang="en-US" sz="1400" dirty="0" smtClean="0"/>
              <a:t> tracking initialized</a:t>
            </a:r>
          </a:p>
          <a:p>
            <a:r>
              <a:rPr lang="en-US" sz="1400" dirty="0" smtClean="0"/>
              <a:t>Default </a:t>
            </a:r>
            <a:r>
              <a:rPr lang="en-US" sz="1400" dirty="0" err="1" smtClean="0"/>
              <a:t>algoritm</a:t>
            </a:r>
            <a:endParaRPr lang="en-US" sz="1400" dirty="0" smtClean="0"/>
          </a:p>
          <a:p>
            <a:r>
              <a:rPr lang="en-US" sz="1400" dirty="0" smtClean="0"/>
              <a:t>Predictive </a:t>
            </a:r>
            <a:r>
              <a:rPr lang="en-US" sz="1400" dirty="0" err="1" smtClean="0"/>
              <a:t>indentifition</a:t>
            </a:r>
            <a:r>
              <a:rPr lang="en-US" sz="1400" dirty="0" smtClean="0"/>
              <a:t> of confusion level</a:t>
            </a:r>
          </a:p>
          <a:p>
            <a:endParaRPr lang="en-US" sz="1400" dirty="0" smtClean="0"/>
          </a:p>
        </p:txBody>
      </p:sp>
      <p:pic>
        <p:nvPicPr>
          <p:cNvPr id="7" name="Picture 6"/>
          <p:cNvPicPr>
            <a:picLocks noChangeAspect="1"/>
          </p:cNvPicPr>
          <p:nvPr/>
        </p:nvPicPr>
        <p:blipFill>
          <a:blip r:embed="rId2"/>
          <a:stretch>
            <a:fillRect/>
          </a:stretch>
        </p:blipFill>
        <p:spPr>
          <a:xfrm>
            <a:off x="4800600" y="1676400"/>
            <a:ext cx="4064000" cy="4254500"/>
          </a:xfrm>
          <a:prstGeom prst="rect">
            <a:avLst/>
          </a:prstGeom>
        </p:spPr>
      </p:pic>
    </p:spTree>
    <p:extLst>
      <p:ext uri="{BB962C8B-B14F-4D97-AF65-F5344CB8AC3E}">
        <p14:creationId xmlns:p14="http://schemas.microsoft.com/office/powerpoint/2010/main" val="290055046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 events and data to profile</a:t>
            </a:r>
            <a:endParaRPr lang="en-US" dirty="0"/>
          </a:p>
        </p:txBody>
      </p:sp>
      <p:sp>
        <p:nvSpPr>
          <p:cNvPr id="6" name="Content Placeholder 5"/>
          <p:cNvSpPr>
            <a:spLocks noGrp="1"/>
          </p:cNvSpPr>
          <p:nvPr>
            <p:ph sz="quarter" idx="11"/>
          </p:nvPr>
        </p:nvSpPr>
        <p:spPr/>
        <p:txBody>
          <a:bodyPr/>
          <a:lstStyle/>
          <a:p>
            <a:r>
              <a:rPr lang="en-US" sz="1400" dirty="0" smtClean="0"/>
              <a:t>Add web events, things that happen on page to the profile</a:t>
            </a:r>
          </a:p>
          <a:p>
            <a:r>
              <a:rPr lang="en-US" sz="1400" dirty="0" smtClean="0"/>
              <a:t>Add external data </a:t>
            </a:r>
          </a:p>
          <a:p>
            <a:endParaRPr lang="en-US" sz="1400" dirty="0" smtClean="0"/>
          </a:p>
          <a:p>
            <a:r>
              <a:rPr lang="en-US" sz="1400" dirty="0" smtClean="0"/>
              <a:t>Examples:</a:t>
            </a:r>
            <a:endParaRPr lang="en-US" sz="1400" dirty="0"/>
          </a:p>
          <a:p>
            <a:pPr lvl="1"/>
            <a:r>
              <a:rPr lang="en-US" sz="1400" dirty="0" smtClean="0"/>
              <a:t>Cart value above $50</a:t>
            </a:r>
          </a:p>
          <a:p>
            <a:pPr lvl="1"/>
            <a:r>
              <a:rPr lang="en-US" sz="1400" dirty="0" smtClean="0"/>
              <a:t>Is Logged in</a:t>
            </a:r>
          </a:p>
          <a:p>
            <a:pPr lvl="1"/>
            <a:r>
              <a:rPr lang="en-US" sz="1400" dirty="0" smtClean="0"/>
              <a:t>Last purchase</a:t>
            </a:r>
          </a:p>
          <a:p>
            <a:pPr lvl="1"/>
            <a:r>
              <a:rPr lang="en-US" sz="1400" dirty="0" smtClean="0"/>
              <a:t>Customer lifecycle data</a:t>
            </a:r>
          </a:p>
          <a:p>
            <a:pPr marL="0" indent="0">
              <a:buNone/>
            </a:pPr>
            <a:endParaRPr lang="en-US" sz="1400" dirty="0" smtClean="0"/>
          </a:p>
          <a:p>
            <a:pPr marL="0" indent="0">
              <a:buNone/>
            </a:pPr>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smtClean="0"/>
              <a:t>Adapt the default scoring system by combining known information to calculate interaction value in real time</a:t>
            </a:r>
          </a:p>
        </p:txBody>
      </p:sp>
      <p:pic>
        <p:nvPicPr>
          <p:cNvPr id="2" name="Picture 1"/>
          <p:cNvPicPr>
            <a:picLocks noChangeAspect="1"/>
          </p:cNvPicPr>
          <p:nvPr/>
        </p:nvPicPr>
        <p:blipFill>
          <a:blip r:embed="rId2"/>
          <a:stretch>
            <a:fillRect/>
          </a:stretch>
        </p:blipFill>
        <p:spPr>
          <a:xfrm>
            <a:off x="4155843" y="2438400"/>
            <a:ext cx="4954942" cy="2899235"/>
          </a:xfrm>
          <a:prstGeom prst="rect">
            <a:avLst/>
          </a:prstGeom>
        </p:spPr>
      </p:pic>
    </p:spTree>
    <p:extLst>
      <p:ext uri="{BB962C8B-B14F-4D97-AF65-F5344CB8AC3E}">
        <p14:creationId xmlns:p14="http://schemas.microsoft.com/office/powerpoint/2010/main" val="9747325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Identifiy</a:t>
            </a:r>
            <a:r>
              <a:rPr lang="en-US" dirty="0" smtClean="0"/>
              <a:t> communication opportunities</a:t>
            </a:r>
            <a:endParaRPr lang="en-US" dirty="0"/>
          </a:p>
        </p:txBody>
      </p:sp>
      <p:sp>
        <p:nvSpPr>
          <p:cNvPr id="6" name="Content Placeholder 5"/>
          <p:cNvSpPr>
            <a:spLocks noGrp="1"/>
          </p:cNvSpPr>
          <p:nvPr>
            <p:ph sz="quarter" idx="11"/>
          </p:nvPr>
        </p:nvSpPr>
        <p:spPr>
          <a:xfrm>
            <a:off x="457200" y="1295400"/>
            <a:ext cx="3352800" cy="5029200"/>
          </a:xfrm>
        </p:spPr>
        <p:txBody>
          <a:bodyPr/>
          <a:lstStyle/>
          <a:p>
            <a:r>
              <a:rPr lang="en-US" sz="1400" dirty="0" smtClean="0"/>
              <a:t>Use default scoring system </a:t>
            </a:r>
          </a:p>
          <a:p>
            <a:r>
              <a:rPr lang="en-US" sz="1400" dirty="0" smtClean="0"/>
              <a:t>Mix your on processes</a:t>
            </a:r>
          </a:p>
          <a:p>
            <a:pPr lvl="1"/>
            <a:r>
              <a:rPr lang="en-US" sz="1400" dirty="0" smtClean="0"/>
              <a:t>Adapt the standard system to your own online processes and your own business model</a:t>
            </a:r>
          </a:p>
          <a:p>
            <a:endParaRPr lang="en-US" sz="1400" dirty="0"/>
          </a:p>
          <a:p>
            <a:r>
              <a:rPr lang="en-US" sz="1400" dirty="0" smtClean="0"/>
              <a:t>Combine to identify opportunities to engage</a:t>
            </a:r>
          </a:p>
          <a:p>
            <a:endParaRPr lang="en-US" sz="1400" dirty="0"/>
          </a:p>
          <a:p>
            <a:endParaRPr lang="en-US" sz="1400" dirty="0" smtClean="0"/>
          </a:p>
        </p:txBody>
      </p:sp>
      <p:pic>
        <p:nvPicPr>
          <p:cNvPr id="2" name="Picture 1"/>
          <p:cNvPicPr>
            <a:picLocks noChangeAspect="1"/>
          </p:cNvPicPr>
          <p:nvPr/>
        </p:nvPicPr>
        <p:blipFill>
          <a:blip r:embed="rId2"/>
          <a:stretch>
            <a:fillRect/>
          </a:stretch>
        </p:blipFill>
        <p:spPr>
          <a:xfrm>
            <a:off x="3810000" y="1447800"/>
            <a:ext cx="4905579" cy="3810000"/>
          </a:xfrm>
          <a:prstGeom prst="rect">
            <a:avLst/>
          </a:prstGeom>
        </p:spPr>
      </p:pic>
    </p:spTree>
    <p:extLst>
      <p:ext uri="{BB962C8B-B14F-4D97-AF65-F5344CB8AC3E}">
        <p14:creationId xmlns:p14="http://schemas.microsoft.com/office/powerpoint/2010/main" val="294543919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on these opportunities using solutions</a:t>
            </a:r>
            <a:endParaRPr lang="en-US" dirty="0"/>
          </a:p>
        </p:txBody>
      </p:sp>
      <p:sp>
        <p:nvSpPr>
          <p:cNvPr id="3" name="Content Placeholder 2"/>
          <p:cNvSpPr>
            <a:spLocks noGrp="1"/>
          </p:cNvSpPr>
          <p:nvPr>
            <p:ph sz="quarter" idx="11"/>
          </p:nvPr>
        </p:nvSpPr>
        <p:spPr/>
        <p:txBody>
          <a:bodyPr/>
          <a:lstStyle/>
          <a:p>
            <a:r>
              <a:rPr lang="en-US" sz="1400" dirty="0" smtClean="0"/>
              <a:t>Act by applying solutions to opportunities</a:t>
            </a:r>
          </a:p>
          <a:p>
            <a:endParaRPr lang="en-US" sz="1400" dirty="0"/>
          </a:p>
          <a:p>
            <a:pPr lvl="1"/>
            <a:r>
              <a:rPr lang="en-US" sz="1400" dirty="0" smtClean="0"/>
              <a:t>Automated</a:t>
            </a:r>
          </a:p>
          <a:p>
            <a:pPr lvl="1"/>
            <a:r>
              <a:rPr lang="en-US" sz="1400" dirty="0" smtClean="0"/>
              <a:t>Marketing</a:t>
            </a:r>
          </a:p>
          <a:p>
            <a:pPr lvl="1"/>
            <a:r>
              <a:rPr lang="en-US" sz="1400" dirty="0" smtClean="0"/>
              <a:t>Open communication channels – real time or </a:t>
            </a:r>
            <a:r>
              <a:rPr lang="en-US" sz="1400" dirty="0" err="1" smtClean="0"/>
              <a:t>async</a:t>
            </a:r>
            <a:endParaRPr lang="en-US" sz="1400" dirty="0" smtClean="0"/>
          </a:p>
          <a:p>
            <a:pPr lvl="1"/>
            <a:endParaRPr lang="en-US" sz="1400" dirty="0"/>
          </a:p>
          <a:p>
            <a:r>
              <a:rPr lang="en-US" sz="1400" dirty="0" smtClean="0"/>
              <a:t>You can even address the ones saying no</a:t>
            </a:r>
            <a:endParaRPr lang="en-US" sz="1400" dirty="0"/>
          </a:p>
          <a:p>
            <a:r>
              <a:rPr lang="en-US" sz="1400" dirty="0" smtClean="0"/>
              <a:t>Map solutions to skills in you </a:t>
            </a:r>
            <a:r>
              <a:rPr lang="en-US" sz="1400" dirty="0" err="1" smtClean="0"/>
              <a:t>organisation</a:t>
            </a:r>
            <a:r>
              <a:rPr lang="en-US" sz="1400" dirty="0" smtClean="0"/>
              <a:t> and to </a:t>
            </a:r>
            <a:r>
              <a:rPr lang="en-US" sz="1400" dirty="0" err="1" smtClean="0"/>
              <a:t>capasity</a:t>
            </a:r>
            <a:r>
              <a:rPr lang="en-US" sz="1400" dirty="0" smtClean="0"/>
              <a:t> in real time</a:t>
            </a:r>
          </a:p>
          <a:p>
            <a:pPr lvl="1"/>
            <a:endParaRPr lang="en-US" sz="1400" dirty="0"/>
          </a:p>
          <a:p>
            <a:pPr lvl="1"/>
            <a:endParaRPr lang="en-US" sz="1400" dirty="0" smtClean="0"/>
          </a:p>
          <a:p>
            <a:pPr lvl="1"/>
            <a:endParaRPr lang="en-US" sz="1400" dirty="0"/>
          </a:p>
        </p:txBody>
      </p:sp>
      <p:pic>
        <p:nvPicPr>
          <p:cNvPr id="4" name="Picture 3"/>
          <p:cNvPicPr>
            <a:picLocks noChangeAspect="1"/>
          </p:cNvPicPr>
          <p:nvPr/>
        </p:nvPicPr>
        <p:blipFill>
          <a:blip r:embed="rId2"/>
          <a:stretch>
            <a:fillRect/>
          </a:stretch>
        </p:blipFill>
        <p:spPr>
          <a:xfrm>
            <a:off x="2057400" y="3505200"/>
            <a:ext cx="6705600" cy="1726124"/>
          </a:xfrm>
          <a:prstGeom prst="rect">
            <a:avLst/>
          </a:prstGeom>
        </p:spPr>
      </p:pic>
    </p:spTree>
    <p:extLst>
      <p:ext uri="{BB962C8B-B14F-4D97-AF65-F5344CB8AC3E}">
        <p14:creationId xmlns:p14="http://schemas.microsoft.com/office/powerpoint/2010/main" val="264226192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effects</a:t>
            </a:r>
            <a:endParaRPr lang="en-US" dirty="0"/>
          </a:p>
        </p:txBody>
      </p:sp>
      <p:sp>
        <p:nvSpPr>
          <p:cNvPr id="3" name="Content Placeholder 2"/>
          <p:cNvSpPr>
            <a:spLocks noGrp="1"/>
          </p:cNvSpPr>
          <p:nvPr>
            <p:ph sz="quarter" idx="11"/>
          </p:nvPr>
        </p:nvSpPr>
        <p:spPr/>
        <p:txBody>
          <a:bodyPr/>
          <a:lstStyle/>
          <a:p>
            <a:r>
              <a:rPr lang="en-US" sz="1400" dirty="0" smtClean="0"/>
              <a:t>Measure how you are affecting goal conversion</a:t>
            </a:r>
          </a:p>
          <a:p>
            <a:endParaRPr lang="en-US" sz="1400" dirty="0"/>
          </a:p>
          <a:p>
            <a:r>
              <a:rPr lang="en-US" sz="1400" dirty="0" smtClean="0"/>
              <a:t>Compare with the ones that do not engage</a:t>
            </a:r>
          </a:p>
          <a:p>
            <a:endParaRPr lang="en-US" sz="1400" dirty="0"/>
          </a:p>
          <a:p>
            <a:pPr lvl="1"/>
            <a:endParaRPr lang="en-US" sz="1400" dirty="0"/>
          </a:p>
          <a:p>
            <a:pPr lvl="1"/>
            <a:endParaRPr lang="en-US" sz="1400" dirty="0" smtClean="0"/>
          </a:p>
          <a:p>
            <a:pPr lvl="1"/>
            <a:endParaRPr lang="en-US" sz="1400" dirty="0"/>
          </a:p>
        </p:txBody>
      </p:sp>
      <p:pic>
        <p:nvPicPr>
          <p:cNvPr id="5" name="Picture 4"/>
          <p:cNvPicPr>
            <a:picLocks noChangeAspect="1"/>
          </p:cNvPicPr>
          <p:nvPr/>
        </p:nvPicPr>
        <p:blipFill>
          <a:blip r:embed="rId2"/>
          <a:stretch>
            <a:fillRect/>
          </a:stretch>
        </p:blipFill>
        <p:spPr>
          <a:xfrm>
            <a:off x="0" y="2895600"/>
            <a:ext cx="9144000" cy="3311568"/>
          </a:xfrm>
          <a:prstGeom prst="rect">
            <a:avLst/>
          </a:prstGeom>
        </p:spPr>
      </p:pic>
    </p:spTree>
    <p:extLst>
      <p:ext uri="{BB962C8B-B14F-4D97-AF65-F5344CB8AC3E}">
        <p14:creationId xmlns:p14="http://schemas.microsoft.com/office/powerpoint/2010/main" val="405992105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 and </a:t>
            </a:r>
            <a:r>
              <a:rPr lang="en-US" dirty="0" smtClean="0"/>
              <a:t>improve any time</a:t>
            </a:r>
            <a:endParaRPr lang="en-US" dirty="0"/>
          </a:p>
        </p:txBody>
      </p:sp>
      <p:sp>
        <p:nvSpPr>
          <p:cNvPr id="3" name="Content Placeholder 2"/>
          <p:cNvSpPr>
            <a:spLocks noGrp="1"/>
          </p:cNvSpPr>
          <p:nvPr>
            <p:ph sz="quarter" idx="11"/>
          </p:nvPr>
        </p:nvSpPr>
        <p:spPr/>
        <p:txBody>
          <a:bodyPr/>
          <a:lstStyle/>
          <a:p>
            <a:r>
              <a:rPr lang="en-US" sz="1400" dirty="0" smtClean="0"/>
              <a:t>Make changes, test and launch </a:t>
            </a:r>
            <a:endParaRPr lang="en-US" sz="1400" dirty="0"/>
          </a:p>
          <a:p>
            <a:endParaRPr lang="en-US" sz="1400" dirty="0" smtClean="0"/>
          </a:p>
          <a:p>
            <a:endParaRPr lang="en-US" sz="1400" dirty="0"/>
          </a:p>
        </p:txBody>
      </p:sp>
      <p:pic>
        <p:nvPicPr>
          <p:cNvPr id="5" name="Picture 4"/>
          <p:cNvPicPr>
            <a:picLocks noChangeAspect="1"/>
          </p:cNvPicPr>
          <p:nvPr/>
        </p:nvPicPr>
        <p:blipFill>
          <a:blip r:embed="rId2"/>
          <a:stretch>
            <a:fillRect/>
          </a:stretch>
        </p:blipFill>
        <p:spPr>
          <a:xfrm>
            <a:off x="0" y="3248766"/>
            <a:ext cx="9144000" cy="2847234"/>
          </a:xfrm>
          <a:prstGeom prst="rect">
            <a:avLst/>
          </a:prstGeom>
        </p:spPr>
      </p:pic>
      <p:pic>
        <p:nvPicPr>
          <p:cNvPr id="6" name="Picture 5"/>
          <p:cNvPicPr>
            <a:picLocks noChangeAspect="1"/>
          </p:cNvPicPr>
          <p:nvPr/>
        </p:nvPicPr>
        <p:blipFill>
          <a:blip r:embed="rId3"/>
          <a:stretch>
            <a:fillRect/>
          </a:stretch>
        </p:blipFill>
        <p:spPr>
          <a:xfrm>
            <a:off x="4191000" y="1066800"/>
            <a:ext cx="4670416" cy="3288179"/>
          </a:xfrm>
          <a:prstGeom prst="rect">
            <a:avLst/>
          </a:prstGeom>
        </p:spPr>
      </p:pic>
    </p:spTree>
    <p:extLst>
      <p:ext uri="{BB962C8B-B14F-4D97-AF65-F5344CB8AC3E}">
        <p14:creationId xmlns:p14="http://schemas.microsoft.com/office/powerpoint/2010/main" val="65329536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see in this demo</a:t>
            </a:r>
            <a:endParaRPr lang="en-US" dirty="0"/>
          </a:p>
        </p:txBody>
      </p:sp>
      <p:sp>
        <p:nvSpPr>
          <p:cNvPr id="3" name="Content Placeholder 2"/>
          <p:cNvSpPr>
            <a:spLocks noGrp="1"/>
          </p:cNvSpPr>
          <p:nvPr>
            <p:ph idx="1"/>
          </p:nvPr>
        </p:nvSpPr>
        <p:spPr/>
        <p:txBody>
          <a:bodyPr>
            <a:normAutofit/>
          </a:bodyPr>
          <a:lstStyle/>
          <a:p>
            <a:r>
              <a:rPr lang="en-US" dirty="0" smtClean="0"/>
              <a:t>An engagement module</a:t>
            </a:r>
          </a:p>
          <a:p>
            <a:endParaRPr lang="en-US" dirty="0" smtClean="0"/>
          </a:p>
          <a:p>
            <a:r>
              <a:rPr lang="en-US" dirty="0" smtClean="0"/>
              <a:t>A co-browse module initiated from an incoming phone call</a:t>
            </a:r>
          </a:p>
          <a:p>
            <a:endParaRPr lang="en-US" dirty="0"/>
          </a:p>
          <a:p>
            <a:r>
              <a:rPr lang="en-US" dirty="0" smtClean="0"/>
              <a:t>A co-browse module initiate from a web site visitor</a:t>
            </a:r>
          </a:p>
          <a:p>
            <a:endParaRPr lang="en-US" dirty="0"/>
          </a:p>
          <a:p>
            <a:r>
              <a:rPr lang="en-US" dirty="0" smtClean="0"/>
              <a:t>WEB RTC based video chat</a:t>
            </a:r>
          </a:p>
        </p:txBody>
      </p:sp>
    </p:spTree>
    <p:extLst>
      <p:ext uri="{BB962C8B-B14F-4D97-AF65-F5344CB8AC3E}">
        <p14:creationId xmlns:p14="http://schemas.microsoft.com/office/powerpoint/2010/main" val="11802168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2000" y="503238"/>
            <a:ext cx="7239000" cy="715962"/>
          </a:xfrm>
        </p:spPr>
        <p:txBody>
          <a:bodyPr/>
          <a:lstStyle/>
          <a:p>
            <a:pPr>
              <a:defRPr/>
            </a:pPr>
            <a:r>
              <a:rPr lang="en-US" sz="3600" dirty="0" smtClean="0">
                <a:solidFill>
                  <a:schemeClr val="accent2"/>
                </a:solidFill>
              </a:rPr>
              <a:t>Learn Vergic in two minutes on </a:t>
            </a:r>
            <a:r>
              <a:rPr lang="en-US" sz="3600" dirty="0" err="1" smtClean="0">
                <a:solidFill>
                  <a:schemeClr val="accent2"/>
                </a:solidFill>
              </a:rPr>
              <a:t>Vimeo</a:t>
            </a:r>
            <a:endParaRPr lang="en-US" sz="3600" dirty="0">
              <a:solidFill>
                <a:schemeClr val="accent2"/>
              </a:solidFill>
            </a:endParaRPr>
          </a:p>
        </p:txBody>
      </p:sp>
      <p:pic>
        <p:nvPicPr>
          <p:cNvPr id="8" name="Picture 7">
            <a:hlinkClick r:id="rId3"/>
          </p:cNvPr>
          <p:cNvPicPr>
            <a:picLocks noChangeAspect="1"/>
          </p:cNvPicPr>
          <p:nvPr/>
        </p:nvPicPr>
        <p:blipFill>
          <a:blip r:embed="rId4"/>
          <a:stretch>
            <a:fillRect/>
          </a:stretch>
        </p:blipFill>
        <p:spPr>
          <a:xfrm>
            <a:off x="838200" y="1597223"/>
            <a:ext cx="3620303" cy="2030994"/>
          </a:xfrm>
          <a:prstGeom prst="rect">
            <a:avLst/>
          </a:prstGeom>
          <a:ln>
            <a:solidFill>
              <a:schemeClr val="tx1">
                <a:lumMod val="20000"/>
                <a:lumOff val="80000"/>
              </a:schemeClr>
            </a:solidFill>
          </a:ln>
          <a:scene3d>
            <a:camera prst="perspectiveFront"/>
            <a:lightRig rig="threePt" dir="t"/>
          </a:scene3d>
        </p:spPr>
      </p:pic>
      <p:sp>
        <p:nvSpPr>
          <p:cNvPr id="9" name="TextBox 8"/>
          <p:cNvSpPr txBox="1"/>
          <p:nvPr/>
        </p:nvSpPr>
        <p:spPr>
          <a:xfrm>
            <a:off x="4677886" y="3349823"/>
            <a:ext cx="2377574" cy="307777"/>
          </a:xfrm>
          <a:prstGeom prst="rect">
            <a:avLst/>
          </a:prstGeom>
          <a:noFill/>
        </p:spPr>
        <p:txBody>
          <a:bodyPr wrap="none" rtlCol="0">
            <a:spAutoFit/>
          </a:bodyPr>
          <a:lstStyle/>
          <a:p>
            <a:r>
              <a:rPr lang="pt-BR" sz="1400" dirty="0" err="1">
                <a:solidFill>
                  <a:schemeClr val="bg1"/>
                </a:solidFill>
                <a:latin typeface="Calibri"/>
                <a:cs typeface="Calibri"/>
              </a:rPr>
              <a:t>https</a:t>
            </a:r>
            <a:r>
              <a:rPr lang="pt-BR" sz="1400" dirty="0">
                <a:solidFill>
                  <a:schemeClr val="bg1"/>
                </a:solidFill>
                <a:latin typeface="Calibri"/>
                <a:cs typeface="Calibri"/>
              </a:rPr>
              <a:t>://</a:t>
            </a:r>
            <a:r>
              <a:rPr lang="pt-BR" sz="1400" dirty="0" err="1">
                <a:solidFill>
                  <a:schemeClr val="bg1"/>
                </a:solidFill>
                <a:latin typeface="Calibri"/>
                <a:cs typeface="Calibri"/>
              </a:rPr>
              <a:t>vimeo.com</a:t>
            </a:r>
            <a:r>
              <a:rPr lang="pt-BR" sz="1400" dirty="0">
                <a:solidFill>
                  <a:schemeClr val="bg1"/>
                </a:solidFill>
                <a:latin typeface="Calibri"/>
                <a:cs typeface="Calibri"/>
              </a:rPr>
              <a:t>/86502716</a:t>
            </a:r>
            <a:endParaRPr lang="en-US" sz="1400" dirty="0">
              <a:solidFill>
                <a:schemeClr val="bg1"/>
              </a:solidFill>
              <a:latin typeface="Calibri"/>
              <a:cs typeface="Calibri"/>
            </a:endParaRPr>
          </a:p>
        </p:txBody>
      </p:sp>
      <p:sp>
        <p:nvSpPr>
          <p:cNvPr id="10" name="TextBox 9"/>
          <p:cNvSpPr txBox="1"/>
          <p:nvPr/>
        </p:nvSpPr>
        <p:spPr>
          <a:xfrm>
            <a:off x="4677886" y="2968823"/>
            <a:ext cx="2141331" cy="369332"/>
          </a:xfrm>
          <a:prstGeom prst="rect">
            <a:avLst/>
          </a:prstGeom>
          <a:noFill/>
        </p:spPr>
        <p:txBody>
          <a:bodyPr wrap="none" rtlCol="0">
            <a:spAutoFit/>
          </a:bodyPr>
          <a:lstStyle/>
          <a:p>
            <a:r>
              <a:rPr lang="en-AU" dirty="0" smtClean="0">
                <a:solidFill>
                  <a:schemeClr val="bg1"/>
                </a:solidFill>
                <a:latin typeface="Calibri"/>
                <a:cs typeface="Calibri"/>
              </a:rPr>
              <a:t>Vergic concept video</a:t>
            </a:r>
            <a:endParaRPr lang="en-AU" dirty="0">
              <a:solidFill>
                <a:schemeClr val="bg1"/>
              </a:solidFill>
              <a:latin typeface="Calibri"/>
              <a:cs typeface="Calibri"/>
            </a:endParaRPr>
          </a:p>
        </p:txBody>
      </p:sp>
      <p:pic>
        <p:nvPicPr>
          <p:cNvPr id="11" name="Picture 10">
            <a:hlinkClick r:id="rId5"/>
          </p:cNvPr>
          <p:cNvPicPr>
            <a:picLocks noChangeAspect="1"/>
          </p:cNvPicPr>
          <p:nvPr/>
        </p:nvPicPr>
        <p:blipFill>
          <a:blip r:embed="rId6"/>
          <a:stretch>
            <a:fillRect/>
          </a:stretch>
        </p:blipFill>
        <p:spPr>
          <a:xfrm>
            <a:off x="838200" y="4188023"/>
            <a:ext cx="3663549" cy="2057400"/>
          </a:xfrm>
          <a:prstGeom prst="rect">
            <a:avLst/>
          </a:prstGeom>
          <a:ln>
            <a:solidFill>
              <a:schemeClr val="tx1">
                <a:lumMod val="20000"/>
                <a:lumOff val="80000"/>
              </a:schemeClr>
            </a:solidFill>
          </a:ln>
          <a:scene3d>
            <a:camera prst="perspectiveFront"/>
            <a:lightRig rig="threePt" dir="t"/>
          </a:scene3d>
        </p:spPr>
      </p:pic>
      <p:sp>
        <p:nvSpPr>
          <p:cNvPr id="12" name="TextBox 11"/>
          <p:cNvSpPr txBox="1"/>
          <p:nvPr/>
        </p:nvSpPr>
        <p:spPr>
          <a:xfrm>
            <a:off x="4724400" y="5940623"/>
            <a:ext cx="2377574" cy="307777"/>
          </a:xfrm>
          <a:prstGeom prst="rect">
            <a:avLst/>
          </a:prstGeom>
          <a:noFill/>
        </p:spPr>
        <p:txBody>
          <a:bodyPr wrap="none" rtlCol="0">
            <a:spAutoFit/>
          </a:bodyPr>
          <a:lstStyle/>
          <a:p>
            <a:r>
              <a:rPr lang="pt-BR" sz="1400" dirty="0" err="1">
                <a:solidFill>
                  <a:schemeClr val="bg1"/>
                </a:solidFill>
                <a:latin typeface="Calibri"/>
                <a:cs typeface="Calibri"/>
              </a:rPr>
              <a:t>https</a:t>
            </a:r>
            <a:r>
              <a:rPr lang="pt-BR" sz="1400" dirty="0">
                <a:solidFill>
                  <a:schemeClr val="bg1"/>
                </a:solidFill>
                <a:latin typeface="Calibri"/>
                <a:cs typeface="Calibri"/>
              </a:rPr>
              <a:t>://</a:t>
            </a:r>
            <a:r>
              <a:rPr lang="pt-BR" sz="1400" dirty="0" err="1">
                <a:solidFill>
                  <a:schemeClr val="bg1"/>
                </a:solidFill>
                <a:latin typeface="Calibri"/>
                <a:cs typeface="Calibri"/>
              </a:rPr>
              <a:t>vimeo.com</a:t>
            </a:r>
            <a:r>
              <a:rPr lang="pt-BR" sz="1400" dirty="0">
                <a:solidFill>
                  <a:schemeClr val="bg1"/>
                </a:solidFill>
                <a:latin typeface="Calibri"/>
                <a:cs typeface="Calibri"/>
              </a:rPr>
              <a:t>/86502716</a:t>
            </a:r>
            <a:endParaRPr lang="en-US" sz="1400" dirty="0">
              <a:solidFill>
                <a:schemeClr val="bg1"/>
              </a:solidFill>
              <a:latin typeface="Calibri"/>
              <a:cs typeface="Calibri"/>
            </a:endParaRPr>
          </a:p>
        </p:txBody>
      </p:sp>
      <p:sp>
        <p:nvSpPr>
          <p:cNvPr id="13" name="TextBox 12"/>
          <p:cNvSpPr txBox="1"/>
          <p:nvPr/>
        </p:nvSpPr>
        <p:spPr>
          <a:xfrm>
            <a:off x="4724400" y="5559623"/>
            <a:ext cx="1834194" cy="369332"/>
          </a:xfrm>
          <a:prstGeom prst="rect">
            <a:avLst/>
          </a:prstGeom>
          <a:noFill/>
        </p:spPr>
        <p:txBody>
          <a:bodyPr wrap="none" rtlCol="0">
            <a:spAutoFit/>
          </a:bodyPr>
          <a:lstStyle/>
          <a:p>
            <a:r>
              <a:rPr lang="en-AU" dirty="0" smtClean="0">
                <a:solidFill>
                  <a:schemeClr val="bg1"/>
                </a:solidFill>
                <a:latin typeface="Calibri"/>
                <a:cs typeface="Calibri"/>
              </a:rPr>
              <a:t>Product overview</a:t>
            </a:r>
            <a:endParaRPr lang="en-AU" dirty="0">
              <a:solidFill>
                <a:schemeClr val="bg1"/>
              </a:solidFill>
              <a:latin typeface="Calibri"/>
              <a:cs typeface="Calibri"/>
            </a:endParaRPr>
          </a:p>
        </p:txBody>
      </p:sp>
    </p:spTree>
    <p:extLst>
      <p:ext uri="{BB962C8B-B14F-4D97-AF65-F5344CB8AC3E}">
        <p14:creationId xmlns:p14="http://schemas.microsoft.com/office/powerpoint/2010/main" val="246537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924800" cy="715962"/>
          </a:xfrm>
        </p:spPr>
        <p:txBody>
          <a:bodyPr/>
          <a:lstStyle/>
          <a:p>
            <a:r>
              <a:rPr lang="en-US" sz="2200" dirty="0" smtClean="0"/>
              <a:t>The largest Nordic companies are </a:t>
            </a:r>
            <a:r>
              <a:rPr lang="en-US" sz="2200" dirty="0" err="1" smtClean="0"/>
              <a:t>Vergic’s</a:t>
            </a:r>
            <a:r>
              <a:rPr lang="en-US" sz="2200" dirty="0" smtClean="0"/>
              <a:t> customers today</a:t>
            </a:r>
            <a:endParaRPr lang="en-US" sz="2200" dirty="0"/>
          </a:p>
        </p:txBody>
      </p:sp>
      <p:grpSp>
        <p:nvGrpSpPr>
          <p:cNvPr id="8" name="Group 7"/>
          <p:cNvGrpSpPr/>
          <p:nvPr/>
        </p:nvGrpSpPr>
        <p:grpSpPr>
          <a:xfrm>
            <a:off x="3505200" y="2745561"/>
            <a:ext cx="2006600" cy="588129"/>
            <a:chOff x="3505200" y="2688471"/>
            <a:chExt cx="2006600" cy="588129"/>
          </a:xfrm>
        </p:grpSpPr>
        <p:pic>
          <p:nvPicPr>
            <p:cNvPr id="29" name="Picture 21"/>
            <p:cNvPicPr>
              <a:picLocks noChangeAspect="1"/>
            </p:cNvPicPr>
            <p:nvPr/>
          </p:nvPicPr>
          <p:blipFill>
            <a:blip r:embed="rId3">
              <a:clrChange>
                <a:clrFrom>
                  <a:srgbClr val="FFFFFF"/>
                </a:clrFrom>
                <a:clrTo>
                  <a:srgbClr val="FFFFFF">
                    <a:alpha val="0"/>
                  </a:srgbClr>
                </a:clrTo>
              </a:clrChange>
            </a:blip>
            <a:stretch>
              <a:fillRect/>
            </a:stretch>
          </p:blipFill>
          <p:spPr>
            <a:xfrm>
              <a:off x="3581400" y="2751282"/>
              <a:ext cx="875594" cy="248716"/>
            </a:xfrm>
            <a:prstGeom prst="rect">
              <a:avLst/>
            </a:prstGeom>
          </p:spPr>
        </p:pic>
        <p:sp>
          <p:nvSpPr>
            <p:cNvPr id="30" name="Tekstfelt 56"/>
            <p:cNvSpPr txBox="1"/>
            <p:nvPr/>
          </p:nvSpPr>
          <p:spPr>
            <a:xfrm>
              <a:off x="3505200" y="3030379"/>
              <a:ext cx="2006600" cy="246221"/>
            </a:xfrm>
            <a:prstGeom prst="rect">
              <a:avLst/>
            </a:prstGeom>
            <a:noFill/>
          </p:spPr>
          <p:txBody>
            <a:bodyPr wrap="square" rtlCol="0">
              <a:spAutoFit/>
            </a:bodyPr>
            <a:lstStyle/>
            <a:p>
              <a:r>
                <a:rPr lang="da-DK" sz="1000" dirty="0" err="1" smtClean="0">
                  <a:solidFill>
                    <a:srgbClr val="363636"/>
                  </a:solidFill>
                  <a:latin typeface="Calibri"/>
                  <a:cs typeface="Calibri"/>
                </a:rPr>
                <a:t>Largest</a:t>
              </a:r>
              <a:r>
                <a:rPr lang="da-DK" sz="1000" dirty="0" smtClean="0">
                  <a:solidFill>
                    <a:srgbClr val="363636"/>
                  </a:solidFill>
                  <a:latin typeface="Calibri"/>
                  <a:cs typeface="Calibri"/>
                </a:rPr>
                <a:t> TV </a:t>
              </a:r>
              <a:r>
                <a:rPr lang="da-DK" sz="1000" dirty="0" err="1" smtClean="0">
                  <a:solidFill>
                    <a:srgbClr val="363636"/>
                  </a:solidFill>
                  <a:latin typeface="Calibri"/>
                  <a:cs typeface="Calibri"/>
                </a:rPr>
                <a:t>providers</a:t>
              </a:r>
              <a:endParaRPr lang="da-DK" sz="1000" dirty="0">
                <a:solidFill>
                  <a:srgbClr val="363636"/>
                </a:solidFill>
                <a:latin typeface="Calibri"/>
                <a:cs typeface="Calibri"/>
              </a:endParaRPr>
            </a:p>
          </p:txBody>
        </p:sp>
        <p:pic>
          <p:nvPicPr>
            <p:cNvPr id="39" name="Picture 38" descr="rikstv.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0" y="2688471"/>
              <a:ext cx="554960" cy="381000"/>
            </a:xfrm>
            <a:prstGeom prst="rect">
              <a:avLst/>
            </a:prstGeom>
          </p:spPr>
        </p:pic>
      </p:grpSp>
      <p:sp>
        <p:nvSpPr>
          <p:cNvPr id="49" name="Content Placeholder 2"/>
          <p:cNvSpPr>
            <a:spLocks noGrp="1"/>
          </p:cNvSpPr>
          <p:nvPr>
            <p:ph sz="half" idx="2"/>
          </p:nvPr>
        </p:nvSpPr>
        <p:spPr>
          <a:xfrm>
            <a:off x="457200" y="5334000"/>
            <a:ext cx="3429000" cy="1518344"/>
          </a:xfrm>
          <a:noFill/>
        </p:spPr>
        <p:txBody>
          <a:bodyPr lIns="180000" tIns="180000" rIns="180000" bIns="180000">
            <a:normAutofit/>
          </a:bodyPr>
          <a:lstStyle/>
          <a:p>
            <a:pPr marL="160338" indent="-160338">
              <a:spcBef>
                <a:spcPts val="0"/>
              </a:spcBef>
              <a:spcAft>
                <a:spcPts val="600"/>
              </a:spcAft>
              <a:buNone/>
            </a:pPr>
            <a:r>
              <a:rPr lang="en-AU" sz="1100" dirty="0" smtClean="0">
                <a:solidFill>
                  <a:schemeClr val="tx1"/>
                </a:solidFill>
                <a:latin typeface="Neo Tech Std Medium"/>
                <a:cs typeface="Neo Tech Std Medium"/>
              </a:rPr>
              <a:t>Customer base characteristics </a:t>
            </a:r>
          </a:p>
          <a:p>
            <a:pPr marL="160338" indent="-160338">
              <a:spcBef>
                <a:spcPts val="0"/>
              </a:spcBef>
              <a:spcAft>
                <a:spcPts val="600"/>
              </a:spcAft>
            </a:pPr>
            <a:r>
              <a:rPr lang="en-AU" sz="1200" dirty="0" smtClean="0">
                <a:solidFill>
                  <a:schemeClr val="tx1"/>
                </a:solidFill>
                <a:latin typeface="Calibri"/>
                <a:cs typeface="Calibri"/>
              </a:rPr>
              <a:t>Largest government institutions</a:t>
            </a:r>
          </a:p>
          <a:p>
            <a:pPr marL="160338" indent="-160338">
              <a:spcBef>
                <a:spcPts val="0"/>
              </a:spcBef>
              <a:spcAft>
                <a:spcPts val="600"/>
              </a:spcAft>
            </a:pPr>
            <a:r>
              <a:rPr lang="en-AU" sz="1200" dirty="0" smtClean="0">
                <a:solidFill>
                  <a:schemeClr val="tx1"/>
                </a:solidFill>
                <a:latin typeface="Calibri"/>
                <a:cs typeface="Calibri"/>
              </a:rPr>
              <a:t>World leading retailers</a:t>
            </a:r>
          </a:p>
          <a:p>
            <a:pPr marL="160338" indent="-160338">
              <a:spcBef>
                <a:spcPts val="0"/>
              </a:spcBef>
              <a:spcAft>
                <a:spcPts val="600"/>
              </a:spcAft>
            </a:pPr>
            <a:r>
              <a:rPr lang="en-AU" sz="1200" dirty="0" smtClean="0">
                <a:solidFill>
                  <a:schemeClr val="tx1"/>
                </a:solidFill>
                <a:latin typeface="Calibri"/>
                <a:cs typeface="Calibri"/>
              </a:rPr>
              <a:t>World leading insurance / finance</a:t>
            </a:r>
          </a:p>
          <a:p>
            <a:pPr marL="160338" indent="-160338">
              <a:spcBef>
                <a:spcPts val="0"/>
              </a:spcBef>
              <a:spcAft>
                <a:spcPts val="600"/>
              </a:spcAft>
            </a:pPr>
            <a:endParaRPr lang="en-AU" sz="1000" dirty="0" smtClean="0">
              <a:solidFill>
                <a:schemeClr val="tx1"/>
              </a:solidFill>
              <a:latin typeface="Neo Tech Std"/>
              <a:cs typeface="Neo Tech Std"/>
            </a:endParaRPr>
          </a:p>
        </p:txBody>
      </p:sp>
      <p:sp>
        <p:nvSpPr>
          <p:cNvPr id="50" name="Content Placeholder 2"/>
          <p:cNvSpPr>
            <a:spLocks noGrp="1"/>
          </p:cNvSpPr>
          <p:nvPr>
            <p:ph sz="half" idx="2"/>
          </p:nvPr>
        </p:nvSpPr>
        <p:spPr>
          <a:xfrm>
            <a:off x="3048000" y="5562600"/>
            <a:ext cx="4343400" cy="1518344"/>
          </a:xfrm>
          <a:noFill/>
        </p:spPr>
        <p:txBody>
          <a:bodyPr lIns="180000" tIns="180000" rIns="180000" bIns="180000">
            <a:normAutofit/>
          </a:bodyPr>
          <a:lstStyle/>
          <a:p>
            <a:pPr marL="160338" indent="-160338">
              <a:spcBef>
                <a:spcPts val="0"/>
              </a:spcBef>
              <a:spcAft>
                <a:spcPts val="600"/>
              </a:spcAft>
            </a:pPr>
            <a:r>
              <a:rPr lang="en-AU" sz="1200" dirty="0" smtClean="0">
                <a:solidFill>
                  <a:schemeClr val="tx1"/>
                </a:solidFill>
                <a:latin typeface="Calibri"/>
                <a:cs typeface="Calibri"/>
              </a:rPr>
              <a:t>Top </a:t>
            </a:r>
            <a:r>
              <a:rPr lang="en-AU" sz="1200" dirty="0">
                <a:solidFill>
                  <a:schemeClr val="tx1"/>
                </a:solidFill>
                <a:latin typeface="Calibri"/>
                <a:cs typeface="Calibri"/>
              </a:rPr>
              <a:t>Nordic TV providers</a:t>
            </a:r>
          </a:p>
          <a:p>
            <a:pPr marL="160338" indent="-160338">
              <a:spcBef>
                <a:spcPts val="0"/>
              </a:spcBef>
              <a:spcAft>
                <a:spcPts val="600"/>
              </a:spcAft>
            </a:pPr>
            <a:r>
              <a:rPr lang="en-AU" sz="1200" dirty="0">
                <a:solidFill>
                  <a:schemeClr val="tx1"/>
                </a:solidFill>
                <a:latin typeface="Calibri"/>
                <a:cs typeface="Calibri"/>
              </a:rPr>
              <a:t>The majority of our customer are in the Nordic countries</a:t>
            </a:r>
          </a:p>
          <a:p>
            <a:pPr marL="160338" indent="-160338">
              <a:spcBef>
                <a:spcPts val="0"/>
              </a:spcBef>
              <a:spcAft>
                <a:spcPts val="600"/>
              </a:spcAft>
            </a:pPr>
            <a:r>
              <a:rPr lang="en-AU" sz="1200" dirty="0">
                <a:solidFill>
                  <a:schemeClr val="tx1"/>
                </a:solidFill>
                <a:latin typeface="Calibri"/>
                <a:cs typeface="Calibri"/>
              </a:rPr>
              <a:t>A Few customers spread across EU and US</a:t>
            </a:r>
          </a:p>
          <a:p>
            <a:pPr marL="160338" indent="-160338">
              <a:spcBef>
                <a:spcPts val="0"/>
              </a:spcBef>
              <a:spcAft>
                <a:spcPts val="600"/>
              </a:spcAft>
            </a:pPr>
            <a:endParaRPr lang="en-AU" sz="1000" dirty="0" smtClean="0">
              <a:solidFill>
                <a:schemeClr val="tx1"/>
              </a:solidFill>
              <a:latin typeface="Calibri"/>
              <a:cs typeface="Calibri"/>
            </a:endParaRPr>
          </a:p>
        </p:txBody>
      </p:sp>
      <p:sp>
        <p:nvSpPr>
          <p:cNvPr id="35" name="Tekstfelt 68"/>
          <p:cNvSpPr txBox="1"/>
          <p:nvPr/>
        </p:nvSpPr>
        <p:spPr>
          <a:xfrm>
            <a:off x="609600" y="1723364"/>
            <a:ext cx="2427077" cy="400110"/>
          </a:xfrm>
          <a:prstGeom prst="rect">
            <a:avLst/>
          </a:prstGeom>
          <a:noFill/>
        </p:spPr>
        <p:txBody>
          <a:bodyPr wrap="square" rtlCol="0">
            <a:spAutoFit/>
          </a:bodyPr>
          <a:lstStyle/>
          <a:p>
            <a:r>
              <a:rPr lang="en-US" sz="1000" dirty="0" smtClean="0">
                <a:solidFill>
                  <a:srgbClr val="363636"/>
                </a:solidFill>
                <a:latin typeface="Calibri"/>
                <a:cs typeface="Calibri"/>
              </a:rPr>
              <a:t>Government unit:</a:t>
            </a:r>
            <a:r>
              <a:rPr lang="en-US" sz="1000" dirty="0">
                <a:solidFill>
                  <a:srgbClr val="363636"/>
                </a:solidFill>
                <a:latin typeface="Calibri"/>
                <a:cs typeface="Calibri"/>
              </a:rPr>
              <a:t> Swedish Public </a:t>
            </a:r>
            <a:r>
              <a:rPr lang="en-US" sz="1000" dirty="0" smtClean="0">
                <a:solidFill>
                  <a:srgbClr val="363636"/>
                </a:solidFill>
                <a:latin typeface="Calibri"/>
                <a:cs typeface="Calibri"/>
              </a:rPr>
              <a:t>Employment Service</a:t>
            </a:r>
            <a:endParaRPr lang="da-DK" sz="1000" dirty="0">
              <a:solidFill>
                <a:srgbClr val="363636"/>
              </a:solidFill>
              <a:latin typeface="Calibri"/>
              <a:cs typeface="Calibri"/>
            </a:endParaRPr>
          </a:p>
        </p:txBody>
      </p:sp>
      <p:pic>
        <p:nvPicPr>
          <p:cNvPr id="40" name="Picture 39"/>
          <p:cNvPicPr>
            <a:picLocks noChangeAspect="1"/>
          </p:cNvPicPr>
          <p:nvPr/>
        </p:nvPicPr>
        <p:blipFill>
          <a:blip r:embed="rId5">
            <a:clrChange>
              <a:clrFrom>
                <a:srgbClr val="FFFFFF"/>
              </a:clrFrom>
              <a:clrTo>
                <a:srgbClr val="FFFFFF">
                  <a:alpha val="0"/>
                </a:srgbClr>
              </a:clrTo>
            </a:clrChange>
          </a:blip>
          <a:stretch>
            <a:fillRect/>
          </a:stretch>
        </p:blipFill>
        <p:spPr>
          <a:xfrm>
            <a:off x="736600" y="1511300"/>
            <a:ext cx="1854200" cy="241300"/>
          </a:xfrm>
          <a:prstGeom prst="rect">
            <a:avLst/>
          </a:prstGeom>
        </p:spPr>
      </p:pic>
      <p:pic>
        <p:nvPicPr>
          <p:cNvPr id="36" name="Picture 3"/>
          <p:cNvPicPr>
            <a:picLocks noChangeAspect="1"/>
          </p:cNvPicPr>
          <p:nvPr/>
        </p:nvPicPr>
        <p:blipFill>
          <a:blip r:embed="rId6">
            <a:clrChange>
              <a:clrFrom>
                <a:srgbClr val="FFFFFF"/>
              </a:clrFrom>
              <a:clrTo>
                <a:srgbClr val="FFFFFF">
                  <a:alpha val="0"/>
                </a:srgbClr>
              </a:clrTo>
            </a:clrChange>
          </a:blip>
          <a:stretch>
            <a:fillRect/>
          </a:stretch>
        </p:blipFill>
        <p:spPr>
          <a:xfrm>
            <a:off x="5387793" y="1371600"/>
            <a:ext cx="382474" cy="397798"/>
          </a:xfrm>
          <a:prstGeom prst="rect">
            <a:avLst/>
          </a:prstGeom>
        </p:spPr>
      </p:pic>
      <p:sp>
        <p:nvSpPr>
          <p:cNvPr id="24" name="Tekstfelt 3"/>
          <p:cNvSpPr txBox="1"/>
          <p:nvPr/>
        </p:nvSpPr>
        <p:spPr>
          <a:xfrm>
            <a:off x="3505200" y="1713755"/>
            <a:ext cx="2188867" cy="400110"/>
          </a:xfrm>
          <a:prstGeom prst="rect">
            <a:avLst/>
          </a:prstGeom>
          <a:noFill/>
        </p:spPr>
        <p:txBody>
          <a:bodyPr wrap="square" rtlCol="0">
            <a:spAutoFit/>
          </a:bodyPr>
          <a:lstStyle/>
          <a:p>
            <a:r>
              <a:rPr lang="en-US" sz="1000" dirty="0">
                <a:solidFill>
                  <a:srgbClr val="363636"/>
                </a:solidFill>
                <a:latin typeface="Calibri"/>
                <a:cs typeface="Calibri"/>
              </a:rPr>
              <a:t>L</a:t>
            </a:r>
            <a:r>
              <a:rPr lang="en-US" sz="1000" dirty="0" smtClean="0">
                <a:solidFill>
                  <a:srgbClr val="363636"/>
                </a:solidFill>
                <a:latin typeface="Calibri"/>
                <a:cs typeface="Calibri"/>
              </a:rPr>
              <a:t>eading providers </a:t>
            </a:r>
            <a:r>
              <a:rPr lang="en-US" sz="1000" dirty="0">
                <a:solidFill>
                  <a:srgbClr val="363636"/>
                </a:solidFill>
                <a:latin typeface="Calibri"/>
                <a:cs typeface="Calibri"/>
              </a:rPr>
              <a:t>of </a:t>
            </a:r>
            <a:r>
              <a:rPr lang="en-US" sz="1000" dirty="0" smtClean="0">
                <a:solidFill>
                  <a:srgbClr val="363636"/>
                </a:solidFill>
                <a:latin typeface="Calibri"/>
                <a:cs typeface="Calibri"/>
              </a:rPr>
              <a:t>insurance </a:t>
            </a:r>
            <a:r>
              <a:rPr lang="en-US" sz="1000" dirty="0">
                <a:solidFill>
                  <a:srgbClr val="363636"/>
                </a:solidFill>
                <a:latin typeface="Calibri"/>
                <a:cs typeface="Calibri"/>
              </a:rPr>
              <a:t>and pensions in the Nordic </a:t>
            </a:r>
            <a:r>
              <a:rPr lang="en-US" sz="1000" dirty="0" smtClean="0">
                <a:solidFill>
                  <a:srgbClr val="363636"/>
                </a:solidFill>
                <a:latin typeface="Calibri"/>
                <a:cs typeface="Calibri"/>
              </a:rPr>
              <a:t>region</a:t>
            </a:r>
            <a:endParaRPr lang="da-DK" sz="1000" dirty="0">
              <a:solidFill>
                <a:srgbClr val="363636"/>
              </a:solidFill>
              <a:latin typeface="Calibri"/>
              <a:cs typeface="Calibri"/>
            </a:endParaRPr>
          </a:p>
        </p:txBody>
      </p:sp>
      <p:pic>
        <p:nvPicPr>
          <p:cNvPr id="51" name="Picture 50"/>
          <p:cNvPicPr>
            <a:picLocks noChangeAspect="1"/>
          </p:cNvPicPr>
          <p:nvPr/>
        </p:nvPicPr>
        <p:blipFill>
          <a:blip r:embed="rId7">
            <a:clrChange>
              <a:clrFrom>
                <a:srgbClr val="FFFFFF"/>
              </a:clrFrom>
              <a:clrTo>
                <a:srgbClr val="FFFFFF">
                  <a:alpha val="0"/>
                </a:srgbClr>
              </a:clrTo>
            </a:clrChange>
          </a:blip>
          <a:stretch>
            <a:fillRect/>
          </a:stretch>
        </p:blipFill>
        <p:spPr>
          <a:xfrm>
            <a:off x="3559562" y="1447800"/>
            <a:ext cx="1675831" cy="266700"/>
          </a:xfrm>
          <a:prstGeom prst="rect">
            <a:avLst/>
          </a:prstGeom>
        </p:spPr>
      </p:pic>
      <p:sp>
        <p:nvSpPr>
          <p:cNvPr id="41" name="Tekstfelt 86"/>
          <p:cNvSpPr txBox="1"/>
          <p:nvPr/>
        </p:nvSpPr>
        <p:spPr>
          <a:xfrm>
            <a:off x="6477000" y="1963579"/>
            <a:ext cx="2463800" cy="246221"/>
          </a:xfrm>
          <a:prstGeom prst="rect">
            <a:avLst/>
          </a:prstGeom>
          <a:noFill/>
        </p:spPr>
        <p:txBody>
          <a:bodyPr wrap="square" rtlCol="0">
            <a:spAutoFit/>
          </a:bodyPr>
          <a:lstStyle/>
          <a:p>
            <a:r>
              <a:rPr lang="en-US" sz="1000" dirty="0">
                <a:solidFill>
                  <a:srgbClr val="363636"/>
                </a:solidFill>
                <a:latin typeface="Calibri"/>
                <a:cs typeface="Calibri"/>
              </a:rPr>
              <a:t>L</a:t>
            </a:r>
            <a:r>
              <a:rPr lang="en-US" sz="1000" dirty="0" smtClean="0">
                <a:solidFill>
                  <a:srgbClr val="363636"/>
                </a:solidFill>
                <a:latin typeface="Calibri"/>
                <a:cs typeface="Calibri"/>
              </a:rPr>
              <a:t>eading retail companies </a:t>
            </a:r>
            <a:endParaRPr lang="en-US" sz="1000" dirty="0">
              <a:solidFill>
                <a:srgbClr val="363636"/>
              </a:solidFill>
              <a:latin typeface="Calibri"/>
              <a:cs typeface="Calibri"/>
            </a:endParaRPr>
          </a:p>
        </p:txBody>
      </p:sp>
      <p:pic>
        <p:nvPicPr>
          <p:cNvPr id="19" name="Picture 18"/>
          <p:cNvPicPr>
            <a:picLocks noChangeAspect="1"/>
          </p:cNvPicPr>
          <p:nvPr/>
        </p:nvPicPr>
        <p:blipFill rotWithShape="1">
          <a:blip r:embed="rId8">
            <a:clrChange>
              <a:clrFrom>
                <a:srgbClr val="FFFFFF"/>
              </a:clrFrom>
              <a:clrTo>
                <a:srgbClr val="FFFFFF">
                  <a:alpha val="0"/>
                </a:srgbClr>
              </a:clrTo>
            </a:clrChange>
          </a:blip>
          <a:srcRect l="17361"/>
          <a:stretch/>
        </p:blipFill>
        <p:spPr>
          <a:xfrm>
            <a:off x="7252775" y="1607782"/>
            <a:ext cx="1007529" cy="297218"/>
          </a:xfrm>
          <a:prstGeom prst="rect">
            <a:avLst/>
          </a:prstGeom>
        </p:spPr>
      </p:pic>
      <p:pic>
        <p:nvPicPr>
          <p:cNvPr id="54" name="Picture 53"/>
          <p:cNvPicPr>
            <a:picLocks noChangeAspect="1"/>
          </p:cNvPicPr>
          <p:nvPr/>
        </p:nvPicPr>
        <p:blipFill>
          <a:blip r:embed="rId9">
            <a:clrChange>
              <a:clrFrom>
                <a:srgbClr val="FFFFFF"/>
              </a:clrFrom>
              <a:clrTo>
                <a:srgbClr val="FFFFFF">
                  <a:alpha val="0"/>
                </a:srgbClr>
              </a:clrTo>
            </a:clrChange>
          </a:blip>
          <a:stretch>
            <a:fillRect/>
          </a:stretch>
        </p:blipFill>
        <p:spPr>
          <a:xfrm>
            <a:off x="6545450" y="1447800"/>
            <a:ext cx="685800" cy="470775"/>
          </a:xfrm>
          <a:prstGeom prst="rect">
            <a:avLst/>
          </a:prstGeom>
        </p:spPr>
      </p:pic>
      <p:pic>
        <p:nvPicPr>
          <p:cNvPr id="58" name="Picture 57"/>
          <p:cNvPicPr>
            <a:picLocks noChangeAspect="1"/>
          </p:cNvPicPr>
          <p:nvPr/>
        </p:nvPicPr>
        <p:blipFill>
          <a:blip r:embed="rId10">
            <a:clrChange>
              <a:clrFrom>
                <a:srgbClr val="FFFFFF"/>
              </a:clrFrom>
              <a:clrTo>
                <a:srgbClr val="FFFFFF">
                  <a:alpha val="0"/>
                </a:srgbClr>
              </a:clrTo>
            </a:clrChange>
          </a:blip>
          <a:stretch>
            <a:fillRect/>
          </a:stretch>
        </p:blipFill>
        <p:spPr>
          <a:xfrm>
            <a:off x="7307450" y="1399240"/>
            <a:ext cx="1066800" cy="264459"/>
          </a:xfrm>
          <a:prstGeom prst="rect">
            <a:avLst/>
          </a:prstGeom>
        </p:spPr>
      </p:pic>
      <p:grpSp>
        <p:nvGrpSpPr>
          <p:cNvPr id="7" name="Group 6"/>
          <p:cNvGrpSpPr/>
          <p:nvPr/>
        </p:nvGrpSpPr>
        <p:grpSpPr>
          <a:xfrm>
            <a:off x="609600" y="2667000"/>
            <a:ext cx="2362200" cy="838200"/>
            <a:chOff x="609600" y="2609910"/>
            <a:chExt cx="2362200" cy="838200"/>
          </a:xfrm>
        </p:grpSpPr>
        <p:sp>
          <p:nvSpPr>
            <p:cNvPr id="6" name="Tekstfelt 12"/>
            <p:cNvSpPr txBox="1"/>
            <p:nvPr/>
          </p:nvSpPr>
          <p:spPr>
            <a:xfrm>
              <a:off x="609600" y="2894112"/>
              <a:ext cx="2362200" cy="553998"/>
            </a:xfrm>
            <a:prstGeom prst="rect">
              <a:avLst/>
            </a:prstGeom>
            <a:noFill/>
          </p:spPr>
          <p:txBody>
            <a:bodyPr wrap="square" rtlCol="0">
              <a:spAutoFit/>
            </a:bodyPr>
            <a:lstStyle/>
            <a:p>
              <a:r>
                <a:rPr lang="en-US" sz="1000" dirty="0" smtClean="0">
                  <a:solidFill>
                    <a:srgbClr val="363636"/>
                  </a:solidFill>
                  <a:latin typeface="Calibri"/>
                  <a:cs typeface="Calibri"/>
                </a:rPr>
                <a:t>Government unit: Responsible </a:t>
              </a:r>
              <a:r>
                <a:rPr lang="en-US" sz="1000" dirty="0">
                  <a:solidFill>
                    <a:srgbClr val="363636"/>
                  </a:solidFill>
                  <a:latin typeface="Calibri"/>
                  <a:cs typeface="Calibri"/>
                </a:rPr>
                <a:t>for a large part of the public security systems in </a:t>
              </a:r>
              <a:r>
                <a:rPr lang="en-US" sz="1000" dirty="0" smtClean="0">
                  <a:solidFill>
                    <a:srgbClr val="363636"/>
                  </a:solidFill>
                  <a:latin typeface="Calibri"/>
                  <a:cs typeface="Calibri"/>
                </a:rPr>
                <a:t>Sweden</a:t>
              </a:r>
              <a:endParaRPr lang="da-DK" sz="1000" dirty="0">
                <a:solidFill>
                  <a:srgbClr val="363636"/>
                </a:solidFill>
                <a:latin typeface="Calibri"/>
                <a:cs typeface="Calibri"/>
              </a:endParaRPr>
            </a:p>
          </p:txBody>
        </p:sp>
        <p:pic>
          <p:nvPicPr>
            <p:cNvPr id="59" name="Picture 58"/>
            <p:cNvPicPr>
              <a:picLocks noChangeAspect="1"/>
            </p:cNvPicPr>
            <p:nvPr/>
          </p:nvPicPr>
          <p:blipFill>
            <a:blip r:embed="rId11">
              <a:clrChange>
                <a:clrFrom>
                  <a:srgbClr val="FFFFFF"/>
                </a:clrFrom>
                <a:clrTo>
                  <a:srgbClr val="FFFFFF">
                    <a:alpha val="0"/>
                  </a:srgbClr>
                </a:clrTo>
              </a:clrChange>
            </a:blip>
            <a:stretch>
              <a:fillRect/>
            </a:stretch>
          </p:blipFill>
          <p:spPr>
            <a:xfrm>
              <a:off x="685800" y="2609910"/>
              <a:ext cx="1638300" cy="236863"/>
            </a:xfrm>
            <a:prstGeom prst="rect">
              <a:avLst/>
            </a:prstGeom>
          </p:spPr>
        </p:pic>
      </p:grpSp>
      <p:grpSp>
        <p:nvGrpSpPr>
          <p:cNvPr id="9" name="Group 8"/>
          <p:cNvGrpSpPr/>
          <p:nvPr/>
        </p:nvGrpSpPr>
        <p:grpSpPr>
          <a:xfrm>
            <a:off x="6477000" y="2724090"/>
            <a:ext cx="1982262" cy="670411"/>
            <a:chOff x="6477000" y="2667000"/>
            <a:chExt cx="1982262" cy="670411"/>
          </a:xfrm>
        </p:grpSpPr>
        <p:sp>
          <p:nvSpPr>
            <p:cNvPr id="3" name="TextBox 2"/>
            <p:cNvSpPr txBox="1"/>
            <p:nvPr/>
          </p:nvSpPr>
          <p:spPr>
            <a:xfrm>
              <a:off x="6477000" y="3106579"/>
              <a:ext cx="1854538" cy="230832"/>
            </a:xfrm>
            <a:prstGeom prst="rect">
              <a:avLst/>
            </a:prstGeom>
            <a:noFill/>
          </p:spPr>
          <p:txBody>
            <a:bodyPr wrap="none" rtlCol="0">
              <a:spAutoFit/>
            </a:bodyPr>
            <a:lstStyle/>
            <a:p>
              <a:r>
                <a:rPr lang="en-AU" sz="900" dirty="0" smtClean="0">
                  <a:solidFill>
                    <a:srgbClr val="363636"/>
                  </a:solidFill>
                  <a:latin typeface="Calibri"/>
                  <a:cs typeface="Calibri"/>
                </a:rPr>
                <a:t>Leading utility companies across EU</a:t>
              </a:r>
              <a:endParaRPr lang="en-AU" sz="900" dirty="0">
                <a:solidFill>
                  <a:srgbClr val="363636"/>
                </a:solidFill>
                <a:latin typeface="Calibri"/>
                <a:cs typeface="Calibri"/>
              </a:endParaRPr>
            </a:p>
          </p:txBody>
        </p:sp>
        <p:pic>
          <p:nvPicPr>
            <p:cNvPr id="61" name="Picture 60"/>
            <p:cNvPicPr>
              <a:picLocks noChangeAspect="1"/>
            </p:cNvPicPr>
            <p:nvPr/>
          </p:nvPicPr>
          <p:blipFill>
            <a:blip r:embed="rId12">
              <a:clrChange>
                <a:clrFrom>
                  <a:srgbClr val="FFFFFF"/>
                </a:clrFrom>
                <a:clrTo>
                  <a:srgbClr val="FFFFFF">
                    <a:alpha val="0"/>
                  </a:srgbClr>
                </a:clrTo>
              </a:clrChange>
            </a:blip>
            <a:stretch>
              <a:fillRect/>
            </a:stretch>
          </p:blipFill>
          <p:spPr>
            <a:xfrm>
              <a:off x="6511260" y="2667000"/>
              <a:ext cx="1948002" cy="469900"/>
            </a:xfrm>
            <a:prstGeom prst="rect">
              <a:avLst/>
            </a:prstGeom>
          </p:spPr>
        </p:pic>
      </p:grpSp>
      <p:grpSp>
        <p:nvGrpSpPr>
          <p:cNvPr id="4" name="Group 3"/>
          <p:cNvGrpSpPr/>
          <p:nvPr/>
        </p:nvGrpSpPr>
        <p:grpSpPr>
          <a:xfrm>
            <a:off x="584200" y="3810000"/>
            <a:ext cx="2006600" cy="990600"/>
            <a:chOff x="584200" y="3810000"/>
            <a:chExt cx="2006600" cy="990600"/>
          </a:xfrm>
        </p:grpSpPr>
        <p:sp>
          <p:nvSpPr>
            <p:cNvPr id="44" name="Tekstfelt 92"/>
            <p:cNvSpPr txBox="1"/>
            <p:nvPr/>
          </p:nvSpPr>
          <p:spPr>
            <a:xfrm>
              <a:off x="584200" y="4400490"/>
              <a:ext cx="2006600" cy="400110"/>
            </a:xfrm>
            <a:prstGeom prst="rect">
              <a:avLst/>
            </a:prstGeom>
            <a:noFill/>
          </p:spPr>
          <p:txBody>
            <a:bodyPr wrap="square" rtlCol="0">
              <a:spAutoFit/>
            </a:bodyPr>
            <a:lstStyle/>
            <a:p>
              <a:r>
                <a:rPr lang="en-US" sz="1000" dirty="0" smtClean="0">
                  <a:solidFill>
                    <a:srgbClr val="363636"/>
                  </a:solidFill>
                  <a:latin typeface="Calibri"/>
                  <a:cs typeface="Calibri"/>
                </a:rPr>
                <a:t>Government unit: Swedish Immigration services</a:t>
              </a:r>
              <a:endParaRPr lang="en-US" sz="1000" dirty="0">
                <a:solidFill>
                  <a:srgbClr val="363636"/>
                </a:solidFill>
                <a:latin typeface="Calibri"/>
                <a:cs typeface="Calibri"/>
              </a:endParaRPr>
            </a:p>
          </p:txBody>
        </p:sp>
        <p:pic>
          <p:nvPicPr>
            <p:cNvPr id="62" name="Picture 61"/>
            <p:cNvPicPr>
              <a:picLocks noChangeAspect="1"/>
            </p:cNvPicPr>
            <p:nvPr/>
          </p:nvPicPr>
          <p:blipFill>
            <a:blip r:embed="rId13">
              <a:clrChange>
                <a:clrFrom>
                  <a:srgbClr val="FFFFFF"/>
                </a:clrFrom>
                <a:clrTo>
                  <a:srgbClr val="FFFFFF">
                    <a:alpha val="0"/>
                  </a:srgbClr>
                </a:clrTo>
              </a:clrChange>
            </a:blip>
            <a:stretch>
              <a:fillRect/>
            </a:stretch>
          </p:blipFill>
          <p:spPr>
            <a:xfrm>
              <a:off x="685800" y="3810000"/>
              <a:ext cx="1472704" cy="533400"/>
            </a:xfrm>
            <a:prstGeom prst="rect">
              <a:avLst/>
            </a:prstGeom>
          </p:spPr>
        </p:pic>
      </p:grpSp>
      <p:grpSp>
        <p:nvGrpSpPr>
          <p:cNvPr id="5" name="Group 4"/>
          <p:cNvGrpSpPr/>
          <p:nvPr/>
        </p:nvGrpSpPr>
        <p:grpSpPr>
          <a:xfrm>
            <a:off x="3505200" y="3886200"/>
            <a:ext cx="2412408" cy="877200"/>
            <a:chOff x="3505200" y="3733800"/>
            <a:chExt cx="2412408" cy="877200"/>
          </a:xfrm>
        </p:grpSpPr>
        <p:sp>
          <p:nvSpPr>
            <p:cNvPr id="43" name="Tekstfelt 92"/>
            <p:cNvSpPr txBox="1"/>
            <p:nvPr/>
          </p:nvSpPr>
          <p:spPr>
            <a:xfrm>
              <a:off x="3505200" y="4210890"/>
              <a:ext cx="2412408" cy="400110"/>
            </a:xfrm>
            <a:prstGeom prst="rect">
              <a:avLst/>
            </a:prstGeom>
            <a:noFill/>
          </p:spPr>
          <p:txBody>
            <a:bodyPr wrap="square" rtlCol="0">
              <a:spAutoFit/>
            </a:bodyPr>
            <a:lstStyle/>
            <a:p>
              <a:r>
                <a:rPr lang="en-US" sz="1000" dirty="0" smtClean="0">
                  <a:solidFill>
                    <a:srgbClr val="363636"/>
                  </a:solidFill>
                  <a:latin typeface="Calibri"/>
                  <a:cs typeface="Calibri"/>
                </a:rPr>
                <a:t>Major telephone company and </a:t>
              </a:r>
              <a:r>
                <a:rPr lang="en-US" sz="1000" dirty="0">
                  <a:solidFill>
                    <a:srgbClr val="363636"/>
                  </a:solidFill>
                  <a:latin typeface="Calibri"/>
                  <a:cs typeface="Calibri"/>
                </a:rPr>
                <a:t>mobile network </a:t>
              </a:r>
              <a:r>
                <a:rPr lang="en-US" sz="1000" dirty="0" smtClean="0">
                  <a:solidFill>
                    <a:srgbClr val="363636"/>
                  </a:solidFill>
                  <a:latin typeface="Calibri"/>
                  <a:cs typeface="Calibri"/>
                </a:rPr>
                <a:t>operator in the Nordics</a:t>
              </a:r>
              <a:endParaRPr lang="en-US" sz="1000" dirty="0">
                <a:solidFill>
                  <a:srgbClr val="363636"/>
                </a:solidFill>
                <a:latin typeface="Calibri"/>
                <a:cs typeface="Calibri"/>
              </a:endParaRPr>
            </a:p>
          </p:txBody>
        </p:sp>
        <p:pic>
          <p:nvPicPr>
            <p:cNvPr id="63" name="Picture 62"/>
            <p:cNvPicPr>
              <a:picLocks noChangeAspect="1"/>
            </p:cNvPicPr>
            <p:nvPr/>
          </p:nvPicPr>
          <p:blipFill>
            <a:blip r:embed="rId14">
              <a:clrChange>
                <a:clrFrom>
                  <a:srgbClr val="FFFFFF"/>
                </a:clrFrom>
                <a:clrTo>
                  <a:srgbClr val="FFFFFF">
                    <a:alpha val="0"/>
                  </a:srgbClr>
                </a:clrTo>
              </a:clrChange>
            </a:blip>
            <a:stretch>
              <a:fillRect/>
            </a:stretch>
          </p:blipFill>
          <p:spPr>
            <a:xfrm>
              <a:off x="3505200" y="3733800"/>
              <a:ext cx="901700" cy="477090"/>
            </a:xfrm>
            <a:prstGeom prst="rect">
              <a:avLst/>
            </a:prstGeom>
          </p:spPr>
        </p:pic>
      </p:grpSp>
      <p:cxnSp>
        <p:nvCxnSpPr>
          <p:cNvPr id="73" name="Straight Connector 72"/>
          <p:cNvCxnSpPr/>
          <p:nvPr/>
        </p:nvCxnSpPr>
        <p:spPr>
          <a:xfrm>
            <a:off x="609600" y="5181600"/>
            <a:ext cx="79248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20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533400" y="1752600"/>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188913" lvl="1" indent="-3175" algn="ctr">
              <a:spcBef>
                <a:spcPts val="1872"/>
              </a:spcBef>
              <a:defRPr/>
            </a:pPr>
            <a:r>
              <a:rPr lang="en-US" sz="2800" dirty="0" smtClean="0">
                <a:solidFill>
                  <a:srgbClr val="363636"/>
                </a:solidFill>
                <a:latin typeface="Neo Tech Std Light" charset="0"/>
                <a:cs typeface="Neo Tech Std Light" charset="0"/>
              </a:rPr>
              <a:t>Handles more than 100 million unique visitors handled each month</a:t>
            </a:r>
          </a:p>
          <a:p>
            <a:pPr marL="188913" lvl="1" indent="-3175" algn="ctr">
              <a:spcBef>
                <a:spcPts val="1872"/>
              </a:spcBef>
              <a:defRPr/>
            </a:pPr>
            <a:r>
              <a:rPr lang="en-US" sz="2800" dirty="0" smtClean="0">
                <a:solidFill>
                  <a:srgbClr val="363636"/>
                </a:solidFill>
                <a:latin typeface="Neo Tech Std Light" charset="0"/>
                <a:cs typeface="Neo Tech Std Light" charset="0"/>
              </a:rPr>
              <a:t>75% of Swedish population 3 times per month </a:t>
            </a:r>
          </a:p>
          <a:p>
            <a:pPr marL="188913" lvl="1" indent="-3175" algn="ctr">
              <a:spcBef>
                <a:spcPts val="1872"/>
              </a:spcBef>
              <a:defRPr/>
            </a:pPr>
            <a:r>
              <a:rPr lang="en-US" sz="2800" dirty="0" smtClean="0">
                <a:solidFill>
                  <a:srgbClr val="363636"/>
                </a:solidFill>
                <a:latin typeface="Neo Tech Std Light" charset="0"/>
                <a:cs typeface="Neo Tech Std Light" charset="0"/>
              </a:rPr>
              <a:t>Handles above one billion decisions per month about visitors in need of help – based on the algorithms and rules of the Vergic Engage platform</a:t>
            </a:r>
            <a:endParaRPr lang="en-US" sz="2800" dirty="0">
              <a:solidFill>
                <a:srgbClr val="363636"/>
              </a:solidFill>
              <a:latin typeface="Neo Tech Std Light" charset="0"/>
              <a:cs typeface="Neo Tech Std Light" charset="0"/>
            </a:endParaRPr>
          </a:p>
        </p:txBody>
      </p:sp>
      <p:sp>
        <p:nvSpPr>
          <p:cNvPr id="4" name="Title 3"/>
          <p:cNvSpPr>
            <a:spLocks noGrp="1"/>
          </p:cNvSpPr>
          <p:nvPr>
            <p:ph type="title" idx="4294967295"/>
          </p:nvPr>
        </p:nvSpPr>
        <p:spPr>
          <a:xfrm>
            <a:off x="76200" y="579438"/>
            <a:ext cx="9067800" cy="715962"/>
          </a:xfrm>
        </p:spPr>
        <p:txBody>
          <a:bodyPr/>
          <a:lstStyle/>
          <a:p>
            <a:pPr algn="ctr">
              <a:defRPr/>
            </a:pPr>
            <a:r>
              <a:rPr lang="en-US" dirty="0" smtClean="0">
                <a:solidFill>
                  <a:schemeClr val="accent2"/>
                </a:solidFill>
              </a:rPr>
              <a:t>Vergic Engage cloud service…</a:t>
            </a:r>
            <a:endParaRPr lang="en-US" dirty="0">
              <a:solidFill>
                <a:schemeClr val="accent2"/>
              </a:solidFill>
            </a:endParaRPr>
          </a:p>
        </p:txBody>
      </p:sp>
      <p:pic>
        <p:nvPicPr>
          <p:cNvPr id="8" name="Picture 7" descr="clowd2.png"/>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151" t="-11090" r="-1" b="22366"/>
          <a:stretch/>
        </p:blipFill>
        <p:spPr>
          <a:xfrm>
            <a:off x="2620788" y="5034588"/>
            <a:ext cx="4008623" cy="1828800"/>
          </a:xfrm>
          <a:prstGeom prst="rect">
            <a:avLst/>
          </a:prstGeom>
        </p:spPr>
      </p:pic>
    </p:spTree>
    <p:extLst>
      <p:ext uri="{BB962C8B-B14F-4D97-AF65-F5344CB8AC3E}">
        <p14:creationId xmlns:p14="http://schemas.microsoft.com/office/powerpoint/2010/main" val="2327229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amless between channels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828800" y="1066800"/>
            <a:ext cx="5823362" cy="1261884"/>
          </a:xfrm>
          <a:prstGeom prst="rect">
            <a:avLst/>
          </a:prstGeom>
          <a:noFill/>
        </p:spPr>
        <p:txBody>
          <a:bodyPr wrap="none" rtlCol="0">
            <a:spAutoFit/>
          </a:bodyPr>
          <a:lstStyle/>
          <a:p>
            <a:r>
              <a:rPr lang="en-US" sz="3800" dirty="0">
                <a:latin typeface="Neo Tech Std Light"/>
                <a:cs typeface="Neo Tech Std Light"/>
              </a:rPr>
              <a:t>Seamless between channels</a:t>
            </a:r>
          </a:p>
          <a:p>
            <a:endParaRPr lang="en-US" sz="3800" dirty="0">
              <a:latin typeface="Neo Tech Std Light"/>
              <a:cs typeface="Neo Tech Std Light"/>
            </a:endParaRPr>
          </a:p>
        </p:txBody>
      </p:sp>
      <p:sp>
        <p:nvSpPr>
          <p:cNvPr id="4" name="Title 3"/>
          <p:cNvSpPr txBox="1">
            <a:spLocks/>
          </p:cNvSpPr>
          <p:nvPr/>
        </p:nvSpPr>
        <p:spPr bwMode="auto">
          <a:xfrm>
            <a:off x="6858354" y="6172200"/>
            <a:ext cx="28952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rgbClr val="961E90"/>
                </a:solidFill>
                <a:latin typeface="Neo Tech Std Light"/>
                <a:ea typeface="ＭＳ Ｐゴシック" charset="0"/>
                <a:cs typeface="Neo Tech Std Light"/>
              </a:defRPr>
            </a:lvl1pPr>
            <a:lvl2pPr algn="l" rtl="0" eaLnBrk="1" fontAlgn="base" hangingPunct="1">
              <a:spcBef>
                <a:spcPct val="0"/>
              </a:spcBef>
              <a:spcAft>
                <a:spcPct val="0"/>
              </a:spcAft>
              <a:defRPr sz="4400">
                <a:solidFill>
                  <a:srgbClr val="961E90"/>
                </a:solidFill>
                <a:latin typeface="Neo Tech Std Light" charset="0"/>
                <a:ea typeface="ＭＳ Ｐゴシック" charset="0"/>
              </a:defRPr>
            </a:lvl2pPr>
            <a:lvl3pPr algn="l" rtl="0" eaLnBrk="1" fontAlgn="base" hangingPunct="1">
              <a:spcBef>
                <a:spcPct val="0"/>
              </a:spcBef>
              <a:spcAft>
                <a:spcPct val="0"/>
              </a:spcAft>
              <a:defRPr sz="4400">
                <a:solidFill>
                  <a:srgbClr val="961E90"/>
                </a:solidFill>
                <a:latin typeface="Neo Tech Std Light" charset="0"/>
                <a:ea typeface="ＭＳ Ｐゴシック" charset="0"/>
              </a:defRPr>
            </a:lvl3pPr>
            <a:lvl4pPr algn="l" rtl="0" eaLnBrk="1" fontAlgn="base" hangingPunct="1">
              <a:spcBef>
                <a:spcPct val="0"/>
              </a:spcBef>
              <a:spcAft>
                <a:spcPct val="0"/>
              </a:spcAft>
              <a:defRPr sz="4400">
                <a:solidFill>
                  <a:srgbClr val="961E90"/>
                </a:solidFill>
                <a:latin typeface="Neo Tech Std Light" charset="0"/>
                <a:ea typeface="ＭＳ Ｐゴシック" charset="0"/>
              </a:defRPr>
            </a:lvl4pPr>
            <a:lvl5pPr algn="l" rtl="0" eaLnBrk="1" fontAlgn="base" hangingPunct="1">
              <a:spcBef>
                <a:spcPct val="0"/>
              </a:spcBef>
              <a:spcAft>
                <a:spcPct val="0"/>
              </a:spcAft>
              <a:defRPr sz="4400">
                <a:solidFill>
                  <a:srgbClr val="961E90"/>
                </a:solidFill>
                <a:latin typeface="Neo Tech Std Light" charset="0"/>
                <a:ea typeface="ＭＳ Ｐゴシック" charset="0"/>
              </a:defRPr>
            </a:lvl5pPr>
            <a:lvl6pPr marL="457200" algn="l" rtl="0" eaLnBrk="1" fontAlgn="base" hangingPunct="1">
              <a:spcBef>
                <a:spcPct val="0"/>
              </a:spcBef>
              <a:spcAft>
                <a:spcPct val="0"/>
              </a:spcAft>
              <a:defRPr sz="4400">
                <a:solidFill>
                  <a:srgbClr val="961E90"/>
                </a:solidFill>
                <a:latin typeface="PT Sans Narrow" pitchFamily="34" charset="0"/>
              </a:defRPr>
            </a:lvl6pPr>
            <a:lvl7pPr marL="914400" algn="l" rtl="0" eaLnBrk="1" fontAlgn="base" hangingPunct="1">
              <a:spcBef>
                <a:spcPct val="0"/>
              </a:spcBef>
              <a:spcAft>
                <a:spcPct val="0"/>
              </a:spcAft>
              <a:defRPr sz="4400">
                <a:solidFill>
                  <a:srgbClr val="961E90"/>
                </a:solidFill>
                <a:latin typeface="PT Sans Narrow" pitchFamily="34" charset="0"/>
              </a:defRPr>
            </a:lvl7pPr>
            <a:lvl8pPr marL="1371600" algn="l" rtl="0" eaLnBrk="1" fontAlgn="base" hangingPunct="1">
              <a:spcBef>
                <a:spcPct val="0"/>
              </a:spcBef>
              <a:spcAft>
                <a:spcPct val="0"/>
              </a:spcAft>
              <a:defRPr sz="4400">
                <a:solidFill>
                  <a:srgbClr val="961E90"/>
                </a:solidFill>
                <a:latin typeface="PT Sans Narrow" pitchFamily="34" charset="0"/>
              </a:defRPr>
            </a:lvl8pPr>
            <a:lvl9pPr marL="1828800" algn="l" rtl="0" eaLnBrk="1" fontAlgn="base" hangingPunct="1">
              <a:spcBef>
                <a:spcPct val="0"/>
              </a:spcBef>
              <a:spcAft>
                <a:spcPct val="0"/>
              </a:spcAft>
              <a:defRPr sz="4400">
                <a:solidFill>
                  <a:srgbClr val="961E90"/>
                </a:solidFill>
                <a:latin typeface="PT Sans Narrow" pitchFamily="34" charset="0"/>
              </a:defRPr>
            </a:lvl9pPr>
          </a:lstStyle>
          <a:p>
            <a:pPr>
              <a:defRPr/>
            </a:pPr>
            <a:r>
              <a:rPr lang="en-US" sz="2000" dirty="0" smtClean="0">
                <a:solidFill>
                  <a:schemeClr val="bg1"/>
                </a:solidFill>
              </a:rPr>
              <a:t>Trends overview </a:t>
            </a:r>
            <a:endParaRPr lang="en-US" sz="2000" dirty="0">
              <a:solidFill>
                <a:schemeClr val="bg1"/>
              </a:solidFill>
            </a:endParaRPr>
          </a:p>
        </p:txBody>
      </p:sp>
    </p:spTree>
    <p:extLst>
      <p:ext uri="{BB962C8B-B14F-4D97-AF65-F5344CB8AC3E}">
        <p14:creationId xmlns:p14="http://schemas.microsoft.com/office/powerpoint/2010/main" val="305911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2819400" y="5761038"/>
            <a:ext cx="9067800" cy="715962"/>
          </a:xfrm>
        </p:spPr>
        <p:txBody>
          <a:bodyPr/>
          <a:lstStyle/>
          <a:p>
            <a:pPr>
              <a:defRPr/>
            </a:pPr>
            <a:r>
              <a:rPr lang="en-US" sz="2400" dirty="0" smtClean="0">
                <a:solidFill>
                  <a:srgbClr val="363636"/>
                </a:solidFill>
              </a:rPr>
              <a:t>Support all devices, PC, Tablets, Smartphones with </a:t>
            </a:r>
            <a:br>
              <a:rPr lang="en-US" sz="2400" dirty="0" smtClean="0">
                <a:solidFill>
                  <a:srgbClr val="363636"/>
                </a:solidFill>
              </a:rPr>
            </a:br>
            <a:r>
              <a:rPr lang="en-US" sz="2400" dirty="0" smtClean="0">
                <a:solidFill>
                  <a:srgbClr val="363636"/>
                </a:solidFill>
              </a:rPr>
              <a:t>multiple dynamic sharing and co-browsing</a:t>
            </a:r>
            <a:br>
              <a:rPr lang="en-US" sz="2400" dirty="0" smtClean="0">
                <a:solidFill>
                  <a:srgbClr val="363636"/>
                </a:solidFill>
              </a:rPr>
            </a:br>
            <a:r>
              <a:rPr lang="en-US" sz="2400" dirty="0">
                <a:solidFill>
                  <a:srgbClr val="363636"/>
                </a:solidFill>
              </a:rPr>
              <a:t/>
            </a:r>
            <a:br>
              <a:rPr lang="en-US" sz="2400" dirty="0">
                <a:solidFill>
                  <a:srgbClr val="363636"/>
                </a:solidFill>
              </a:rPr>
            </a:br>
            <a:endParaRPr lang="en-US" sz="1800" dirty="0">
              <a:solidFill>
                <a:srgbClr val="363636"/>
              </a:solidFill>
            </a:endParaRPr>
          </a:p>
        </p:txBody>
      </p:sp>
      <p:pic>
        <p:nvPicPr>
          <p:cNvPr id="6" name="Picture 5" descr="Swak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546" y="228601"/>
            <a:ext cx="5889261" cy="3722745"/>
          </a:xfrm>
          <a:prstGeom prst="rect">
            <a:avLst/>
          </a:prstGeom>
        </p:spPr>
      </p:pic>
      <p:pic>
        <p:nvPicPr>
          <p:cNvPr id="9" name="Picture 8" descr="Tab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594" y="1905008"/>
            <a:ext cx="4973324" cy="3657975"/>
          </a:xfrm>
          <a:prstGeom prst="rect">
            <a:avLst/>
          </a:prstGeom>
        </p:spPr>
      </p:pic>
      <p:pic>
        <p:nvPicPr>
          <p:cNvPr id="5" name="Picture 4" descr="Mobile h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794" y="2819426"/>
            <a:ext cx="1905000" cy="3496997"/>
          </a:xfrm>
          <a:prstGeom prst="rect">
            <a:avLst/>
          </a:prstGeom>
        </p:spPr>
      </p:pic>
      <p:sp>
        <p:nvSpPr>
          <p:cNvPr id="2" name="TextBox 1"/>
          <p:cNvSpPr txBox="1"/>
          <p:nvPr/>
        </p:nvSpPr>
        <p:spPr>
          <a:xfrm>
            <a:off x="457200" y="6400800"/>
            <a:ext cx="7239000" cy="369332"/>
          </a:xfrm>
          <a:prstGeom prst="rect">
            <a:avLst/>
          </a:prstGeom>
          <a:noFill/>
        </p:spPr>
        <p:txBody>
          <a:bodyPr wrap="square" rtlCol="0">
            <a:spAutoFit/>
          </a:bodyPr>
          <a:lstStyle/>
          <a:p>
            <a:r>
              <a:rPr lang="en-US" dirty="0" smtClean="0">
                <a:solidFill>
                  <a:srgbClr val="363636"/>
                </a:solidFill>
                <a:latin typeface="Neo Tech Std Light"/>
                <a:cs typeface="Neo Tech Std Light"/>
              </a:rPr>
              <a:t>An app integration library also exists for html5 based </a:t>
            </a:r>
            <a:r>
              <a:rPr lang="en-US" dirty="0" err="1" smtClean="0">
                <a:solidFill>
                  <a:srgbClr val="363636"/>
                </a:solidFill>
                <a:latin typeface="Neo Tech Std Light"/>
                <a:cs typeface="Neo Tech Std Light"/>
              </a:rPr>
              <a:t>ios</a:t>
            </a:r>
            <a:r>
              <a:rPr lang="en-US" dirty="0" smtClean="0">
                <a:solidFill>
                  <a:srgbClr val="363636"/>
                </a:solidFill>
                <a:latin typeface="Neo Tech Std Light"/>
                <a:cs typeface="Neo Tech Std Light"/>
              </a:rPr>
              <a:t> and android apps</a:t>
            </a:r>
            <a:endParaRPr lang="en-US" dirty="0">
              <a:latin typeface="Neo Tech Std Light"/>
              <a:cs typeface="Neo Tech Std Light"/>
            </a:endParaRPr>
          </a:p>
        </p:txBody>
      </p:sp>
    </p:spTree>
    <p:extLst>
      <p:ext uri="{BB962C8B-B14F-4D97-AF65-F5344CB8AC3E}">
        <p14:creationId xmlns:p14="http://schemas.microsoft.com/office/powerpoint/2010/main" val="1539403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Demo intro</a:t>
            </a:r>
            <a:endParaRPr lang="en-US" dirty="0"/>
          </a:p>
        </p:txBody>
      </p:sp>
      <p:sp>
        <p:nvSpPr>
          <p:cNvPr id="3" name="Text Placeholder 2"/>
          <p:cNvSpPr>
            <a:spLocks noGrp="1"/>
          </p:cNvSpPr>
          <p:nvPr>
            <p:ph type="body" sz="quarter" idx="14"/>
          </p:nvPr>
        </p:nvSpPr>
        <p:spPr/>
        <p:txBody>
          <a:bodyPr/>
          <a:lstStyle/>
          <a:p>
            <a:endParaRPr lang="en-US"/>
          </a:p>
        </p:txBody>
      </p:sp>
      <p:sp>
        <p:nvSpPr>
          <p:cNvPr id="4" name="Content Placeholder 3"/>
          <p:cNvSpPr>
            <a:spLocks noGrp="1"/>
          </p:cNvSpPr>
          <p:nvPr>
            <p:ph sz="quarter" idx="15"/>
          </p:nvPr>
        </p:nvSpPr>
        <p:spPr/>
        <p:txBody>
          <a:bodyPr/>
          <a:lstStyle/>
          <a:p>
            <a:endParaRPr lang="en-US"/>
          </a:p>
        </p:txBody>
      </p:sp>
    </p:spTree>
    <p:extLst>
      <p:ext uri="{BB962C8B-B14F-4D97-AF65-F5344CB8AC3E}">
        <p14:creationId xmlns:p14="http://schemas.microsoft.com/office/powerpoint/2010/main" val="249179457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dy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546662" y="5598720"/>
            <a:ext cx="184666" cy="369332"/>
          </a:xfrm>
          <a:prstGeom prst="rect">
            <a:avLst/>
          </a:prstGeom>
          <a:noFill/>
        </p:spPr>
        <p:txBody>
          <a:bodyPr wrap="none" rtlCol="0">
            <a:spAutoFit/>
          </a:bodyPr>
          <a:lstStyle/>
          <a:p>
            <a:endParaRPr lang="en-US" dirty="0"/>
          </a:p>
        </p:txBody>
      </p:sp>
      <p:sp>
        <p:nvSpPr>
          <p:cNvPr id="9" name="Tekstfelt 8"/>
          <p:cNvSpPr txBox="1"/>
          <p:nvPr/>
        </p:nvSpPr>
        <p:spPr>
          <a:xfrm>
            <a:off x="4572000" y="1371600"/>
            <a:ext cx="4191000" cy="523220"/>
          </a:xfrm>
          <a:prstGeom prst="rect">
            <a:avLst/>
          </a:prstGeom>
          <a:noFill/>
        </p:spPr>
        <p:txBody>
          <a:bodyPr wrap="square" rtlCol="0">
            <a:spAutoFit/>
          </a:bodyPr>
          <a:lstStyle/>
          <a:p>
            <a:pPr algn="r"/>
            <a:r>
              <a:rPr lang="en-AU" sz="2800" b="1" dirty="0" smtClean="0">
                <a:solidFill>
                  <a:schemeClr val="accent3"/>
                </a:solidFill>
                <a:latin typeface="Neo Tech Std Light"/>
                <a:cs typeface="Neo Tech Std Light"/>
              </a:rPr>
              <a:t>A visitor enters a web page</a:t>
            </a:r>
          </a:p>
        </p:txBody>
      </p:sp>
      <p:pic>
        <p:nvPicPr>
          <p:cNvPr id="13" name="Picture 12" descr="Digiperson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85800" y="3962400"/>
            <a:ext cx="961926" cy="1763531"/>
          </a:xfrm>
          <a:prstGeom prst="rect">
            <a:avLst/>
          </a:prstGeom>
        </p:spPr>
      </p:pic>
      <p:pic>
        <p:nvPicPr>
          <p:cNvPr id="14" name="Picture 13" descr="Digiperson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828800" y="4800600"/>
            <a:ext cx="748145" cy="1371600"/>
          </a:xfrm>
          <a:prstGeom prst="rect">
            <a:avLst/>
          </a:prstGeom>
        </p:spPr>
      </p:pic>
    </p:spTree>
    <p:extLst>
      <p:ext uri="{BB962C8B-B14F-4D97-AF65-F5344CB8AC3E}">
        <p14:creationId xmlns:p14="http://schemas.microsoft.com/office/powerpoint/2010/main" val="4282330092"/>
      </p:ext>
    </p:extLst>
  </p:cSld>
  <p:clrMapOvr>
    <a:masterClrMapping/>
  </p:clrMapOvr>
  <p:transition xmlns:p14="http://schemas.microsoft.com/office/powerpoint/2010/main" spd="slow" advTm="128721">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VEG-Plattfor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a:off x="381000" y="2667026"/>
            <a:ext cx="1095940" cy="430887"/>
          </a:xfrm>
          <a:prstGeom prst="rect">
            <a:avLst/>
          </a:prstGeom>
          <a:noFill/>
        </p:spPr>
        <p:txBody>
          <a:bodyPr wrap="none" rtlCol="0">
            <a:spAutoFit/>
          </a:bodyPr>
          <a:lstStyle/>
          <a:p>
            <a:r>
              <a:rPr lang="en-US" sz="2200" smtClean="0">
                <a:solidFill>
                  <a:schemeClr val="bg1"/>
                </a:solidFill>
                <a:latin typeface="Neo Tech Std Light"/>
                <a:cs typeface="Neo Tech Std Light"/>
              </a:rPr>
              <a:t>Monitor</a:t>
            </a:r>
            <a:endParaRPr lang="en-US" sz="2200">
              <a:solidFill>
                <a:schemeClr val="bg1"/>
              </a:solidFill>
              <a:latin typeface="Neo Tech Std Light"/>
              <a:cs typeface="Neo Tech Std Light"/>
            </a:endParaRPr>
          </a:p>
        </p:txBody>
      </p:sp>
      <p:sp>
        <p:nvSpPr>
          <p:cNvPr id="19" name="TextBox 18"/>
          <p:cNvSpPr txBox="1"/>
          <p:nvPr/>
        </p:nvSpPr>
        <p:spPr>
          <a:xfrm>
            <a:off x="4080287" y="3505200"/>
            <a:ext cx="986577" cy="646331"/>
          </a:xfrm>
          <a:prstGeom prst="rect">
            <a:avLst/>
          </a:prstGeom>
          <a:noFill/>
        </p:spPr>
        <p:txBody>
          <a:bodyPr wrap="none" rtlCol="0">
            <a:spAutoFit/>
          </a:bodyPr>
          <a:lstStyle/>
          <a:p>
            <a:pPr algn="ctr"/>
            <a:r>
              <a:rPr lang="en-US" smtClean="0">
                <a:solidFill>
                  <a:schemeClr val="bg1"/>
                </a:solidFill>
                <a:latin typeface="Neo Tech Std Light"/>
                <a:cs typeface="Neo Tech Std Light"/>
              </a:rPr>
              <a:t>VEP</a:t>
            </a:r>
          </a:p>
          <a:p>
            <a:pPr algn="ctr"/>
            <a:r>
              <a:rPr lang="en-US" smtClean="0">
                <a:solidFill>
                  <a:schemeClr val="bg1"/>
                </a:solidFill>
                <a:latin typeface="Neo Tech Std Light"/>
                <a:cs typeface="Neo Tech Std Light"/>
              </a:rPr>
              <a:t>Platform</a:t>
            </a:r>
            <a:endParaRPr lang="en-US">
              <a:solidFill>
                <a:schemeClr val="bg1"/>
              </a:solidFill>
              <a:latin typeface="Neo Tech Std Light"/>
              <a:cs typeface="Neo Tech Std Light"/>
            </a:endParaRPr>
          </a:p>
        </p:txBody>
      </p:sp>
      <p:sp>
        <p:nvSpPr>
          <p:cNvPr id="20" name="TextBox 19"/>
          <p:cNvSpPr txBox="1"/>
          <p:nvPr/>
        </p:nvSpPr>
        <p:spPr>
          <a:xfrm>
            <a:off x="5715000" y="6248426"/>
            <a:ext cx="2485986" cy="430887"/>
          </a:xfrm>
          <a:prstGeom prst="rect">
            <a:avLst/>
          </a:prstGeom>
          <a:noFill/>
        </p:spPr>
        <p:txBody>
          <a:bodyPr wrap="none" rtlCol="0">
            <a:spAutoFit/>
          </a:bodyPr>
          <a:lstStyle/>
          <a:p>
            <a:r>
              <a:rPr lang="en-US" sz="2200" smtClean="0">
                <a:solidFill>
                  <a:schemeClr val="bg1"/>
                </a:solidFill>
                <a:latin typeface="Neo Tech Std Light"/>
                <a:cs typeface="Neo Tech Std Light"/>
              </a:rPr>
              <a:t>Personal Interaction</a:t>
            </a:r>
            <a:endParaRPr lang="en-US" sz="2200">
              <a:solidFill>
                <a:schemeClr val="bg1"/>
              </a:solidFill>
              <a:latin typeface="Neo Tech Std Light"/>
              <a:cs typeface="Neo Tech Std Light"/>
            </a:endParaRPr>
          </a:p>
        </p:txBody>
      </p:sp>
      <p:sp>
        <p:nvSpPr>
          <p:cNvPr id="21" name="TextBox 20"/>
          <p:cNvSpPr txBox="1"/>
          <p:nvPr/>
        </p:nvSpPr>
        <p:spPr>
          <a:xfrm>
            <a:off x="6248413" y="2667026"/>
            <a:ext cx="909453" cy="430887"/>
          </a:xfrm>
          <a:prstGeom prst="rect">
            <a:avLst/>
          </a:prstGeom>
          <a:noFill/>
        </p:spPr>
        <p:txBody>
          <a:bodyPr wrap="none" rtlCol="0">
            <a:spAutoFit/>
          </a:bodyPr>
          <a:lstStyle/>
          <a:p>
            <a:r>
              <a:rPr lang="en-US" sz="2200" smtClean="0">
                <a:solidFill>
                  <a:schemeClr val="bg1"/>
                </a:solidFill>
                <a:latin typeface="Neo Tech Std Light"/>
                <a:cs typeface="Neo Tech Std Light"/>
              </a:rPr>
              <a:t>Profile</a:t>
            </a:r>
            <a:endParaRPr lang="en-US" sz="2200">
              <a:solidFill>
                <a:schemeClr val="bg1"/>
              </a:solidFill>
              <a:latin typeface="Neo Tech Std Light"/>
              <a:cs typeface="Neo Tech Std Light"/>
            </a:endParaRPr>
          </a:p>
        </p:txBody>
      </p:sp>
      <p:sp>
        <p:nvSpPr>
          <p:cNvPr id="22" name="TextBox 21"/>
          <p:cNvSpPr txBox="1"/>
          <p:nvPr/>
        </p:nvSpPr>
        <p:spPr>
          <a:xfrm>
            <a:off x="381000" y="6248426"/>
            <a:ext cx="1159292" cy="430887"/>
          </a:xfrm>
          <a:prstGeom prst="rect">
            <a:avLst/>
          </a:prstGeom>
          <a:noFill/>
        </p:spPr>
        <p:txBody>
          <a:bodyPr wrap="none" rtlCol="0">
            <a:spAutoFit/>
          </a:bodyPr>
          <a:lstStyle/>
          <a:p>
            <a:r>
              <a:rPr lang="en-US" sz="2200" smtClean="0">
                <a:solidFill>
                  <a:schemeClr val="bg1"/>
                </a:solidFill>
                <a:latin typeface="Neo Tech Std Light"/>
                <a:cs typeface="Neo Tech Std Light"/>
              </a:rPr>
              <a:t>Analyzis</a:t>
            </a:r>
            <a:endParaRPr lang="en-US" sz="2200">
              <a:solidFill>
                <a:schemeClr val="bg1"/>
              </a:solidFill>
              <a:latin typeface="Neo Tech Std Light"/>
              <a:cs typeface="Neo Tech Std Light"/>
            </a:endParaRPr>
          </a:p>
        </p:txBody>
      </p:sp>
    </p:spTree>
    <p:extLst>
      <p:ext uri="{BB962C8B-B14F-4D97-AF65-F5344CB8AC3E}">
        <p14:creationId xmlns:p14="http://schemas.microsoft.com/office/powerpoint/2010/main" val="141406825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343400"/>
            <a:ext cx="9144000" cy="715962"/>
          </a:xfrm>
        </p:spPr>
        <p:txBody>
          <a:bodyPr/>
          <a:lstStyle/>
          <a:p>
            <a:pPr algn="ctr"/>
            <a:r>
              <a:rPr lang="sv-SE" sz="3200" dirty="0" err="1" smtClean="0">
                <a:solidFill>
                  <a:schemeClr val="bg1"/>
                </a:solidFill>
              </a:rPr>
              <a:t>Proactive</a:t>
            </a:r>
            <a:r>
              <a:rPr lang="sv-SE" sz="3200" dirty="0" smtClean="0">
                <a:solidFill>
                  <a:schemeClr val="bg1"/>
                </a:solidFill>
              </a:rPr>
              <a:t> </a:t>
            </a:r>
            <a:r>
              <a:rPr lang="sv-SE" sz="3200" dirty="0" err="1">
                <a:solidFill>
                  <a:schemeClr val="bg1"/>
                </a:solidFill>
              </a:rPr>
              <a:t>e</a:t>
            </a:r>
            <a:r>
              <a:rPr lang="sv-SE" sz="3200" dirty="0" err="1" smtClean="0">
                <a:solidFill>
                  <a:schemeClr val="bg1"/>
                </a:solidFill>
              </a:rPr>
              <a:t>ngagement</a:t>
            </a:r>
            <a:r>
              <a:rPr lang="sv-SE" sz="3200" dirty="0" smtClean="0">
                <a:solidFill>
                  <a:schemeClr val="bg1"/>
                </a:solidFill>
              </a:rPr>
              <a:t> </a:t>
            </a:r>
            <a:r>
              <a:rPr lang="sv-SE" sz="3200" dirty="0" err="1" smtClean="0">
                <a:solidFill>
                  <a:schemeClr val="bg1"/>
                </a:solidFill>
              </a:rPr>
              <a:t>engine</a:t>
            </a:r>
            <a:r>
              <a:rPr lang="sv-SE" sz="3200" dirty="0" smtClean="0">
                <a:solidFill>
                  <a:schemeClr val="bg1"/>
                </a:solidFill>
              </a:rPr>
              <a:t> </a:t>
            </a:r>
            <a:r>
              <a:rPr lang="sv-SE" sz="3200" dirty="0" err="1" smtClean="0">
                <a:solidFill>
                  <a:schemeClr val="bg1"/>
                </a:solidFill>
              </a:rPr>
              <a:t>overview</a:t>
            </a:r>
            <a:endParaRPr lang="sv-SE" sz="3200" dirty="0">
              <a:solidFill>
                <a:schemeClr val="bg1"/>
              </a:solidFill>
            </a:endParaRPr>
          </a:p>
        </p:txBody>
      </p:sp>
      <p:pic>
        <p:nvPicPr>
          <p:cNvPr id="7" name="Picture 6" descr="Plattformslider,-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800"/>
            <a:ext cx="7848600" cy="3509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069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6_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ugerdefineret design">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Vergic_Master">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D174BC7039044AB45778D24CC64EFB" ma:contentTypeVersion="3" ma:contentTypeDescription="Create a new document." ma:contentTypeScope="" ma:versionID="110a35895c5e6e52b45a6fe86d5a89af">
  <xsd:schema xmlns:xsd="http://www.w3.org/2001/XMLSchema" xmlns:xs="http://www.w3.org/2001/XMLSchema" xmlns:p="http://schemas.microsoft.com/office/2006/metadata/properties" xmlns:ns2="29816b29-c1ea-4f24-baeb-b4a601ecad85" xmlns:ns3="95922682-42f7-411e-87e8-5616925dc8bf" targetNamespace="http://schemas.microsoft.com/office/2006/metadata/properties" ma:root="true" ma:fieldsID="5705020c2c4ee8782e8817a5b172859b" ns2:_="" ns3:_="">
    <xsd:import namespace="29816b29-c1ea-4f24-baeb-b4a601ecad85"/>
    <xsd:import namespace="95922682-42f7-411e-87e8-5616925dc8bf"/>
    <xsd:element name="properties">
      <xsd:complexType>
        <xsd:sequence>
          <xsd:element name="documentManagement">
            <xsd:complexType>
              <xsd:all>
                <xsd:element ref="ns2: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16b29-c1ea-4f24-baeb-b4a601ecad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22682-42f7-411e-87e8-5616925dc8bf"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9816b29-c1ea-4f24-baeb-b4a601ecad85">
      <UserInfo>
        <DisplayName>Fredrik Lunde</DisplayName>
        <AccountId>39</AccountId>
        <AccountType/>
      </UserInfo>
    </SharedWithUsers>
  </documentManagement>
</p:properties>
</file>

<file path=customXml/itemProps1.xml><?xml version="1.0" encoding="utf-8"?>
<ds:datastoreItem xmlns:ds="http://schemas.openxmlformats.org/officeDocument/2006/customXml" ds:itemID="{8D6BA7CE-B881-4BFE-BBAC-C424270EE36E}"/>
</file>

<file path=customXml/itemProps2.xml><?xml version="1.0" encoding="utf-8"?>
<ds:datastoreItem xmlns:ds="http://schemas.openxmlformats.org/officeDocument/2006/customXml" ds:itemID="{E3AE81EE-6A54-4DAD-8CD9-5DDC9FDEBACD}">
  <ds:schemaRefs>
    <ds:schemaRef ds:uri="http://schemas.microsoft.com/sharepoint/v3/contenttype/forms"/>
  </ds:schemaRefs>
</ds:datastoreItem>
</file>

<file path=customXml/itemProps3.xml><?xml version="1.0" encoding="utf-8"?>
<ds:datastoreItem xmlns:ds="http://schemas.openxmlformats.org/officeDocument/2006/customXml" ds:itemID="{4144E838-324B-47E6-820B-EED861D4B0DD}">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elements/1.1/"/>
    <ds:schemaRef ds:uri="29816b29-c1ea-4f24-baeb-b4a601ecad85"/>
    <ds:schemaRef ds:uri="http://purl.org/dc/terms/"/>
    <ds:schemaRef ds:uri="http://schemas.microsoft.com/office/infopath/2007/PartnerControls"/>
    <ds:schemaRef ds:uri="95922682-42f7-411e-87e8-5616925dc8b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Vergic_Master.potx</Template>
  <TotalTime>108652</TotalTime>
  <Words>625</Words>
  <Application>Microsoft Macintosh PowerPoint</Application>
  <PresentationFormat>On-screen Show (4:3)</PresentationFormat>
  <Paragraphs>139</Paragraphs>
  <Slides>17</Slides>
  <Notes>8</Notes>
  <HiddenSlides>0</HiddenSlides>
  <MMClips>0</MMClips>
  <ScaleCrop>false</ScaleCrop>
  <HeadingPairs>
    <vt:vector size="4" baseType="variant">
      <vt:variant>
        <vt:lpstr>Theme</vt:lpstr>
      </vt:variant>
      <vt:variant>
        <vt:i4>13</vt:i4>
      </vt:variant>
      <vt:variant>
        <vt:lpstr>Slide Titles</vt:lpstr>
      </vt:variant>
      <vt:variant>
        <vt:i4>17</vt:i4>
      </vt:variant>
    </vt:vector>
  </HeadingPairs>
  <TitlesOfParts>
    <vt:vector size="30" baseType="lpstr">
      <vt:lpstr>Vergic_Master</vt:lpstr>
      <vt:lpstr>Brugerdefineret design</vt:lpstr>
      <vt:lpstr>Office Theme</vt:lpstr>
      <vt:lpstr>3_Office Theme</vt:lpstr>
      <vt:lpstr>1_Vergic_Master</vt:lpstr>
      <vt:lpstr>2_Vergic_Master</vt:lpstr>
      <vt:lpstr>3_Vergic_Master</vt:lpstr>
      <vt:lpstr>4_Vergic_Master</vt:lpstr>
      <vt:lpstr>5_Vergic_Master</vt:lpstr>
      <vt:lpstr>6_Vergic_Master</vt:lpstr>
      <vt:lpstr>7_Vergic_Master</vt:lpstr>
      <vt:lpstr>8_Vergic_Master</vt:lpstr>
      <vt:lpstr>9_Vergic_Master</vt:lpstr>
      <vt:lpstr>PowerPoint Presentation</vt:lpstr>
      <vt:lpstr>The largest Nordic companies are Vergic’s customers today</vt:lpstr>
      <vt:lpstr>Vergic Engage cloud service…</vt:lpstr>
      <vt:lpstr>PowerPoint Presentation</vt:lpstr>
      <vt:lpstr>Support all devices, PC, Tablets, Smartphones with  multiple dynamic sharing and co-browsing  </vt:lpstr>
      <vt:lpstr>PowerPoint Presentation</vt:lpstr>
      <vt:lpstr>PowerPoint Presentation</vt:lpstr>
      <vt:lpstr>PowerPoint Presentation</vt:lpstr>
      <vt:lpstr>Proactive engagement engine overview</vt:lpstr>
      <vt:lpstr>An anonymous visitor enters a web page</vt:lpstr>
      <vt:lpstr>Add events and data to profile</vt:lpstr>
      <vt:lpstr>Identifiy communication opportunities</vt:lpstr>
      <vt:lpstr>Act on these opportunities using solutions</vt:lpstr>
      <vt:lpstr>Measure effects</vt:lpstr>
      <vt:lpstr>Adjust and improve any time</vt:lpstr>
      <vt:lpstr>What will you see in this demo</vt:lpstr>
      <vt:lpstr>Learn Vergic in two minutes on Vimeo</vt:lpstr>
    </vt:vector>
  </TitlesOfParts>
  <Manager/>
  <Company>Vergic 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Vergic Salespresentation English</dc:title>
  <dc:subject>Sales Presentation</dc:subject>
  <dc:creator>Sören Meelby</dc:creator>
  <cp:keywords>Sales, Presentation</cp:keywords>
  <dc:description/>
  <cp:lastModifiedBy>Alexander Lunde</cp:lastModifiedBy>
  <cp:revision>1731</cp:revision>
  <cp:lastPrinted>2015-10-21T13:13:39Z</cp:lastPrinted>
  <dcterms:created xsi:type="dcterms:W3CDTF">2011-12-10T01:15:11Z</dcterms:created>
  <dcterms:modified xsi:type="dcterms:W3CDTF">2016-09-05T07:58:08Z</dcterms:modified>
  <cp:category>Sales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0x01010036D174BC7039044AB45778D24CC64EFB</vt:lpwstr>
  </property>
</Properties>
</file>