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320" r:id="rId2"/>
    <p:sldId id="325" r:id="rId3"/>
    <p:sldId id="324" r:id="rId4"/>
    <p:sldId id="330" r:id="rId5"/>
    <p:sldId id="333" r:id="rId6"/>
    <p:sldId id="332" r:id="rId7"/>
    <p:sldId id="334" r:id="rId8"/>
    <p:sldId id="335" r:id="rId9"/>
    <p:sldId id="336" r:id="rId10"/>
    <p:sldId id="337" r:id="rId11"/>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A293CEB3-D936-974E-B44C-3CD091E736C1}">
          <p14:sldIdLst>
            <p14:sldId id="320"/>
            <p14:sldId id="325"/>
            <p14:sldId id="324"/>
            <p14:sldId id="330"/>
            <p14:sldId id="333"/>
            <p14:sldId id="332"/>
            <p14:sldId id="334"/>
            <p14:sldId id="335"/>
            <p14:sldId id="336"/>
            <p14:sldId id="337"/>
          </p14:sldIdLst>
        </p14:section>
        <p14:section name="NOSHOW" id="{4DAA9737-1811-F44E-A8B1-139D5D70499A}">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B032"/>
    <a:srgbClr val="36C937"/>
    <a:srgbClr val="961E90"/>
    <a:srgbClr val="E6007A"/>
    <a:srgbClr val="D2006E"/>
    <a:srgbClr val="680036"/>
    <a:srgbClr val="7E0042"/>
    <a:srgbClr val="FF61B4"/>
    <a:srgbClr val="009ED6"/>
    <a:srgbClr val="7DDD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269" autoAdjust="0"/>
  </p:normalViewPr>
  <p:slideViewPr>
    <p:cSldViewPr>
      <p:cViewPr>
        <p:scale>
          <a:sx n="165" d="100"/>
          <a:sy n="165" d="100"/>
        </p:scale>
        <p:origin x="-80" y="-80"/>
      </p:cViewPr>
      <p:guideLst>
        <p:guide orient="horz" pos="1620"/>
        <p:guide pos="2880"/>
      </p:guideLst>
    </p:cSldViewPr>
  </p:slideViewPr>
  <p:notesTextViewPr>
    <p:cViewPr>
      <p:scale>
        <a:sx n="100" d="100"/>
        <a:sy n="100" d="100"/>
      </p:scale>
      <p:origin x="0" y="0"/>
    </p:cViewPr>
  </p:notesTextViewPr>
  <p:sorterViewPr>
    <p:cViewPr>
      <p:scale>
        <a:sx n="98" d="100"/>
        <a:sy n="98" d="100"/>
      </p:scale>
      <p:origin x="0" y="0"/>
    </p:cViewPr>
  </p:sorterViewPr>
  <p:notesViewPr>
    <p:cSldViewPr>
      <p:cViewPr varScale="1">
        <p:scale>
          <a:sx n="53" d="100"/>
          <a:sy n="53" d="100"/>
        </p:scale>
        <p:origin x="-294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JM" dirty="0">
              <a:latin typeface="Neo Tech Std Light"/>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54C7EBFF-0816-5945-B3C1-4BE13FE95A53}" type="datetimeFigureOut">
              <a:rPr lang="en-JM">
                <a:latin typeface="Neo Tech Std Light"/>
              </a:rPr>
              <a:pPr>
                <a:defRPr/>
              </a:pPr>
              <a:t>17-06-22</a:t>
            </a:fld>
            <a:endParaRPr lang="en-JM" dirty="0">
              <a:latin typeface="Neo Tech Std Light"/>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JM" dirty="0">
              <a:latin typeface="Neo Tech Std Light"/>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7D27AFDD-2505-1E4E-97AB-E12966E53A36}" type="slidenum">
              <a:rPr lang="en-JM">
                <a:latin typeface="Neo Tech Std Light"/>
              </a:rPr>
              <a:pPr>
                <a:defRPr/>
              </a:pPr>
              <a:t>‹#›</a:t>
            </a:fld>
            <a:endParaRPr lang="en-JM" dirty="0">
              <a:latin typeface="Neo Tech Std Light"/>
            </a:endParaRPr>
          </a:p>
        </p:txBody>
      </p:sp>
    </p:spTree>
    <p:extLst>
      <p:ext uri="{BB962C8B-B14F-4D97-AF65-F5344CB8AC3E}">
        <p14:creationId xmlns:p14="http://schemas.microsoft.com/office/powerpoint/2010/main" val="7921059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Neo Tech Std Light"/>
                <a:ea typeface="+mn-ea"/>
                <a:cs typeface="+mn-cs"/>
              </a:defRPr>
            </a:lvl1pPr>
          </a:lstStyle>
          <a:p>
            <a:pPr>
              <a:defRPr/>
            </a:pPr>
            <a:endParaRPr lang="en-JM"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Neo Tech Std Light"/>
                <a:cs typeface="Arial" charset="0"/>
              </a:defRPr>
            </a:lvl1pPr>
          </a:lstStyle>
          <a:p>
            <a:pPr>
              <a:defRPr/>
            </a:pPr>
            <a:fld id="{0775A983-D461-7045-AA5E-1AD6D6FC17BB}" type="datetimeFigureOut">
              <a:rPr lang="en-JM" smtClean="0"/>
              <a:pPr>
                <a:defRPr/>
              </a:pPr>
              <a:t>17-06-22</a:t>
            </a:fld>
            <a:endParaRPr lang="en-JM"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JM"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JM"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Neo Tech Std Light"/>
                <a:ea typeface="+mn-ea"/>
                <a:cs typeface="+mn-cs"/>
              </a:defRPr>
            </a:lvl1pPr>
          </a:lstStyle>
          <a:p>
            <a:pPr>
              <a:defRPr/>
            </a:pPr>
            <a:endParaRPr lang="en-JM"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Neo Tech Std Light"/>
                <a:cs typeface="Arial" charset="0"/>
              </a:defRPr>
            </a:lvl1pPr>
          </a:lstStyle>
          <a:p>
            <a:pPr>
              <a:defRPr/>
            </a:pPr>
            <a:fld id="{5E73DCF2-CCE5-5545-9408-03C36B8C4FD2}" type="slidenum">
              <a:rPr lang="en-JM" smtClean="0"/>
              <a:pPr>
                <a:defRPr/>
              </a:pPr>
              <a:t>‹#›</a:t>
            </a:fld>
            <a:endParaRPr lang="en-JM" dirty="0"/>
          </a:p>
        </p:txBody>
      </p:sp>
    </p:spTree>
    <p:extLst>
      <p:ext uri="{BB962C8B-B14F-4D97-AF65-F5344CB8AC3E}">
        <p14:creationId xmlns:p14="http://schemas.microsoft.com/office/powerpoint/2010/main" val="344273683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Neo Tech Std Ligh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Neo Tech Std Ligh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Neo Tech Std Ligh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Neo Tech Std Ligh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Neo Tech Std Ligh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73DCF2-CCE5-5545-9408-03C36B8C4FD2}" type="slidenum">
              <a:rPr lang="en-JM" smtClean="0"/>
              <a:pPr>
                <a:defRPr/>
              </a:pPr>
              <a:t>1</a:t>
            </a:fld>
            <a:endParaRPr lang="en-JM" dirty="0"/>
          </a:p>
        </p:txBody>
      </p:sp>
    </p:spTree>
    <p:extLst>
      <p:ext uri="{BB962C8B-B14F-4D97-AF65-F5344CB8AC3E}">
        <p14:creationId xmlns:p14="http://schemas.microsoft.com/office/powerpoint/2010/main" val="244280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smtClean="0"/>
              <a:t>Customer</a:t>
            </a:r>
            <a:r>
              <a:rPr lang="sv-SE" dirty="0" smtClean="0"/>
              <a:t> </a:t>
            </a:r>
            <a:r>
              <a:rPr lang="sv-SE" dirty="0" err="1" smtClean="0"/>
              <a:t>name</a:t>
            </a:r>
            <a:r>
              <a:rPr lang="sv-SE" dirty="0" smtClean="0"/>
              <a:t>: HM</a:t>
            </a:r>
            <a:endParaRPr lang="en-GB" sz="1200" dirty="0" smtClean="0"/>
          </a:p>
          <a:p>
            <a:endParaRPr lang="en-GB" sz="1200" dirty="0" smtClean="0"/>
          </a:p>
          <a:p>
            <a:endParaRPr lang="en-US" sz="1200" kern="1200" dirty="0" smtClean="0">
              <a:solidFill>
                <a:schemeClr val="dk1"/>
              </a:solidFill>
              <a:effectLst/>
              <a:latin typeface="Neo Tech Std Light"/>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5E73DCF2-CCE5-5545-9408-03C36B8C4FD2}" type="slidenum">
              <a:rPr lang="en-JM" smtClean="0"/>
              <a:pPr>
                <a:defRPr/>
              </a:pPr>
              <a:t>3</a:t>
            </a:fld>
            <a:endParaRPr lang="en-JM" dirty="0"/>
          </a:p>
        </p:txBody>
      </p:sp>
    </p:spTree>
    <p:extLst>
      <p:ext uri="{BB962C8B-B14F-4D97-AF65-F5344CB8AC3E}">
        <p14:creationId xmlns:p14="http://schemas.microsoft.com/office/powerpoint/2010/main" val="2996259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smtClean="0"/>
              <a:t>Customer</a:t>
            </a:r>
            <a:r>
              <a:rPr lang="sv-SE" dirty="0" smtClean="0"/>
              <a:t> </a:t>
            </a:r>
            <a:r>
              <a:rPr lang="sv-SE" dirty="0" err="1" smtClean="0"/>
              <a:t>name</a:t>
            </a:r>
            <a:r>
              <a:rPr lang="sv-SE" dirty="0" smtClean="0"/>
              <a:t>: IKEA.DK</a:t>
            </a:r>
            <a:endParaRPr lang="en-GB" sz="1200" dirty="0" smtClean="0"/>
          </a:p>
          <a:p>
            <a:endParaRPr lang="en-GB" sz="1200" dirty="0" smtClean="0"/>
          </a:p>
          <a:p>
            <a:r>
              <a:rPr lang="en-GB" sz="1200" dirty="0" smtClean="0"/>
              <a:t>Conversion was</a:t>
            </a:r>
            <a:r>
              <a:rPr lang="en-GB" sz="1200" baseline="0" dirty="0" smtClean="0"/>
              <a:t> 1% before without chat assistance but with agent 26&amp;</a:t>
            </a:r>
            <a:endParaRPr lang="en-GB" sz="1200" dirty="0" smtClean="0"/>
          </a:p>
          <a:p>
            <a:endParaRPr lang="en-US" sz="1200" kern="1200" dirty="0" smtClean="0">
              <a:solidFill>
                <a:schemeClr val="dk1"/>
              </a:solidFill>
              <a:effectLst/>
              <a:latin typeface="Neo Tech Std Light"/>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5E73DCF2-CCE5-5545-9408-03C36B8C4FD2}" type="slidenum">
              <a:rPr lang="en-JM" smtClean="0"/>
              <a:pPr>
                <a:defRPr/>
              </a:pPr>
              <a:t>4</a:t>
            </a:fld>
            <a:endParaRPr lang="en-JM" dirty="0"/>
          </a:p>
        </p:txBody>
      </p:sp>
    </p:spTree>
    <p:extLst>
      <p:ext uri="{BB962C8B-B14F-4D97-AF65-F5344CB8AC3E}">
        <p14:creationId xmlns:p14="http://schemas.microsoft.com/office/powerpoint/2010/main" val="2996259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smtClean="0"/>
              <a:t>Customer</a:t>
            </a:r>
            <a:r>
              <a:rPr lang="sv-SE" dirty="0" smtClean="0"/>
              <a:t> </a:t>
            </a:r>
            <a:r>
              <a:rPr lang="sv-SE" dirty="0" err="1" smtClean="0"/>
              <a:t>name</a:t>
            </a:r>
            <a:r>
              <a:rPr lang="sv-SE" dirty="0" smtClean="0"/>
              <a:t>: </a:t>
            </a:r>
            <a:r>
              <a:rPr lang="sv-SE" dirty="0" err="1" smtClean="0"/>
              <a:t>www.forsakringskassan.se</a:t>
            </a:r>
            <a:endParaRPr lang="en-GB" sz="1200" dirty="0" smtClean="0"/>
          </a:p>
          <a:p>
            <a:endParaRPr lang="en-GB" sz="1200" dirty="0" smtClean="0"/>
          </a:p>
          <a:p>
            <a:endParaRPr lang="en-US" sz="1200" kern="1200" dirty="0" smtClean="0">
              <a:solidFill>
                <a:schemeClr val="dk1"/>
              </a:solidFill>
              <a:effectLst/>
              <a:latin typeface="Neo Tech Std Light"/>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5E73DCF2-CCE5-5545-9408-03C36B8C4FD2}" type="slidenum">
              <a:rPr lang="en-JM" smtClean="0"/>
              <a:pPr>
                <a:defRPr/>
              </a:pPr>
              <a:t>5</a:t>
            </a:fld>
            <a:endParaRPr lang="en-JM" dirty="0"/>
          </a:p>
        </p:txBody>
      </p:sp>
    </p:spTree>
    <p:extLst>
      <p:ext uri="{BB962C8B-B14F-4D97-AF65-F5344CB8AC3E}">
        <p14:creationId xmlns:p14="http://schemas.microsoft.com/office/powerpoint/2010/main" val="2996259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smtClean="0"/>
              <a:t>Customer</a:t>
            </a:r>
            <a:r>
              <a:rPr lang="sv-SE" dirty="0" smtClean="0"/>
              <a:t> </a:t>
            </a:r>
            <a:r>
              <a:rPr lang="sv-SE" dirty="0" err="1" smtClean="0"/>
              <a:t>name</a:t>
            </a:r>
            <a:r>
              <a:rPr lang="sv-SE" dirty="0" smtClean="0"/>
              <a:t>: </a:t>
            </a:r>
            <a:r>
              <a:rPr lang="sv-SE" dirty="0" err="1" smtClean="0"/>
              <a:t>rikstv.no</a:t>
            </a:r>
            <a:endParaRPr lang="en-GB" sz="1200" dirty="0" smtClean="0"/>
          </a:p>
          <a:p>
            <a:endParaRPr lang="en-GB" sz="1200" dirty="0" smtClean="0"/>
          </a:p>
          <a:p>
            <a:endParaRPr lang="en-US" sz="1200" kern="1200" dirty="0" smtClean="0">
              <a:solidFill>
                <a:schemeClr val="dk1"/>
              </a:solidFill>
              <a:effectLst/>
              <a:latin typeface="Neo Tech Std Light"/>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5E73DCF2-CCE5-5545-9408-03C36B8C4FD2}" type="slidenum">
              <a:rPr lang="en-JM" smtClean="0"/>
              <a:pPr>
                <a:defRPr/>
              </a:pPr>
              <a:t>6</a:t>
            </a:fld>
            <a:endParaRPr lang="en-JM" dirty="0"/>
          </a:p>
        </p:txBody>
      </p:sp>
    </p:spTree>
    <p:extLst>
      <p:ext uri="{BB962C8B-B14F-4D97-AF65-F5344CB8AC3E}">
        <p14:creationId xmlns:p14="http://schemas.microsoft.com/office/powerpoint/2010/main" val="2996259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smtClean="0"/>
              <a:t>Customer</a:t>
            </a:r>
            <a:r>
              <a:rPr lang="sv-SE" dirty="0" smtClean="0"/>
              <a:t> </a:t>
            </a:r>
            <a:r>
              <a:rPr lang="sv-SE" dirty="0" err="1" smtClean="0"/>
              <a:t>name</a:t>
            </a:r>
            <a:r>
              <a:rPr lang="sv-SE" dirty="0" smtClean="0"/>
              <a:t>: </a:t>
            </a:r>
            <a:r>
              <a:rPr lang="sv-SE" dirty="0" err="1" smtClean="0"/>
              <a:t>www.elisa.com</a:t>
            </a:r>
            <a:endParaRPr lang="en-GB" sz="1200" dirty="0" smtClean="0"/>
          </a:p>
          <a:p>
            <a:endParaRPr lang="en-GB" sz="1200" dirty="0" smtClean="0"/>
          </a:p>
          <a:p>
            <a:endParaRPr lang="en-US" sz="1200" kern="1200" dirty="0" smtClean="0">
              <a:solidFill>
                <a:schemeClr val="dk1"/>
              </a:solidFill>
              <a:effectLst/>
              <a:latin typeface="Neo Tech Std Light"/>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5E73DCF2-CCE5-5545-9408-03C36B8C4FD2}" type="slidenum">
              <a:rPr lang="en-JM" smtClean="0"/>
              <a:pPr>
                <a:defRPr/>
              </a:pPr>
              <a:t>7</a:t>
            </a:fld>
            <a:endParaRPr lang="en-JM" dirty="0"/>
          </a:p>
        </p:txBody>
      </p:sp>
    </p:spTree>
    <p:extLst>
      <p:ext uri="{BB962C8B-B14F-4D97-AF65-F5344CB8AC3E}">
        <p14:creationId xmlns:p14="http://schemas.microsoft.com/office/powerpoint/2010/main" val="2996259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image" Target="../media/image13.png"/><Relationship Id="rId20" Type="http://schemas.openxmlformats.org/officeDocument/2006/relationships/image" Target="../media/image24.png"/><Relationship Id="rId21" Type="http://schemas.openxmlformats.org/officeDocument/2006/relationships/image" Target="../media/image25.png"/><Relationship Id="rId22" Type="http://schemas.openxmlformats.org/officeDocument/2006/relationships/image" Target="../media/image26.png"/><Relationship Id="rId23" Type="http://schemas.openxmlformats.org/officeDocument/2006/relationships/image" Target="../media/image27.png"/><Relationship Id="rId24" Type="http://schemas.openxmlformats.org/officeDocument/2006/relationships/image" Target="../media/image28.png"/><Relationship Id="rId25" Type="http://schemas.openxmlformats.org/officeDocument/2006/relationships/image" Target="../media/image29.png"/><Relationship Id="rId26" Type="http://schemas.openxmlformats.org/officeDocument/2006/relationships/image" Target="../media/image30.png"/><Relationship Id="rId27" Type="http://schemas.openxmlformats.org/officeDocument/2006/relationships/image" Target="../media/image31.png"/><Relationship Id="rId28" Type="http://schemas.openxmlformats.org/officeDocument/2006/relationships/image" Target="../media/image32.png"/><Relationship Id="rId29" Type="http://schemas.openxmlformats.org/officeDocument/2006/relationships/image" Target="../media/image33.png"/><Relationship Id="rId30" Type="http://schemas.openxmlformats.org/officeDocument/2006/relationships/image" Target="../media/image34.png"/><Relationship Id="rId31" Type="http://schemas.openxmlformats.org/officeDocument/2006/relationships/image" Target="../media/image35.png"/><Relationship Id="rId10" Type="http://schemas.openxmlformats.org/officeDocument/2006/relationships/image" Target="../media/image14.png"/><Relationship Id="rId11" Type="http://schemas.openxmlformats.org/officeDocument/2006/relationships/image" Target="../media/image15.png"/><Relationship Id="rId12" Type="http://schemas.openxmlformats.org/officeDocument/2006/relationships/image" Target="../media/image16.png"/><Relationship Id="rId13" Type="http://schemas.openxmlformats.org/officeDocument/2006/relationships/image" Target="../media/image17.png"/><Relationship Id="rId14" Type="http://schemas.openxmlformats.org/officeDocument/2006/relationships/image" Target="../media/image18.png"/><Relationship Id="rId15" Type="http://schemas.openxmlformats.org/officeDocument/2006/relationships/image" Target="../media/image19.png"/><Relationship Id="rId16" Type="http://schemas.openxmlformats.org/officeDocument/2006/relationships/image" Target="../media/image20.png"/><Relationship Id="rId17" Type="http://schemas.openxmlformats.org/officeDocument/2006/relationships/image" Target="../media/image21.png"/><Relationship Id="rId18" Type="http://schemas.openxmlformats.org/officeDocument/2006/relationships/image" Target="../media/image22.png"/><Relationship Id="rId19" Type="http://schemas.openxmlformats.org/officeDocument/2006/relationships/image" Target="../media/image23.png"/><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noProof="0" smtClean="0"/>
              <a:t>Click to edit Master title style</a:t>
            </a:r>
            <a:endParaRPr lang="sv-SE" noProof="0"/>
          </a:p>
        </p:txBody>
      </p:sp>
      <p:sp>
        <p:nvSpPr>
          <p:cNvPr id="5" name="Content Placeholder 4"/>
          <p:cNvSpPr>
            <a:spLocks noGrp="1"/>
          </p:cNvSpPr>
          <p:nvPr>
            <p:ph sz="quarter" idx="11"/>
          </p:nvPr>
        </p:nvSpPr>
        <p:spPr>
          <a:xfrm>
            <a:off x="457200" y="971550"/>
            <a:ext cx="8153400" cy="3771900"/>
          </a:xfrm>
        </p:spPr>
        <p:txBody>
          <a:body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1646393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spiration and Quo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userDrawn="1"/>
        </p:nvSpPr>
        <p:spPr>
          <a:xfrm>
            <a:off x="1905000" y="0"/>
            <a:ext cx="7239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2971800" y="1428750"/>
            <a:ext cx="4876800" cy="5715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2971800" y="2343150"/>
            <a:ext cx="4876800" cy="1885950"/>
          </a:xfrm>
        </p:spPr>
        <p:txBody>
          <a:bodyPr>
            <a:normAutofit/>
          </a:bodyPr>
          <a:lstStyle>
            <a:lvl1pPr marL="0" indent="0">
              <a:buNone/>
              <a:defRPr sz="2400" b="0" i="0">
                <a:solidFill>
                  <a:schemeClr val="bg1"/>
                </a:solidFill>
                <a:latin typeface="Calibri"/>
                <a:cs typeface="Calibri"/>
              </a:defRPr>
            </a:lvl1pPr>
          </a:lstStyle>
          <a:p>
            <a:pPr lvl="0"/>
            <a:endParaRPr lang="en-JM" dirty="0"/>
          </a:p>
        </p:txBody>
      </p:sp>
    </p:spTree>
    <p:extLst>
      <p:ext uri="{BB962C8B-B14F-4D97-AF65-F5344CB8AC3E}">
        <p14:creationId xmlns:p14="http://schemas.microsoft.com/office/powerpoint/2010/main" val="1058780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Inspiration and Quo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userDrawn="1"/>
        </p:nvSpPr>
        <p:spPr>
          <a:xfrm>
            <a:off x="1910388" y="0"/>
            <a:ext cx="7239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3053388" y="1428750"/>
            <a:ext cx="4876800" cy="5715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3048000" y="2343150"/>
            <a:ext cx="4876800" cy="1885950"/>
          </a:xfrm>
        </p:spPr>
        <p:txBody>
          <a:bodyPr>
            <a:normAutofit/>
          </a:bodyPr>
          <a:lstStyle>
            <a:lvl1pPr marL="0" indent="0">
              <a:buNone/>
              <a:defRPr sz="2400" b="0" i="0">
                <a:solidFill>
                  <a:schemeClr val="bg1"/>
                </a:solidFill>
                <a:latin typeface="Calibri"/>
                <a:cs typeface="Calibri"/>
              </a:defRPr>
            </a:lvl1pPr>
          </a:lstStyle>
          <a:p>
            <a:pPr lvl="0"/>
            <a:endParaRPr lang="en-JM" dirty="0"/>
          </a:p>
        </p:txBody>
      </p:sp>
    </p:spTree>
    <p:extLst>
      <p:ext uri="{BB962C8B-B14F-4D97-AF65-F5344CB8AC3E}">
        <p14:creationId xmlns:p14="http://schemas.microsoft.com/office/powerpoint/2010/main" val="1705383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3" name="Content Placeholder 2"/>
          <p:cNvSpPr>
            <a:spLocks noGrp="1"/>
          </p:cNvSpPr>
          <p:nvPr>
            <p:ph sz="half" idx="1"/>
          </p:nvPr>
        </p:nvSpPr>
        <p:spPr>
          <a:xfrm>
            <a:off x="457200" y="1200152"/>
            <a:ext cx="4038600" cy="314324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4" name="Content Placeholder 3"/>
          <p:cNvSpPr>
            <a:spLocks noGrp="1"/>
          </p:cNvSpPr>
          <p:nvPr>
            <p:ph sz="half" idx="2"/>
          </p:nvPr>
        </p:nvSpPr>
        <p:spPr>
          <a:xfrm>
            <a:off x="4648200" y="1200152"/>
            <a:ext cx="4038600" cy="314324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Tree>
    <p:extLst>
      <p:ext uri="{BB962C8B-B14F-4D97-AF65-F5344CB8AC3E}">
        <p14:creationId xmlns:p14="http://schemas.microsoft.com/office/powerpoint/2010/main" val="2025233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mething About 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JM" dirty="0"/>
          </a:p>
        </p:txBody>
      </p:sp>
      <p:sp>
        <p:nvSpPr>
          <p:cNvPr id="3" name="Content Placeholder 2"/>
          <p:cNvSpPr>
            <a:spLocks noGrp="1"/>
          </p:cNvSpPr>
          <p:nvPr>
            <p:ph sz="half" idx="1"/>
          </p:nvPr>
        </p:nvSpPr>
        <p:spPr>
          <a:xfrm>
            <a:off x="457200" y="1771652"/>
            <a:ext cx="3276600" cy="400049"/>
          </a:xfrm>
        </p:spPr>
        <p:txBody>
          <a:bodyPr>
            <a:normAutofit/>
          </a:bodyPr>
          <a:lstStyle>
            <a:lvl1pPr>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JM" dirty="0"/>
          </a:p>
        </p:txBody>
      </p:sp>
      <p:sp>
        <p:nvSpPr>
          <p:cNvPr id="4" name="Content Placeholder 3"/>
          <p:cNvSpPr>
            <a:spLocks noGrp="1"/>
          </p:cNvSpPr>
          <p:nvPr>
            <p:ph sz="half" idx="2"/>
          </p:nvPr>
        </p:nvSpPr>
        <p:spPr>
          <a:xfrm>
            <a:off x="4191000" y="1771651"/>
            <a:ext cx="4114800" cy="245745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9" name="Content Placeholder 8"/>
          <p:cNvSpPr>
            <a:spLocks noGrp="1"/>
          </p:cNvSpPr>
          <p:nvPr>
            <p:ph sz="quarter" idx="13"/>
          </p:nvPr>
        </p:nvSpPr>
        <p:spPr>
          <a:xfrm>
            <a:off x="457200" y="914400"/>
            <a:ext cx="8001000" cy="514350"/>
          </a:xfrm>
        </p:spPr>
        <p:txBody>
          <a:bodyPr>
            <a:noAutofit/>
          </a:bodyPr>
          <a:lstStyle>
            <a:lvl1pPr>
              <a:buNone/>
              <a:defRPr sz="1600"/>
            </a:lvl1pPr>
            <a:lvl2pPr>
              <a:defRPr sz="1600"/>
            </a:lvl2pPr>
            <a:lvl3pPr>
              <a:defRPr sz="1600"/>
            </a:lvl3pPr>
            <a:lvl4pPr>
              <a:defRPr sz="1600"/>
            </a:lvl4pPr>
            <a:lvl5pPr algn="l">
              <a:buNone/>
              <a:defRPr sz="1600"/>
            </a:lvl5pPr>
          </a:lstStyle>
          <a:p>
            <a:pPr lvl="0"/>
            <a:endParaRPr lang="en-JM" dirty="0"/>
          </a:p>
        </p:txBody>
      </p:sp>
    </p:spTree>
    <p:extLst>
      <p:ext uri="{BB962C8B-B14F-4D97-AF65-F5344CB8AC3E}">
        <p14:creationId xmlns:p14="http://schemas.microsoft.com/office/powerpoint/2010/main" val="434563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mething About US (2)">
    <p:spTree>
      <p:nvGrpSpPr>
        <p:cNvPr id="1" name=""/>
        <p:cNvGrpSpPr/>
        <p:nvPr/>
      </p:nvGrpSpPr>
      <p:grpSpPr>
        <a:xfrm>
          <a:off x="0" y="0"/>
          <a:ext cx="0" cy="0"/>
          <a:chOff x="0" y="0"/>
          <a:chExt cx="0" cy="0"/>
        </a:xfrm>
      </p:grpSpPr>
      <p:sp>
        <p:nvSpPr>
          <p:cNvPr id="6" name="Ellipse 98"/>
          <p:cNvSpPr/>
          <p:nvPr userDrawn="1"/>
        </p:nvSpPr>
        <p:spPr bwMode="auto">
          <a:xfrm>
            <a:off x="685800" y="4000502"/>
            <a:ext cx="3733800" cy="228599"/>
          </a:xfrm>
          <a:prstGeom prst="ellipse">
            <a:avLst/>
          </a:prstGeom>
          <a:gradFill flip="none" rotWithShape="1">
            <a:gsLst>
              <a:gs pos="100000">
                <a:srgbClr val="FFFFFF">
                  <a:alpha val="0"/>
                </a:srgbClr>
              </a:gs>
              <a:gs pos="0">
                <a:schemeClr val="bg1">
                  <a:lumMod val="75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Neo Tech Std Light"/>
              <a:ea typeface="+mn-ea"/>
              <a:cs typeface="+mn-cs"/>
            </a:endParaRPr>
          </a:p>
        </p:txBody>
      </p:sp>
      <p:sp>
        <p:nvSpPr>
          <p:cNvPr id="7" name="Ellipse 98"/>
          <p:cNvSpPr/>
          <p:nvPr userDrawn="1"/>
        </p:nvSpPr>
        <p:spPr bwMode="auto">
          <a:xfrm>
            <a:off x="685800" y="3943352"/>
            <a:ext cx="3733800" cy="228599"/>
          </a:xfrm>
          <a:prstGeom prst="ellipse">
            <a:avLst/>
          </a:prstGeom>
          <a:gradFill flip="none" rotWithShape="1">
            <a:gsLst>
              <a:gs pos="100000">
                <a:srgbClr val="FFFFFF">
                  <a:alpha val="0"/>
                </a:srgbClr>
              </a:gs>
              <a:gs pos="0">
                <a:schemeClr val="bg1">
                  <a:lumMod val="75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Neo Tech Std Ligh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JM"/>
          </a:p>
        </p:txBody>
      </p:sp>
      <p:sp>
        <p:nvSpPr>
          <p:cNvPr id="4" name="Content Placeholder 3"/>
          <p:cNvSpPr>
            <a:spLocks noGrp="1"/>
          </p:cNvSpPr>
          <p:nvPr>
            <p:ph sz="half" idx="2"/>
          </p:nvPr>
        </p:nvSpPr>
        <p:spPr>
          <a:xfrm>
            <a:off x="4800600" y="2000250"/>
            <a:ext cx="3886200" cy="200025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9" name="Content Placeholder 8"/>
          <p:cNvSpPr>
            <a:spLocks noGrp="1"/>
          </p:cNvSpPr>
          <p:nvPr>
            <p:ph sz="quarter" idx="13"/>
          </p:nvPr>
        </p:nvSpPr>
        <p:spPr>
          <a:xfrm>
            <a:off x="457200" y="914400"/>
            <a:ext cx="8001000" cy="514350"/>
          </a:xfrm>
        </p:spPr>
        <p:txBody>
          <a:bodyPr>
            <a:noAutofit/>
          </a:bodyPr>
          <a:lstStyle>
            <a:lvl1pPr>
              <a:buNone/>
              <a:defRPr sz="1600"/>
            </a:lvl1pPr>
            <a:lvl2pPr>
              <a:defRPr sz="1600"/>
            </a:lvl2pPr>
            <a:lvl3pPr>
              <a:defRPr sz="1600"/>
            </a:lvl3pPr>
            <a:lvl4pPr>
              <a:defRPr sz="1600"/>
            </a:lvl4pPr>
            <a:lvl5pPr algn="l">
              <a:buNone/>
              <a:defRPr sz="1600"/>
            </a:lvl5pPr>
          </a:lstStyle>
          <a:p>
            <a:pPr lvl="0"/>
            <a:endParaRPr lang="en-JM" dirty="0"/>
          </a:p>
        </p:txBody>
      </p:sp>
      <p:sp>
        <p:nvSpPr>
          <p:cNvPr id="11" name="Picture Placeholder 10"/>
          <p:cNvSpPr>
            <a:spLocks noGrp="1"/>
          </p:cNvSpPr>
          <p:nvPr>
            <p:ph type="pic" sz="quarter" idx="14"/>
          </p:nvPr>
        </p:nvSpPr>
        <p:spPr>
          <a:xfrm>
            <a:off x="609600" y="1885951"/>
            <a:ext cx="3886200" cy="2185988"/>
          </a:xfrm>
          <a:ln w="5715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2000"/>
            </a:lvl1pPr>
          </a:lstStyle>
          <a:p>
            <a:pPr lvl="0"/>
            <a:endParaRPr lang="en-JM" noProof="0"/>
          </a:p>
        </p:txBody>
      </p:sp>
    </p:spTree>
    <p:extLst>
      <p:ext uri="{BB962C8B-B14F-4D97-AF65-F5344CB8AC3E}">
        <p14:creationId xmlns:p14="http://schemas.microsoft.com/office/powerpoint/2010/main" val="3704143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9" name="Content Placeholder 8"/>
          <p:cNvSpPr>
            <a:spLocks noGrp="1"/>
          </p:cNvSpPr>
          <p:nvPr>
            <p:ph sz="quarter" idx="13"/>
          </p:nvPr>
        </p:nvSpPr>
        <p:spPr>
          <a:xfrm>
            <a:off x="457200" y="914400"/>
            <a:ext cx="8001000" cy="514350"/>
          </a:xfrm>
        </p:spPr>
        <p:txBody>
          <a:bodyPr>
            <a:noAutofit/>
          </a:bodyPr>
          <a:lstStyle>
            <a:lvl1pPr>
              <a:buNone/>
              <a:defRPr sz="1600"/>
            </a:lvl1pPr>
            <a:lvl2pPr>
              <a:defRPr sz="1600"/>
            </a:lvl2pPr>
            <a:lvl3pPr>
              <a:defRPr sz="1600"/>
            </a:lvl3pPr>
            <a:lvl4pPr>
              <a:defRPr sz="1600"/>
            </a:lvl4pPr>
            <a:lvl5pPr algn="l">
              <a:buNone/>
              <a:defRPr sz="1600"/>
            </a:lvl5pPr>
          </a:lstStyle>
          <a:p>
            <a:pPr lvl="0"/>
            <a:endParaRPr lang="en-JM" dirty="0"/>
          </a:p>
        </p:txBody>
      </p:sp>
      <p:sp>
        <p:nvSpPr>
          <p:cNvPr id="11" name="Picture Placeholder 10"/>
          <p:cNvSpPr>
            <a:spLocks noGrp="1"/>
          </p:cNvSpPr>
          <p:nvPr>
            <p:ph type="pic" sz="quarter" idx="14"/>
          </p:nvPr>
        </p:nvSpPr>
        <p:spPr>
          <a:xfrm>
            <a:off x="609598" y="1657350"/>
            <a:ext cx="4434840" cy="2434590"/>
          </a:xfrm>
          <a:ln w="57150" cap="sq">
            <a:solidFill>
              <a:schemeClr val="bg1"/>
            </a:solidFill>
            <a:miter lim="800000"/>
          </a:ln>
          <a:effectLst>
            <a:outerShdw blurRad="63500" sx="101000" sy="101000" algn="ctr" rotWithShape="0">
              <a:prstClr val="black">
                <a:alpha val="40000"/>
              </a:prstClr>
            </a:outerShdw>
          </a:effectLst>
        </p:spPr>
        <p:txBody>
          <a:bodyPr rtlCol="0">
            <a:normAutofit/>
          </a:bodyPr>
          <a:lstStyle>
            <a:lvl1pPr marL="0" indent="0">
              <a:buFontTx/>
              <a:buNone/>
              <a:defRPr sz="2000"/>
            </a:lvl1pPr>
          </a:lstStyle>
          <a:p>
            <a:pPr lvl="0"/>
            <a:endParaRPr lang="en-JM" noProof="0"/>
          </a:p>
        </p:txBody>
      </p:sp>
      <p:sp>
        <p:nvSpPr>
          <p:cNvPr id="18" name="Content Placeholder 17"/>
          <p:cNvSpPr>
            <a:spLocks noGrp="1"/>
          </p:cNvSpPr>
          <p:nvPr>
            <p:ph sz="quarter" idx="15"/>
          </p:nvPr>
        </p:nvSpPr>
        <p:spPr>
          <a:xfrm>
            <a:off x="5410200" y="2457450"/>
            <a:ext cx="2362200" cy="108585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19" name="Content Placeholder 17"/>
          <p:cNvSpPr>
            <a:spLocks noGrp="1"/>
          </p:cNvSpPr>
          <p:nvPr>
            <p:ph sz="quarter" idx="16"/>
          </p:nvPr>
        </p:nvSpPr>
        <p:spPr>
          <a:xfrm>
            <a:off x="5410200" y="1771650"/>
            <a:ext cx="2362200" cy="51435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20" name="Content Placeholder 17"/>
          <p:cNvSpPr>
            <a:spLocks noGrp="1"/>
          </p:cNvSpPr>
          <p:nvPr>
            <p:ph sz="quarter" idx="17"/>
          </p:nvPr>
        </p:nvSpPr>
        <p:spPr>
          <a:xfrm>
            <a:off x="5410200" y="3657600"/>
            <a:ext cx="2362200" cy="40005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Tree>
    <p:extLst>
      <p:ext uri="{BB962C8B-B14F-4D97-AF65-F5344CB8AC3E}">
        <p14:creationId xmlns:p14="http://schemas.microsoft.com/office/powerpoint/2010/main" val="3789421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12" name="Ellipse 98"/>
          <p:cNvSpPr/>
          <p:nvPr userDrawn="1"/>
        </p:nvSpPr>
        <p:spPr bwMode="auto">
          <a:xfrm flipV="1">
            <a:off x="457200" y="3977931"/>
            <a:ext cx="4495800" cy="256150"/>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Neo Tech Std Ligh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JM"/>
          </a:p>
        </p:txBody>
      </p:sp>
      <p:sp>
        <p:nvSpPr>
          <p:cNvPr id="9" name="Content Placeholder 8"/>
          <p:cNvSpPr>
            <a:spLocks noGrp="1"/>
          </p:cNvSpPr>
          <p:nvPr>
            <p:ph sz="quarter" idx="13"/>
          </p:nvPr>
        </p:nvSpPr>
        <p:spPr>
          <a:xfrm>
            <a:off x="457200" y="914400"/>
            <a:ext cx="8001000" cy="514350"/>
          </a:xfrm>
        </p:spPr>
        <p:txBody>
          <a:bodyPr>
            <a:noAutofit/>
          </a:bodyPr>
          <a:lstStyle>
            <a:lvl1pPr>
              <a:spcBef>
                <a:spcPts val="0"/>
              </a:spcBef>
              <a:buNone/>
              <a:defRPr sz="1600"/>
            </a:lvl1pPr>
            <a:lvl2pPr>
              <a:defRPr sz="1600"/>
            </a:lvl2pPr>
            <a:lvl3pPr>
              <a:defRPr sz="1600"/>
            </a:lvl3pPr>
            <a:lvl4pPr>
              <a:defRPr sz="1600"/>
            </a:lvl4pPr>
            <a:lvl5pPr algn="l">
              <a:buNone/>
              <a:defRPr sz="1600"/>
            </a:lvl5pPr>
          </a:lstStyle>
          <a:p>
            <a:pPr lvl="0"/>
            <a:endParaRPr lang="en-JM" dirty="0"/>
          </a:p>
        </p:txBody>
      </p:sp>
      <p:sp>
        <p:nvSpPr>
          <p:cNvPr id="11" name="Picture Placeholder 10"/>
          <p:cNvSpPr>
            <a:spLocks noGrp="1"/>
          </p:cNvSpPr>
          <p:nvPr>
            <p:ph type="pic" sz="quarter" idx="14"/>
          </p:nvPr>
        </p:nvSpPr>
        <p:spPr>
          <a:xfrm>
            <a:off x="609598" y="1657350"/>
            <a:ext cx="4267202" cy="2434590"/>
          </a:xfrm>
          <a:ln w="57150" cap="sq">
            <a:solidFill>
              <a:schemeClr val="bg1"/>
            </a:solidFill>
            <a:miter lim="800000"/>
          </a:ln>
          <a:effectLst>
            <a:outerShdw blurRad="63500" sx="102000" sy="102000" algn="ctr" rotWithShape="0">
              <a:prstClr val="black">
                <a:alpha val="40000"/>
              </a:prstClr>
            </a:outerShdw>
          </a:effectLst>
        </p:spPr>
        <p:txBody>
          <a:bodyPr rtlCol="0">
            <a:normAutofit/>
          </a:bodyPr>
          <a:lstStyle>
            <a:lvl1pPr marL="0" indent="0">
              <a:buFontTx/>
              <a:buNone/>
              <a:defRPr sz="2000"/>
            </a:lvl1pPr>
          </a:lstStyle>
          <a:p>
            <a:pPr lvl="0"/>
            <a:endParaRPr lang="en-JM" noProof="0"/>
          </a:p>
        </p:txBody>
      </p:sp>
      <p:sp>
        <p:nvSpPr>
          <p:cNvPr id="4" name="Text Placeholder 3"/>
          <p:cNvSpPr>
            <a:spLocks noGrp="1"/>
          </p:cNvSpPr>
          <p:nvPr>
            <p:ph type="body" sz="quarter" idx="18"/>
          </p:nvPr>
        </p:nvSpPr>
        <p:spPr>
          <a:xfrm>
            <a:off x="5257800" y="1714500"/>
            <a:ext cx="3124200" cy="28575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3" name="Text Placeholder 3"/>
          <p:cNvSpPr>
            <a:spLocks noGrp="1"/>
          </p:cNvSpPr>
          <p:nvPr>
            <p:ph type="body" sz="quarter" idx="19"/>
          </p:nvPr>
        </p:nvSpPr>
        <p:spPr>
          <a:xfrm>
            <a:off x="5257800" y="2057400"/>
            <a:ext cx="3124200" cy="28575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4" name="Text Placeholder 3"/>
          <p:cNvSpPr>
            <a:spLocks noGrp="1"/>
          </p:cNvSpPr>
          <p:nvPr>
            <p:ph type="body" sz="quarter" idx="20"/>
          </p:nvPr>
        </p:nvSpPr>
        <p:spPr>
          <a:xfrm>
            <a:off x="5257800" y="2400300"/>
            <a:ext cx="3124200" cy="28575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5" name="Text Placeholder 3"/>
          <p:cNvSpPr>
            <a:spLocks noGrp="1"/>
          </p:cNvSpPr>
          <p:nvPr>
            <p:ph type="body" sz="quarter" idx="21"/>
          </p:nvPr>
        </p:nvSpPr>
        <p:spPr>
          <a:xfrm>
            <a:off x="5257800" y="2743200"/>
            <a:ext cx="3124200" cy="28575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6" name="Text Placeholder 3"/>
          <p:cNvSpPr>
            <a:spLocks noGrp="1"/>
          </p:cNvSpPr>
          <p:nvPr>
            <p:ph type="body" sz="quarter" idx="22"/>
          </p:nvPr>
        </p:nvSpPr>
        <p:spPr>
          <a:xfrm>
            <a:off x="5257800" y="3086100"/>
            <a:ext cx="3124200" cy="28575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7" name="Text Placeholder 3"/>
          <p:cNvSpPr>
            <a:spLocks noGrp="1"/>
          </p:cNvSpPr>
          <p:nvPr>
            <p:ph type="body" sz="quarter" idx="23"/>
          </p:nvPr>
        </p:nvSpPr>
        <p:spPr>
          <a:xfrm>
            <a:off x="5257800" y="3429000"/>
            <a:ext cx="3124200" cy="28575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8" name="Text Placeholder 3"/>
          <p:cNvSpPr>
            <a:spLocks noGrp="1"/>
          </p:cNvSpPr>
          <p:nvPr>
            <p:ph type="body" sz="quarter" idx="24"/>
          </p:nvPr>
        </p:nvSpPr>
        <p:spPr>
          <a:xfrm>
            <a:off x="5257800" y="3771900"/>
            <a:ext cx="3124200" cy="28575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Tree>
    <p:extLst>
      <p:ext uri="{BB962C8B-B14F-4D97-AF65-F5344CB8AC3E}">
        <p14:creationId xmlns:p14="http://schemas.microsoft.com/office/powerpoint/2010/main" val="3717613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JM"/>
          </a:p>
        </p:txBody>
      </p:sp>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1800" b="0" i="0">
                <a:solidFill>
                  <a:srgbClr val="961E90"/>
                </a:solidFill>
                <a:latin typeface="Neo Tech Std Light"/>
                <a:cs typeface="Neo Tech Std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7"/>
            <a:ext cx="4040188" cy="2769394"/>
          </a:xfrm>
        </p:spPr>
        <p:txBody>
          <a:bodyPr>
            <a:normAutofit/>
          </a:bodyPr>
          <a:lstStyle>
            <a:lvl1pPr>
              <a:defRPr sz="1600" b="0" i="0">
                <a:latin typeface="Neo Tech Std Light"/>
                <a:cs typeface="Neo Tech Std Light"/>
              </a:defRPr>
            </a:lvl1pPr>
            <a:lvl2pPr>
              <a:defRPr sz="1600" b="0" i="0">
                <a:latin typeface="Neo Tech Std Light"/>
                <a:cs typeface="Neo Tech Std Light"/>
              </a:defRPr>
            </a:lvl2pPr>
            <a:lvl3pPr>
              <a:defRPr sz="1600" b="0" i="0">
                <a:latin typeface="Neo Tech Std Light"/>
                <a:cs typeface="Neo Tech Std Light"/>
              </a:defRPr>
            </a:lvl3pPr>
            <a:lvl4pPr>
              <a:defRPr sz="1600" b="0" i="0">
                <a:latin typeface="Neo Tech Std Light"/>
                <a:cs typeface="Neo Tech Std Light"/>
              </a:defRPr>
            </a:lvl4pPr>
            <a:lvl5pPr>
              <a:defRPr sz="1600" b="0" i="0">
                <a:latin typeface="Neo Tech Std Light"/>
                <a:cs typeface="Neo Tech Std Ligh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5" name="Text Placeholder 4"/>
          <p:cNvSpPr>
            <a:spLocks noGrp="1"/>
          </p:cNvSpPr>
          <p:nvPr>
            <p:ph type="body" sz="quarter" idx="3"/>
          </p:nvPr>
        </p:nvSpPr>
        <p:spPr>
          <a:xfrm>
            <a:off x="4645028" y="1151335"/>
            <a:ext cx="4041775" cy="479822"/>
          </a:xfrm>
        </p:spPr>
        <p:txBody>
          <a:bodyPr anchor="b">
            <a:normAutofit/>
          </a:bodyPr>
          <a:lstStyle>
            <a:lvl1pPr marL="0" indent="0">
              <a:buNone/>
              <a:defRPr sz="1800" b="0" i="0">
                <a:solidFill>
                  <a:srgbClr val="961E90"/>
                </a:solidFill>
                <a:latin typeface="Neo Tech Std Light"/>
                <a:cs typeface="Neo Tech Std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7"/>
            <a:ext cx="4041775" cy="2769394"/>
          </a:xfrm>
        </p:spPr>
        <p:txBody>
          <a:bodyPr>
            <a:normAutofit/>
          </a:bodyPr>
          <a:lstStyle>
            <a:lvl1pPr>
              <a:defRPr sz="1600" b="0" i="0">
                <a:latin typeface="Neo Tech Std Light"/>
                <a:cs typeface="Neo Tech Std Light"/>
              </a:defRPr>
            </a:lvl1pPr>
            <a:lvl2pPr>
              <a:defRPr sz="1600" b="0" i="0">
                <a:latin typeface="Neo Tech Std Light"/>
                <a:cs typeface="Neo Tech Std Light"/>
              </a:defRPr>
            </a:lvl2pPr>
            <a:lvl3pPr>
              <a:defRPr sz="1600" b="0" i="0">
                <a:latin typeface="Neo Tech Std Light"/>
                <a:cs typeface="Neo Tech Std Light"/>
              </a:defRPr>
            </a:lvl3pPr>
            <a:lvl4pPr>
              <a:defRPr sz="1600" b="0" i="0">
                <a:latin typeface="Neo Tech Std Light"/>
                <a:cs typeface="Neo Tech Std Light"/>
              </a:defRPr>
            </a:lvl4pPr>
            <a:lvl5pPr>
              <a:defRPr sz="1600" b="0" i="0">
                <a:latin typeface="Neo Tech Std Light"/>
                <a:cs typeface="Neo Tech Std Ligh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Tree>
    <p:extLst>
      <p:ext uri="{BB962C8B-B14F-4D97-AF65-F5344CB8AC3E}">
        <p14:creationId xmlns:p14="http://schemas.microsoft.com/office/powerpoint/2010/main" val="42312076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13" name="Content Placeholder 12"/>
          <p:cNvSpPr>
            <a:spLocks noGrp="1"/>
          </p:cNvSpPr>
          <p:nvPr>
            <p:ph sz="quarter" idx="13"/>
          </p:nvPr>
        </p:nvSpPr>
        <p:spPr>
          <a:xfrm>
            <a:off x="533400" y="1085850"/>
            <a:ext cx="2590800" cy="3429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endParaRPr lang="en-JM" dirty="0"/>
          </a:p>
        </p:txBody>
      </p:sp>
      <p:sp>
        <p:nvSpPr>
          <p:cNvPr id="15" name="Content Placeholder 14"/>
          <p:cNvSpPr>
            <a:spLocks noGrp="1"/>
          </p:cNvSpPr>
          <p:nvPr>
            <p:ph sz="quarter" idx="14"/>
          </p:nvPr>
        </p:nvSpPr>
        <p:spPr>
          <a:xfrm>
            <a:off x="533400" y="1543050"/>
            <a:ext cx="2667000" cy="2800350"/>
          </a:xfrm>
        </p:spPr>
        <p:txBody>
          <a:bodyPr>
            <a:normAutofit/>
          </a:bodyPr>
          <a:lstStyle>
            <a:lvl1pPr>
              <a:buNone/>
              <a:defRPr sz="1600" b="0" i="0">
                <a:latin typeface="Neo Tech Std Light"/>
                <a:cs typeface="Neo Tech Std Light"/>
              </a:defRPr>
            </a:lvl1pPr>
            <a:lvl2pPr>
              <a:defRPr sz="1600"/>
            </a:lvl2pPr>
            <a:lvl3pPr>
              <a:defRPr sz="1600"/>
            </a:lvl3pPr>
            <a:lvl4pPr>
              <a:defRPr sz="1600"/>
            </a:lvl4pPr>
            <a:lvl5pPr>
              <a:defRPr sz="1600"/>
            </a:lvl5pPr>
          </a:lstStyle>
          <a:p>
            <a:pPr lvl="0"/>
            <a:endParaRPr lang="en-JM" dirty="0"/>
          </a:p>
        </p:txBody>
      </p:sp>
      <p:sp>
        <p:nvSpPr>
          <p:cNvPr id="16" name="Content Placeholder 14"/>
          <p:cNvSpPr>
            <a:spLocks noGrp="1"/>
          </p:cNvSpPr>
          <p:nvPr>
            <p:ph sz="quarter" idx="15"/>
          </p:nvPr>
        </p:nvSpPr>
        <p:spPr>
          <a:xfrm>
            <a:off x="3352800" y="1543050"/>
            <a:ext cx="2667000" cy="2800350"/>
          </a:xfrm>
        </p:spPr>
        <p:txBody>
          <a:bodyPr>
            <a:normAutofit/>
          </a:bodyPr>
          <a:lstStyle>
            <a:lvl1pPr>
              <a:buNone/>
              <a:defRPr sz="1600" b="0" i="0">
                <a:latin typeface="Neo Tech Std Light"/>
                <a:cs typeface="Neo Tech Std Light"/>
              </a:defRPr>
            </a:lvl1pPr>
            <a:lvl2pPr>
              <a:defRPr sz="1600"/>
            </a:lvl2pPr>
            <a:lvl3pPr>
              <a:defRPr sz="1600"/>
            </a:lvl3pPr>
            <a:lvl4pPr>
              <a:defRPr sz="1600"/>
            </a:lvl4pPr>
            <a:lvl5pPr>
              <a:defRPr sz="1600"/>
            </a:lvl5pPr>
          </a:lstStyle>
          <a:p>
            <a:pPr lvl="0"/>
            <a:endParaRPr lang="en-JM" dirty="0"/>
          </a:p>
        </p:txBody>
      </p:sp>
      <p:sp>
        <p:nvSpPr>
          <p:cNvPr id="17" name="Content Placeholder 14"/>
          <p:cNvSpPr>
            <a:spLocks noGrp="1"/>
          </p:cNvSpPr>
          <p:nvPr>
            <p:ph sz="quarter" idx="16"/>
          </p:nvPr>
        </p:nvSpPr>
        <p:spPr>
          <a:xfrm>
            <a:off x="6172200" y="1543050"/>
            <a:ext cx="2667000" cy="2800350"/>
          </a:xfrm>
        </p:spPr>
        <p:txBody>
          <a:bodyPr>
            <a:normAutofit/>
          </a:bodyPr>
          <a:lstStyle>
            <a:lvl1pPr>
              <a:buNone/>
              <a:defRPr sz="1600" b="0" i="0">
                <a:latin typeface="Neo Tech Std Light"/>
                <a:cs typeface="Neo Tech Std Light"/>
              </a:defRPr>
            </a:lvl1pPr>
            <a:lvl2pPr>
              <a:defRPr sz="1600"/>
            </a:lvl2pPr>
            <a:lvl3pPr>
              <a:defRPr sz="1600"/>
            </a:lvl3pPr>
            <a:lvl4pPr>
              <a:defRPr sz="1600"/>
            </a:lvl4pPr>
            <a:lvl5pPr>
              <a:defRPr sz="1600"/>
            </a:lvl5pPr>
          </a:lstStyle>
          <a:p>
            <a:pPr lvl="0"/>
            <a:endParaRPr lang="en-JM" dirty="0"/>
          </a:p>
        </p:txBody>
      </p:sp>
      <p:sp>
        <p:nvSpPr>
          <p:cNvPr id="18" name="Content Placeholder 12"/>
          <p:cNvSpPr>
            <a:spLocks noGrp="1"/>
          </p:cNvSpPr>
          <p:nvPr>
            <p:ph sz="quarter" idx="17"/>
          </p:nvPr>
        </p:nvSpPr>
        <p:spPr>
          <a:xfrm>
            <a:off x="3352800" y="1085850"/>
            <a:ext cx="2590800" cy="3429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endParaRPr lang="en-JM" dirty="0"/>
          </a:p>
        </p:txBody>
      </p:sp>
      <p:sp>
        <p:nvSpPr>
          <p:cNvPr id="19" name="Content Placeholder 12"/>
          <p:cNvSpPr>
            <a:spLocks noGrp="1"/>
          </p:cNvSpPr>
          <p:nvPr>
            <p:ph sz="quarter" idx="18"/>
          </p:nvPr>
        </p:nvSpPr>
        <p:spPr>
          <a:xfrm>
            <a:off x="6172200" y="1085850"/>
            <a:ext cx="2590800" cy="3429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endParaRPr lang="en-JM" dirty="0"/>
          </a:p>
        </p:txBody>
      </p:sp>
    </p:spTree>
    <p:extLst>
      <p:ext uri="{BB962C8B-B14F-4D97-AF65-F5344CB8AC3E}">
        <p14:creationId xmlns:p14="http://schemas.microsoft.com/office/powerpoint/2010/main" val="1136957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Tree>
    <p:extLst>
      <p:ext uri="{BB962C8B-B14F-4D97-AF65-F5344CB8AC3E}">
        <p14:creationId xmlns:p14="http://schemas.microsoft.com/office/powerpoint/2010/main" val="2540665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188428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ortfolio Layou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JM" dirty="0"/>
          </a:p>
        </p:txBody>
      </p:sp>
      <p:sp>
        <p:nvSpPr>
          <p:cNvPr id="19" name="Picture Placeholder 18"/>
          <p:cNvSpPr>
            <a:spLocks noGrp="1"/>
          </p:cNvSpPr>
          <p:nvPr>
            <p:ph type="pic" sz="quarter" idx="13"/>
          </p:nvPr>
        </p:nvSpPr>
        <p:spPr>
          <a:xfrm>
            <a:off x="533400" y="1543050"/>
            <a:ext cx="2438400" cy="24003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Neo Tech Std Light"/>
                <a:cs typeface="Neo Tech Std Light"/>
              </a:defRPr>
            </a:lvl1pPr>
          </a:lstStyle>
          <a:p>
            <a:pPr lvl="0"/>
            <a:endParaRPr lang="en-JM" noProof="0" dirty="0"/>
          </a:p>
        </p:txBody>
      </p:sp>
      <p:sp>
        <p:nvSpPr>
          <p:cNvPr id="21" name="Picture Placeholder 20"/>
          <p:cNvSpPr>
            <a:spLocks noGrp="1"/>
          </p:cNvSpPr>
          <p:nvPr>
            <p:ph type="pic" sz="quarter" idx="14"/>
          </p:nvPr>
        </p:nvSpPr>
        <p:spPr>
          <a:xfrm>
            <a:off x="3276600" y="1543050"/>
            <a:ext cx="2438400" cy="24003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Neo Tech Std Light"/>
                <a:cs typeface="Neo Tech Std Light"/>
              </a:defRPr>
            </a:lvl1pPr>
          </a:lstStyle>
          <a:p>
            <a:pPr lvl="0"/>
            <a:endParaRPr lang="en-JM" noProof="0"/>
          </a:p>
        </p:txBody>
      </p:sp>
      <p:sp>
        <p:nvSpPr>
          <p:cNvPr id="23" name="Picture Placeholder 18"/>
          <p:cNvSpPr>
            <a:spLocks noGrp="1"/>
          </p:cNvSpPr>
          <p:nvPr>
            <p:ph type="pic" sz="quarter" idx="16"/>
          </p:nvPr>
        </p:nvSpPr>
        <p:spPr>
          <a:xfrm>
            <a:off x="6019800" y="1543050"/>
            <a:ext cx="2438400" cy="24003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Neo Tech Std Light"/>
                <a:cs typeface="Neo Tech Std Light"/>
              </a:defRPr>
            </a:lvl1pPr>
          </a:lstStyle>
          <a:p>
            <a:pPr lvl="0"/>
            <a:endParaRPr lang="en-JM" noProof="0" dirty="0"/>
          </a:p>
        </p:txBody>
      </p:sp>
      <p:sp>
        <p:nvSpPr>
          <p:cNvPr id="26" name="Text Placeholder 24"/>
          <p:cNvSpPr>
            <a:spLocks noGrp="1"/>
          </p:cNvSpPr>
          <p:nvPr>
            <p:ph type="body" sz="quarter" idx="18"/>
          </p:nvPr>
        </p:nvSpPr>
        <p:spPr>
          <a:xfrm>
            <a:off x="609600" y="3943350"/>
            <a:ext cx="2286000" cy="228600"/>
          </a:xfrm>
        </p:spPr>
        <p:txBody>
          <a:bodyPr>
            <a:noAutofit/>
          </a:bodyPr>
          <a:lstStyle>
            <a:lvl1pPr algn="ctr">
              <a:buNone/>
              <a:defRPr sz="1600" b="0" i="0">
                <a:solidFill>
                  <a:schemeClr val="tx1">
                    <a:lumMod val="75000"/>
                    <a:lumOff val="25000"/>
                  </a:schemeClr>
                </a:solidFill>
                <a:latin typeface="Neo Tech Std Light"/>
                <a:cs typeface="Neo Tech Std Light"/>
              </a:defRPr>
            </a:lvl1pPr>
          </a:lstStyle>
          <a:p>
            <a:pPr lvl="0"/>
            <a:endParaRPr lang="en-JM" dirty="0"/>
          </a:p>
        </p:txBody>
      </p:sp>
      <p:sp>
        <p:nvSpPr>
          <p:cNvPr id="30" name="Text Placeholder 24"/>
          <p:cNvSpPr>
            <a:spLocks noGrp="1"/>
          </p:cNvSpPr>
          <p:nvPr>
            <p:ph type="body" sz="quarter" idx="19"/>
          </p:nvPr>
        </p:nvSpPr>
        <p:spPr>
          <a:xfrm>
            <a:off x="3352800" y="3943350"/>
            <a:ext cx="2286000" cy="228600"/>
          </a:xfrm>
        </p:spPr>
        <p:txBody>
          <a:bodyPr>
            <a:noAutofit/>
          </a:bodyPr>
          <a:lstStyle>
            <a:lvl1pPr algn="ctr">
              <a:buNone/>
              <a:defRPr sz="1600" b="0" i="0">
                <a:solidFill>
                  <a:schemeClr val="tx1">
                    <a:lumMod val="75000"/>
                    <a:lumOff val="25000"/>
                  </a:schemeClr>
                </a:solidFill>
                <a:latin typeface="Neo Tech Std Light"/>
                <a:cs typeface="Neo Tech Std Light"/>
              </a:defRPr>
            </a:lvl1pPr>
          </a:lstStyle>
          <a:p>
            <a:pPr lvl="0"/>
            <a:endParaRPr lang="en-JM" dirty="0"/>
          </a:p>
        </p:txBody>
      </p:sp>
      <p:sp>
        <p:nvSpPr>
          <p:cNvPr id="31" name="Text Placeholder 24"/>
          <p:cNvSpPr>
            <a:spLocks noGrp="1"/>
          </p:cNvSpPr>
          <p:nvPr>
            <p:ph type="body" sz="quarter" idx="20"/>
          </p:nvPr>
        </p:nvSpPr>
        <p:spPr>
          <a:xfrm>
            <a:off x="6096000" y="3943350"/>
            <a:ext cx="2286000" cy="228600"/>
          </a:xfrm>
        </p:spPr>
        <p:txBody>
          <a:bodyPr>
            <a:noAutofit/>
          </a:bodyPr>
          <a:lstStyle>
            <a:lvl1pPr algn="ctr">
              <a:buNone/>
              <a:defRPr sz="1600" b="0" i="0">
                <a:solidFill>
                  <a:schemeClr val="tx1">
                    <a:lumMod val="75000"/>
                    <a:lumOff val="25000"/>
                  </a:schemeClr>
                </a:solidFill>
                <a:latin typeface="Neo Tech Std Light"/>
                <a:cs typeface="Neo Tech Std Light"/>
              </a:defRPr>
            </a:lvl1pPr>
          </a:lstStyle>
          <a:p>
            <a:pPr lvl="0"/>
            <a:endParaRPr lang="en-JM" dirty="0"/>
          </a:p>
        </p:txBody>
      </p:sp>
    </p:spTree>
    <p:extLst>
      <p:ext uri="{BB962C8B-B14F-4D97-AF65-F5344CB8AC3E}">
        <p14:creationId xmlns:p14="http://schemas.microsoft.com/office/powerpoint/2010/main" val="1989860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ortfolio">
    <p:spTree>
      <p:nvGrpSpPr>
        <p:cNvPr id="1" name=""/>
        <p:cNvGrpSpPr/>
        <p:nvPr/>
      </p:nvGrpSpPr>
      <p:grpSpPr>
        <a:xfrm>
          <a:off x="0" y="0"/>
          <a:ext cx="0" cy="0"/>
          <a:chOff x="0" y="0"/>
          <a:chExt cx="0" cy="0"/>
        </a:xfrm>
      </p:grpSpPr>
      <p:grpSp>
        <p:nvGrpSpPr>
          <p:cNvPr id="15" name="Group 21"/>
          <p:cNvGrpSpPr>
            <a:grpSpLocks/>
          </p:cNvGrpSpPr>
          <p:nvPr userDrawn="1"/>
        </p:nvGrpSpPr>
        <p:grpSpPr bwMode="auto">
          <a:xfrm>
            <a:off x="5791200" y="3982642"/>
            <a:ext cx="2444750" cy="189309"/>
            <a:chOff x="440599" y="3024512"/>
            <a:chExt cx="2445425" cy="252488"/>
          </a:xfrm>
        </p:grpSpPr>
        <p:sp>
          <p:nvSpPr>
            <p:cNvPr id="16"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sp>
          <p:nvSpPr>
            <p:cNvPr id="18"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grpSp>
      <p:grpSp>
        <p:nvGrpSpPr>
          <p:cNvPr id="19" name="Group 32"/>
          <p:cNvGrpSpPr>
            <a:grpSpLocks/>
          </p:cNvGrpSpPr>
          <p:nvPr userDrawn="1"/>
        </p:nvGrpSpPr>
        <p:grpSpPr bwMode="auto">
          <a:xfrm>
            <a:off x="3124200" y="3982642"/>
            <a:ext cx="2444750" cy="189309"/>
            <a:chOff x="440599" y="3024512"/>
            <a:chExt cx="2445425" cy="252488"/>
          </a:xfrm>
        </p:grpSpPr>
        <p:sp>
          <p:nvSpPr>
            <p:cNvPr id="2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sp>
          <p:nvSpPr>
            <p:cNvPr id="22"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grpSp>
      <p:grpSp>
        <p:nvGrpSpPr>
          <p:cNvPr id="24" name="Group 35"/>
          <p:cNvGrpSpPr>
            <a:grpSpLocks/>
          </p:cNvGrpSpPr>
          <p:nvPr userDrawn="1"/>
        </p:nvGrpSpPr>
        <p:grpSpPr bwMode="auto">
          <a:xfrm>
            <a:off x="450850" y="3982642"/>
            <a:ext cx="2444750" cy="189309"/>
            <a:chOff x="440599" y="3024512"/>
            <a:chExt cx="2445425" cy="252488"/>
          </a:xfrm>
        </p:grpSpPr>
        <p:sp>
          <p:nvSpPr>
            <p:cNvPr id="25"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sp>
          <p:nvSpPr>
            <p:cNvPr id="27"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grpSp>
      <p:grpSp>
        <p:nvGrpSpPr>
          <p:cNvPr id="29" name="Group 38"/>
          <p:cNvGrpSpPr>
            <a:grpSpLocks/>
          </p:cNvGrpSpPr>
          <p:nvPr userDrawn="1"/>
        </p:nvGrpSpPr>
        <p:grpSpPr bwMode="auto">
          <a:xfrm>
            <a:off x="5784850" y="2268142"/>
            <a:ext cx="2444750" cy="189309"/>
            <a:chOff x="440599" y="3024512"/>
            <a:chExt cx="2445425" cy="252488"/>
          </a:xfrm>
        </p:grpSpPr>
        <p:sp>
          <p:nvSpPr>
            <p:cNvPr id="3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sp>
          <p:nvSpPr>
            <p:cNvPr id="33"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grpSp>
      <p:grpSp>
        <p:nvGrpSpPr>
          <p:cNvPr id="35" name="Group 41"/>
          <p:cNvGrpSpPr>
            <a:grpSpLocks/>
          </p:cNvGrpSpPr>
          <p:nvPr userDrawn="1"/>
        </p:nvGrpSpPr>
        <p:grpSpPr bwMode="auto">
          <a:xfrm>
            <a:off x="3194050" y="2268142"/>
            <a:ext cx="2444750" cy="189309"/>
            <a:chOff x="440599" y="3024512"/>
            <a:chExt cx="2445425" cy="252488"/>
          </a:xfrm>
        </p:grpSpPr>
        <p:sp>
          <p:nvSpPr>
            <p:cNvPr id="37"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sp>
          <p:nvSpPr>
            <p:cNvPr id="39"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grpSp>
      <p:grpSp>
        <p:nvGrpSpPr>
          <p:cNvPr id="40" name="Group 44"/>
          <p:cNvGrpSpPr>
            <a:grpSpLocks/>
          </p:cNvGrpSpPr>
          <p:nvPr userDrawn="1"/>
        </p:nvGrpSpPr>
        <p:grpSpPr bwMode="auto">
          <a:xfrm>
            <a:off x="441325" y="2268142"/>
            <a:ext cx="2444750" cy="189309"/>
            <a:chOff x="440599" y="3024512"/>
            <a:chExt cx="2445425" cy="252488"/>
          </a:xfrm>
        </p:grpSpPr>
        <p:sp>
          <p:nvSpPr>
            <p:cNvPr id="4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sp>
          <p:nvSpPr>
            <p:cNvPr id="42"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grpSp>
      <p:sp>
        <p:nvSpPr>
          <p:cNvPr id="2" name="Title 1"/>
          <p:cNvSpPr>
            <a:spLocks noGrp="1"/>
          </p:cNvSpPr>
          <p:nvPr>
            <p:ph type="title"/>
          </p:nvPr>
        </p:nvSpPr>
        <p:spPr/>
        <p:txBody>
          <a:bodyPr/>
          <a:lstStyle/>
          <a:p>
            <a:r>
              <a:rPr lang="en-US" smtClean="0"/>
              <a:t>Click to edit Master title style</a:t>
            </a:r>
            <a:endParaRPr lang="en-JM"/>
          </a:p>
        </p:txBody>
      </p:sp>
      <p:sp>
        <p:nvSpPr>
          <p:cNvPr id="11" name="Text Placeholder 10"/>
          <p:cNvSpPr>
            <a:spLocks noGrp="1"/>
          </p:cNvSpPr>
          <p:nvPr>
            <p:ph type="body" sz="quarter" idx="14"/>
          </p:nvPr>
        </p:nvSpPr>
        <p:spPr>
          <a:xfrm>
            <a:off x="609600" y="2400300"/>
            <a:ext cx="2133600" cy="28575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endParaRPr lang="en-JM" dirty="0"/>
          </a:p>
        </p:txBody>
      </p:sp>
      <p:sp>
        <p:nvSpPr>
          <p:cNvPr id="14" name="Text Placeholder 10"/>
          <p:cNvSpPr>
            <a:spLocks noGrp="1"/>
          </p:cNvSpPr>
          <p:nvPr>
            <p:ph type="body" sz="quarter" idx="16"/>
          </p:nvPr>
        </p:nvSpPr>
        <p:spPr>
          <a:xfrm>
            <a:off x="3276600" y="2400300"/>
            <a:ext cx="2133600" cy="28575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endParaRPr lang="en-JM" dirty="0"/>
          </a:p>
        </p:txBody>
      </p:sp>
      <p:sp>
        <p:nvSpPr>
          <p:cNvPr id="17" name="Text Placeholder 10"/>
          <p:cNvSpPr>
            <a:spLocks noGrp="1"/>
          </p:cNvSpPr>
          <p:nvPr>
            <p:ph type="body" sz="quarter" idx="18"/>
          </p:nvPr>
        </p:nvSpPr>
        <p:spPr>
          <a:xfrm>
            <a:off x="5867400" y="2400300"/>
            <a:ext cx="2133600" cy="28575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endParaRPr lang="en-JM" dirty="0"/>
          </a:p>
        </p:txBody>
      </p:sp>
      <p:sp>
        <p:nvSpPr>
          <p:cNvPr id="20" name="Text Placeholder 10"/>
          <p:cNvSpPr>
            <a:spLocks noGrp="1"/>
          </p:cNvSpPr>
          <p:nvPr>
            <p:ph type="body" sz="quarter" idx="20"/>
          </p:nvPr>
        </p:nvSpPr>
        <p:spPr>
          <a:xfrm>
            <a:off x="609600" y="4114800"/>
            <a:ext cx="2133600" cy="28575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endParaRPr lang="en-JM" dirty="0"/>
          </a:p>
        </p:txBody>
      </p:sp>
      <p:sp>
        <p:nvSpPr>
          <p:cNvPr id="23" name="Text Placeholder 10"/>
          <p:cNvSpPr>
            <a:spLocks noGrp="1"/>
          </p:cNvSpPr>
          <p:nvPr>
            <p:ph type="body" sz="quarter" idx="22"/>
          </p:nvPr>
        </p:nvSpPr>
        <p:spPr>
          <a:xfrm>
            <a:off x="3276600" y="4114800"/>
            <a:ext cx="2133600" cy="28575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endParaRPr lang="en-JM" dirty="0"/>
          </a:p>
        </p:txBody>
      </p:sp>
      <p:sp>
        <p:nvSpPr>
          <p:cNvPr id="26" name="Text Placeholder 10"/>
          <p:cNvSpPr>
            <a:spLocks noGrp="1"/>
          </p:cNvSpPr>
          <p:nvPr>
            <p:ph type="body" sz="quarter" idx="24"/>
          </p:nvPr>
        </p:nvSpPr>
        <p:spPr>
          <a:xfrm>
            <a:off x="5943600" y="4114800"/>
            <a:ext cx="2133600" cy="28575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endParaRPr lang="en-JM" dirty="0"/>
          </a:p>
        </p:txBody>
      </p:sp>
      <p:sp>
        <p:nvSpPr>
          <p:cNvPr id="28" name="Picture Placeholder 18"/>
          <p:cNvSpPr>
            <a:spLocks noGrp="1" noChangeAspect="1"/>
          </p:cNvSpPr>
          <p:nvPr>
            <p:ph type="pic" sz="quarter" idx="13"/>
          </p:nvPr>
        </p:nvSpPr>
        <p:spPr>
          <a:xfrm>
            <a:off x="516799" y="1117855"/>
            <a:ext cx="2164202" cy="1225296"/>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endParaRPr lang="en-JM" noProof="0"/>
          </a:p>
        </p:txBody>
      </p:sp>
      <p:sp>
        <p:nvSpPr>
          <p:cNvPr id="30" name="Picture Placeholder 18"/>
          <p:cNvSpPr>
            <a:spLocks noGrp="1" noChangeAspect="1"/>
          </p:cNvSpPr>
          <p:nvPr>
            <p:ph type="pic" sz="quarter" idx="25"/>
          </p:nvPr>
        </p:nvSpPr>
        <p:spPr>
          <a:xfrm>
            <a:off x="3183799" y="1117855"/>
            <a:ext cx="2164202" cy="1225296"/>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endParaRPr lang="en-JM" noProof="0"/>
          </a:p>
        </p:txBody>
      </p:sp>
      <p:sp>
        <p:nvSpPr>
          <p:cNvPr id="32" name="Picture Placeholder 18"/>
          <p:cNvSpPr>
            <a:spLocks noGrp="1" noChangeAspect="1"/>
          </p:cNvSpPr>
          <p:nvPr>
            <p:ph type="pic" sz="quarter" idx="26"/>
          </p:nvPr>
        </p:nvSpPr>
        <p:spPr>
          <a:xfrm>
            <a:off x="5873649" y="1117855"/>
            <a:ext cx="2164202" cy="1225296"/>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endParaRPr lang="en-JM" noProof="0"/>
          </a:p>
        </p:txBody>
      </p:sp>
      <p:sp>
        <p:nvSpPr>
          <p:cNvPr id="34" name="Picture Placeholder 18"/>
          <p:cNvSpPr>
            <a:spLocks noGrp="1" noChangeAspect="1"/>
          </p:cNvSpPr>
          <p:nvPr>
            <p:ph type="pic" sz="quarter" idx="27"/>
          </p:nvPr>
        </p:nvSpPr>
        <p:spPr>
          <a:xfrm>
            <a:off x="576072" y="2832355"/>
            <a:ext cx="2164202" cy="1225296"/>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endParaRPr lang="en-JM" noProof="0"/>
          </a:p>
        </p:txBody>
      </p:sp>
      <p:sp>
        <p:nvSpPr>
          <p:cNvPr id="36" name="Picture Placeholder 18"/>
          <p:cNvSpPr>
            <a:spLocks noGrp="1" noChangeAspect="1"/>
          </p:cNvSpPr>
          <p:nvPr>
            <p:ph type="pic" sz="quarter" idx="28"/>
          </p:nvPr>
        </p:nvSpPr>
        <p:spPr>
          <a:xfrm>
            <a:off x="3243072" y="2832355"/>
            <a:ext cx="2164202" cy="1225296"/>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endParaRPr lang="en-JM" noProof="0"/>
          </a:p>
        </p:txBody>
      </p:sp>
      <p:sp>
        <p:nvSpPr>
          <p:cNvPr id="38" name="Picture Placeholder 18"/>
          <p:cNvSpPr>
            <a:spLocks noGrp="1" noChangeAspect="1"/>
          </p:cNvSpPr>
          <p:nvPr>
            <p:ph type="pic" sz="quarter" idx="29"/>
          </p:nvPr>
        </p:nvSpPr>
        <p:spPr>
          <a:xfrm>
            <a:off x="5873649" y="2832355"/>
            <a:ext cx="2164202" cy="1225296"/>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endParaRPr lang="en-JM" noProof="0" dirty="0"/>
          </a:p>
        </p:txBody>
      </p:sp>
    </p:spTree>
    <p:extLst>
      <p:ext uri="{BB962C8B-B14F-4D97-AF65-F5344CB8AC3E}">
        <p14:creationId xmlns:p14="http://schemas.microsoft.com/office/powerpoint/2010/main" val="3322235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15" name="Rectangle 14"/>
          <p:cNvSpPr/>
          <p:nvPr userDrawn="1"/>
        </p:nvSpPr>
        <p:spPr>
          <a:xfrm>
            <a:off x="533400" y="2514600"/>
            <a:ext cx="46038" cy="28575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b="0" i="0">
              <a:latin typeface="Neo Tech Std Light"/>
              <a:cs typeface="Neo Tech Std Light"/>
            </a:endParaRPr>
          </a:p>
        </p:txBody>
      </p:sp>
      <p:sp>
        <p:nvSpPr>
          <p:cNvPr id="16" name="Rectangle 15"/>
          <p:cNvSpPr/>
          <p:nvPr userDrawn="1"/>
        </p:nvSpPr>
        <p:spPr>
          <a:xfrm>
            <a:off x="2667000" y="2514600"/>
            <a:ext cx="46038" cy="28575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b="0" i="0">
              <a:latin typeface="Neo Tech Std Light"/>
              <a:cs typeface="Neo Tech Std Light"/>
            </a:endParaRPr>
          </a:p>
        </p:txBody>
      </p:sp>
      <p:sp>
        <p:nvSpPr>
          <p:cNvPr id="17" name="Rectangle 16"/>
          <p:cNvSpPr/>
          <p:nvPr userDrawn="1"/>
        </p:nvSpPr>
        <p:spPr>
          <a:xfrm>
            <a:off x="4800600" y="2514600"/>
            <a:ext cx="46038" cy="28575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b="0" i="0">
              <a:latin typeface="Neo Tech Std Light"/>
              <a:cs typeface="Neo Tech Std Light"/>
            </a:endParaRPr>
          </a:p>
        </p:txBody>
      </p:sp>
      <p:sp>
        <p:nvSpPr>
          <p:cNvPr id="18" name="Rectangle 17"/>
          <p:cNvSpPr/>
          <p:nvPr userDrawn="1"/>
        </p:nvSpPr>
        <p:spPr>
          <a:xfrm>
            <a:off x="6942141" y="2514600"/>
            <a:ext cx="46037" cy="28575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b="0" i="0">
              <a:latin typeface="Neo Tech Std Light"/>
              <a:cs typeface="Neo Tech Std Light"/>
            </a:endParaRPr>
          </a:p>
        </p:txBody>
      </p:sp>
      <p:sp>
        <p:nvSpPr>
          <p:cNvPr id="2" name="Title 1"/>
          <p:cNvSpPr>
            <a:spLocks noGrp="1"/>
          </p:cNvSpPr>
          <p:nvPr>
            <p:ph type="title"/>
          </p:nvPr>
        </p:nvSpPr>
        <p:spPr/>
        <p:txBody>
          <a:bodyPr/>
          <a:lstStyle>
            <a:lvl1pPr>
              <a:defRPr b="0" i="0">
                <a:latin typeface="Neo Tech Std Light"/>
                <a:cs typeface="Neo Tech Std Light"/>
              </a:defRPr>
            </a:lvl1pPr>
          </a:lstStyle>
          <a:p>
            <a:r>
              <a:rPr lang="en-US" smtClean="0"/>
              <a:t>Click to edit Master title style</a:t>
            </a:r>
            <a:endParaRPr lang="en-JM"/>
          </a:p>
        </p:txBody>
      </p:sp>
      <p:sp>
        <p:nvSpPr>
          <p:cNvPr id="19" name="Picture Placeholder 18"/>
          <p:cNvSpPr>
            <a:spLocks noGrp="1" noChangeAspect="1"/>
          </p:cNvSpPr>
          <p:nvPr>
            <p:ph type="pic" sz="quarter" idx="13"/>
          </p:nvPr>
        </p:nvSpPr>
        <p:spPr>
          <a:xfrm>
            <a:off x="533400" y="1314450"/>
            <a:ext cx="1716018" cy="97155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endParaRPr lang="en-JM" noProof="0"/>
          </a:p>
        </p:txBody>
      </p:sp>
      <p:sp>
        <p:nvSpPr>
          <p:cNvPr id="26" name="Picture Placeholder 18"/>
          <p:cNvSpPr>
            <a:spLocks noGrp="1" noChangeAspect="1"/>
          </p:cNvSpPr>
          <p:nvPr>
            <p:ph type="pic" sz="quarter" idx="16"/>
          </p:nvPr>
        </p:nvSpPr>
        <p:spPr>
          <a:xfrm>
            <a:off x="2667000" y="1314449"/>
            <a:ext cx="1716018" cy="97155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endParaRPr lang="en-JM" noProof="0"/>
          </a:p>
        </p:txBody>
      </p:sp>
      <p:sp>
        <p:nvSpPr>
          <p:cNvPr id="28" name="Picture Placeholder 18"/>
          <p:cNvSpPr>
            <a:spLocks noGrp="1" noChangeAspect="1"/>
          </p:cNvSpPr>
          <p:nvPr>
            <p:ph type="pic" sz="quarter" idx="17"/>
          </p:nvPr>
        </p:nvSpPr>
        <p:spPr>
          <a:xfrm>
            <a:off x="4800600" y="1314449"/>
            <a:ext cx="1716018" cy="97155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endParaRPr lang="en-JM" noProof="0"/>
          </a:p>
        </p:txBody>
      </p:sp>
      <p:sp>
        <p:nvSpPr>
          <p:cNvPr id="13" name="Picture Placeholder 18"/>
          <p:cNvSpPr>
            <a:spLocks noGrp="1" noChangeAspect="1"/>
          </p:cNvSpPr>
          <p:nvPr>
            <p:ph type="pic" sz="quarter" idx="21"/>
          </p:nvPr>
        </p:nvSpPr>
        <p:spPr>
          <a:xfrm>
            <a:off x="6970782" y="1314449"/>
            <a:ext cx="1716018" cy="97155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endParaRPr lang="en-JM" noProof="0"/>
          </a:p>
        </p:txBody>
      </p:sp>
      <p:sp>
        <p:nvSpPr>
          <p:cNvPr id="4" name="Text Placeholder 3"/>
          <p:cNvSpPr>
            <a:spLocks noGrp="1"/>
          </p:cNvSpPr>
          <p:nvPr>
            <p:ph type="body" sz="quarter" idx="22"/>
          </p:nvPr>
        </p:nvSpPr>
        <p:spPr>
          <a:xfrm>
            <a:off x="2582866" y="2960506"/>
            <a:ext cx="1744663" cy="1120379"/>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dirty="0"/>
          </a:p>
        </p:txBody>
      </p:sp>
      <p:sp>
        <p:nvSpPr>
          <p:cNvPr id="20" name="Text Placeholder 3"/>
          <p:cNvSpPr>
            <a:spLocks noGrp="1"/>
          </p:cNvSpPr>
          <p:nvPr>
            <p:ph type="body" sz="quarter" idx="23"/>
          </p:nvPr>
        </p:nvSpPr>
        <p:spPr>
          <a:xfrm>
            <a:off x="4716466" y="2971801"/>
            <a:ext cx="1744663" cy="1120379"/>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dirty="0"/>
          </a:p>
        </p:txBody>
      </p:sp>
      <p:sp>
        <p:nvSpPr>
          <p:cNvPr id="21" name="Text Placeholder 3"/>
          <p:cNvSpPr>
            <a:spLocks noGrp="1"/>
          </p:cNvSpPr>
          <p:nvPr>
            <p:ph type="body" sz="quarter" idx="24"/>
          </p:nvPr>
        </p:nvSpPr>
        <p:spPr>
          <a:xfrm>
            <a:off x="6865940" y="2971801"/>
            <a:ext cx="1744663" cy="1120379"/>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dirty="0"/>
          </a:p>
        </p:txBody>
      </p:sp>
      <p:sp>
        <p:nvSpPr>
          <p:cNvPr id="22" name="Text Placeholder 3"/>
          <p:cNvSpPr>
            <a:spLocks noGrp="1"/>
          </p:cNvSpPr>
          <p:nvPr>
            <p:ph type="body" sz="quarter" idx="25"/>
          </p:nvPr>
        </p:nvSpPr>
        <p:spPr>
          <a:xfrm>
            <a:off x="465140" y="2971801"/>
            <a:ext cx="1744663" cy="1120379"/>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dirty="0"/>
          </a:p>
        </p:txBody>
      </p:sp>
      <p:sp>
        <p:nvSpPr>
          <p:cNvPr id="7" name="Text Placeholder 6"/>
          <p:cNvSpPr>
            <a:spLocks noGrp="1"/>
          </p:cNvSpPr>
          <p:nvPr>
            <p:ph type="body" sz="quarter" idx="26"/>
          </p:nvPr>
        </p:nvSpPr>
        <p:spPr>
          <a:xfrm>
            <a:off x="579121" y="2480073"/>
            <a:ext cx="1554481" cy="377428"/>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endParaRPr lang="en-JM" dirty="0"/>
          </a:p>
        </p:txBody>
      </p:sp>
      <p:sp>
        <p:nvSpPr>
          <p:cNvPr id="32" name="Text Placeholder 6"/>
          <p:cNvSpPr>
            <a:spLocks noGrp="1"/>
          </p:cNvSpPr>
          <p:nvPr>
            <p:ph type="body" sz="quarter" idx="27"/>
          </p:nvPr>
        </p:nvSpPr>
        <p:spPr>
          <a:xfrm>
            <a:off x="2712722" y="2480073"/>
            <a:ext cx="1554481" cy="377428"/>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endParaRPr lang="en-JM" dirty="0"/>
          </a:p>
        </p:txBody>
      </p:sp>
      <p:sp>
        <p:nvSpPr>
          <p:cNvPr id="34" name="Text Placeholder 6"/>
          <p:cNvSpPr>
            <a:spLocks noGrp="1"/>
          </p:cNvSpPr>
          <p:nvPr>
            <p:ph type="body" sz="quarter" idx="28"/>
          </p:nvPr>
        </p:nvSpPr>
        <p:spPr>
          <a:xfrm>
            <a:off x="4846321" y="2480073"/>
            <a:ext cx="1554481" cy="377428"/>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endParaRPr lang="en-JM" dirty="0"/>
          </a:p>
        </p:txBody>
      </p:sp>
      <p:sp>
        <p:nvSpPr>
          <p:cNvPr id="36" name="Text Placeholder 6"/>
          <p:cNvSpPr>
            <a:spLocks noGrp="1"/>
          </p:cNvSpPr>
          <p:nvPr>
            <p:ph type="body" sz="quarter" idx="29"/>
          </p:nvPr>
        </p:nvSpPr>
        <p:spPr>
          <a:xfrm>
            <a:off x="6987855" y="2480073"/>
            <a:ext cx="1554481" cy="377428"/>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endParaRPr lang="en-JM" dirty="0"/>
          </a:p>
        </p:txBody>
      </p:sp>
    </p:spTree>
    <p:extLst>
      <p:ext uri="{BB962C8B-B14F-4D97-AF65-F5344CB8AC3E}">
        <p14:creationId xmlns:p14="http://schemas.microsoft.com/office/powerpoint/2010/main" val="25951039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7" name="Content Placeholder 6"/>
          <p:cNvSpPr>
            <a:spLocks noGrp="1"/>
          </p:cNvSpPr>
          <p:nvPr>
            <p:ph sz="quarter" idx="13"/>
          </p:nvPr>
        </p:nvSpPr>
        <p:spPr>
          <a:xfrm>
            <a:off x="1524000" y="1200150"/>
            <a:ext cx="6172200" cy="62865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12" name="Content Placeholder 6"/>
          <p:cNvSpPr>
            <a:spLocks noGrp="1"/>
          </p:cNvSpPr>
          <p:nvPr>
            <p:ph sz="quarter" idx="14"/>
          </p:nvPr>
        </p:nvSpPr>
        <p:spPr>
          <a:xfrm>
            <a:off x="1524000" y="2000250"/>
            <a:ext cx="6172200" cy="62865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13" name="Content Placeholder 6"/>
          <p:cNvSpPr>
            <a:spLocks noGrp="1"/>
          </p:cNvSpPr>
          <p:nvPr>
            <p:ph sz="quarter" idx="15"/>
          </p:nvPr>
        </p:nvSpPr>
        <p:spPr>
          <a:xfrm>
            <a:off x="1524000" y="2800350"/>
            <a:ext cx="6172200" cy="62865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14" name="Content Placeholder 6"/>
          <p:cNvSpPr>
            <a:spLocks noGrp="1"/>
          </p:cNvSpPr>
          <p:nvPr>
            <p:ph sz="quarter" idx="16"/>
          </p:nvPr>
        </p:nvSpPr>
        <p:spPr>
          <a:xfrm>
            <a:off x="1524000" y="3543300"/>
            <a:ext cx="6172200" cy="62865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8" name="Slide Number Placeholder 5"/>
          <p:cNvSpPr>
            <a:spLocks noGrp="1"/>
          </p:cNvSpPr>
          <p:nvPr>
            <p:ph type="sldNum" sz="quarter" idx="17"/>
          </p:nvPr>
        </p:nvSpPr>
        <p:spPr>
          <a:xfrm>
            <a:off x="8077203" y="0"/>
            <a:ext cx="585787" cy="273844"/>
          </a:xfrm>
          <a:prstGeom prst="rect">
            <a:avLst/>
          </a:prstGeom>
        </p:spPr>
        <p:txBody>
          <a:bodyPr/>
          <a:lstStyle>
            <a:lvl1pPr>
              <a:defRPr>
                <a:latin typeface="Neo Tech Std Light"/>
              </a:defRPr>
            </a:lvl1pPr>
          </a:lstStyle>
          <a:p>
            <a:pPr>
              <a:defRPr/>
            </a:pPr>
            <a:fld id="{A449D799-D360-914E-8477-0455C9E2E6D4}" type="slidenum">
              <a:rPr lang="en-JM" smtClean="0"/>
              <a:pPr>
                <a:defRPr/>
              </a:pPr>
              <a:t>‹#›</a:t>
            </a:fld>
            <a:endParaRPr lang="en-JM" dirty="0"/>
          </a:p>
        </p:txBody>
      </p:sp>
    </p:spTree>
    <p:extLst>
      <p:ext uri="{BB962C8B-B14F-4D97-AF65-F5344CB8AC3E}">
        <p14:creationId xmlns:p14="http://schemas.microsoft.com/office/powerpoint/2010/main" val="35182377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Click to edit Master title style</a:t>
            </a:r>
            <a:endParaRPr lang="en-JM"/>
          </a:p>
        </p:txBody>
      </p:sp>
    </p:spTree>
    <p:extLst>
      <p:ext uri="{BB962C8B-B14F-4D97-AF65-F5344CB8AC3E}">
        <p14:creationId xmlns:p14="http://schemas.microsoft.com/office/powerpoint/2010/main" val="22588549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Tree>
    <p:extLst>
      <p:ext uri="{BB962C8B-B14F-4D97-AF65-F5344CB8AC3E}">
        <p14:creationId xmlns:p14="http://schemas.microsoft.com/office/powerpoint/2010/main" val="19403306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14705887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ablet_slide">
    <p:spTree>
      <p:nvGrpSpPr>
        <p:cNvPr id="1" name=""/>
        <p:cNvGrpSpPr/>
        <p:nvPr/>
      </p:nvGrpSpPr>
      <p:grpSpPr>
        <a:xfrm>
          <a:off x="0" y="0"/>
          <a:ext cx="0" cy="0"/>
          <a:chOff x="0" y="0"/>
          <a:chExt cx="0" cy="0"/>
        </a:xfrm>
      </p:grpSpPr>
      <p:pic>
        <p:nvPicPr>
          <p:cNvPr id="3"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1159670"/>
            <a:ext cx="196215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00450" y="1143001"/>
            <a:ext cx="196215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19850" y="1143001"/>
            <a:ext cx="196215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a:t>
            </a:r>
            <a:r>
              <a:rPr lang="sv-SE" dirty="0" err="1" smtClean="0"/>
              <a:t>title</a:t>
            </a:r>
            <a:r>
              <a:rPr lang="sv-SE" dirty="0" smtClean="0"/>
              <a:t> style</a:t>
            </a:r>
            <a:endParaRPr lang="en-US" dirty="0"/>
          </a:p>
        </p:txBody>
      </p:sp>
    </p:spTree>
    <p:extLst>
      <p:ext uri="{BB962C8B-B14F-4D97-AF65-F5344CB8AC3E}">
        <p14:creationId xmlns:p14="http://schemas.microsoft.com/office/powerpoint/2010/main" val="28009702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se_Slide">
    <p:spTree>
      <p:nvGrpSpPr>
        <p:cNvPr id="1" name=""/>
        <p:cNvGrpSpPr/>
        <p:nvPr/>
      </p:nvGrpSpPr>
      <p:grpSpPr>
        <a:xfrm>
          <a:off x="0" y="0"/>
          <a:ext cx="0" cy="0"/>
          <a:chOff x="0" y="0"/>
          <a:chExt cx="0" cy="0"/>
        </a:xfrm>
      </p:grpSpPr>
      <p:pic>
        <p:nvPicPr>
          <p:cNvPr id="7"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3" y="1485900"/>
            <a:ext cx="4918075" cy="2201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
        <p:nvSpPr>
          <p:cNvPr id="5" name="Picture Placeholder 16"/>
          <p:cNvSpPr>
            <a:spLocks noGrp="1"/>
          </p:cNvSpPr>
          <p:nvPr>
            <p:ph type="pic" sz="quarter" idx="21"/>
          </p:nvPr>
        </p:nvSpPr>
        <p:spPr>
          <a:xfrm>
            <a:off x="1277704" y="1768507"/>
            <a:ext cx="3429000" cy="1549458"/>
          </a:xfrm>
        </p:spPr>
        <p:txBody>
          <a:bodyPr/>
          <a:lstStyle/>
          <a:p>
            <a:pPr lvl="0"/>
            <a:endParaRPr lang="en-JM" noProof="0"/>
          </a:p>
        </p:txBody>
      </p:sp>
      <p:sp>
        <p:nvSpPr>
          <p:cNvPr id="6" name="Text Placeholder 3"/>
          <p:cNvSpPr>
            <a:spLocks noGrp="1"/>
          </p:cNvSpPr>
          <p:nvPr>
            <p:ph type="body" sz="quarter" idx="24"/>
          </p:nvPr>
        </p:nvSpPr>
        <p:spPr>
          <a:xfrm>
            <a:off x="6659885" y="2263379"/>
            <a:ext cx="1744663" cy="1120379"/>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dirty="0"/>
          </a:p>
        </p:txBody>
      </p:sp>
      <p:sp>
        <p:nvSpPr>
          <p:cNvPr id="8" name="Text Placeholder 3"/>
          <p:cNvSpPr>
            <a:spLocks noGrp="1"/>
          </p:cNvSpPr>
          <p:nvPr>
            <p:ph type="body" sz="quarter" idx="25"/>
          </p:nvPr>
        </p:nvSpPr>
        <p:spPr>
          <a:xfrm>
            <a:off x="6659501" y="1561320"/>
            <a:ext cx="1744663" cy="571500"/>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dirty="0"/>
          </a:p>
        </p:txBody>
      </p:sp>
    </p:spTree>
    <p:extLst>
      <p:ext uri="{BB962C8B-B14F-4D97-AF65-F5344CB8AC3E}">
        <p14:creationId xmlns:p14="http://schemas.microsoft.com/office/powerpoint/2010/main" val="36127132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se2_Slide">
    <p:spTree>
      <p:nvGrpSpPr>
        <p:cNvPr id="1" name=""/>
        <p:cNvGrpSpPr/>
        <p:nvPr/>
      </p:nvGrpSpPr>
      <p:grpSpPr>
        <a:xfrm>
          <a:off x="0" y="0"/>
          <a:ext cx="0" cy="0"/>
          <a:chOff x="0" y="0"/>
          <a:chExt cx="0" cy="0"/>
        </a:xfrm>
      </p:grpSpPr>
      <p:pic>
        <p:nvPicPr>
          <p:cNvPr id="8"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43400" y="1543051"/>
            <a:ext cx="3925888"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
        <p:nvSpPr>
          <p:cNvPr id="5" name="Picture Placeholder 24"/>
          <p:cNvSpPr>
            <a:spLocks noGrp="1"/>
          </p:cNvSpPr>
          <p:nvPr>
            <p:ph type="pic" sz="quarter" idx="28"/>
          </p:nvPr>
        </p:nvSpPr>
        <p:spPr>
          <a:xfrm>
            <a:off x="4596428" y="1749029"/>
            <a:ext cx="3429000" cy="1470160"/>
          </a:xfrm>
        </p:spPr>
        <p:txBody>
          <a:bodyPr/>
          <a:lstStyle/>
          <a:p>
            <a:pPr lvl="0"/>
            <a:endParaRPr lang="en-JM" noProof="0"/>
          </a:p>
        </p:txBody>
      </p:sp>
      <p:sp>
        <p:nvSpPr>
          <p:cNvPr id="6" name="Text Placeholder 3"/>
          <p:cNvSpPr>
            <a:spLocks noGrp="1"/>
          </p:cNvSpPr>
          <p:nvPr>
            <p:ph type="body" sz="quarter" idx="24"/>
          </p:nvPr>
        </p:nvSpPr>
        <p:spPr>
          <a:xfrm>
            <a:off x="1143003" y="2400301"/>
            <a:ext cx="1744663" cy="1120379"/>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dirty="0"/>
          </a:p>
        </p:txBody>
      </p:sp>
      <p:sp>
        <p:nvSpPr>
          <p:cNvPr id="7" name="Text Placeholder 3"/>
          <p:cNvSpPr>
            <a:spLocks noGrp="1"/>
          </p:cNvSpPr>
          <p:nvPr>
            <p:ph type="body" sz="quarter" idx="25"/>
          </p:nvPr>
        </p:nvSpPr>
        <p:spPr>
          <a:xfrm>
            <a:off x="1142619" y="1698242"/>
            <a:ext cx="1744663" cy="571500"/>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dirty="0"/>
          </a:p>
        </p:txBody>
      </p:sp>
    </p:spTree>
    <p:extLst>
      <p:ext uri="{BB962C8B-B14F-4D97-AF65-F5344CB8AC3E}">
        <p14:creationId xmlns:p14="http://schemas.microsoft.com/office/powerpoint/2010/main" val="2453848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gativ">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Tech Std Light"/>
            </a:endParaRPr>
          </a:p>
        </p:txBody>
      </p:sp>
      <p:sp>
        <p:nvSpPr>
          <p:cNvPr id="2" name="Title 1"/>
          <p:cNvSpPr>
            <a:spLocks noGrp="1"/>
          </p:cNvSpPr>
          <p:nvPr>
            <p:ph type="title"/>
          </p:nvPr>
        </p:nvSpPr>
        <p:spPr/>
        <p:txBody>
          <a:bodyPr/>
          <a:lstStyle>
            <a:lvl1pPr>
              <a:defRPr>
                <a:solidFill>
                  <a:srgbClr val="FFFFFF"/>
                </a:solidFill>
              </a:defRPr>
            </a:lvl1pPr>
          </a:lstStyle>
          <a:p>
            <a:r>
              <a:rPr lang="sv-SE" smtClean="0"/>
              <a:t>Click to edit Master title style</a:t>
            </a:r>
            <a:endParaRPr lang="en-US"/>
          </a:p>
        </p:txBody>
      </p:sp>
      <p:sp>
        <p:nvSpPr>
          <p:cNvPr id="5" name="Content Placeholder 4"/>
          <p:cNvSpPr>
            <a:spLocks noGrp="1"/>
          </p:cNvSpPr>
          <p:nvPr>
            <p:ph sz="quarter" idx="11"/>
          </p:nvPr>
        </p:nvSpPr>
        <p:spPr>
          <a:xfrm>
            <a:off x="457200" y="971550"/>
            <a:ext cx="8153400" cy="37719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en-US" dirty="0"/>
          </a:p>
        </p:txBody>
      </p:sp>
    </p:spTree>
    <p:extLst>
      <p:ext uri="{BB962C8B-B14F-4D97-AF65-F5344CB8AC3E}">
        <p14:creationId xmlns:p14="http://schemas.microsoft.com/office/powerpoint/2010/main" val="8973866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Graphics">
    <p:spTree>
      <p:nvGrpSpPr>
        <p:cNvPr id="1" name=""/>
        <p:cNvGrpSpPr/>
        <p:nvPr/>
      </p:nvGrpSpPr>
      <p:grpSpPr>
        <a:xfrm>
          <a:off x="0" y="0"/>
          <a:ext cx="0" cy="0"/>
          <a:chOff x="0" y="0"/>
          <a:chExt cx="0" cy="0"/>
        </a:xfrm>
      </p:grpSpPr>
      <p:sp>
        <p:nvSpPr>
          <p:cNvPr id="3" name="Rectangle 2"/>
          <p:cNvSpPr/>
          <p:nvPr userDrawn="1"/>
        </p:nvSpPr>
        <p:spPr>
          <a:xfrm>
            <a:off x="381000" y="1028700"/>
            <a:ext cx="8382000" cy="33147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Neo Tech Std Light"/>
            </a:endParaRPr>
          </a:p>
        </p:txBody>
      </p:sp>
      <p:pic>
        <p:nvPicPr>
          <p:cNvPr id="4" name="Picture 14" descr="no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12001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briefcas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95400" y="12001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menu.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133600" y="12001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9" descr="person.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52600" y="12001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1" descr="iphone.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514600" y="12001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2" descr="tv.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895600" y="12001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3" descr="monitor.pn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76600" y="12001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4" descr="comment.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657600" y="12001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5" descr="pin.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962400" y="12001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6" descr="calendar.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267200" y="12001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7" descr="heart.png"/>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4592638" y="12001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9" descr="camera.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53000" y="12001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0" descr="mail.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34000" y="12001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1" descr="clock.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715000" y="12001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5" descr="home.pn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096000" y="12001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6" descr="briefcase_black.pn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295400" y="1600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7" descr="note_black.png"/>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38200" y="1600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8" descr="menu_black.png"/>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2133600" y="1600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9" descr="person_black.png"/>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752600" y="1600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0" descr="iphone_black.png"/>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2514600" y="1600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1" descr="monitor_black.png"/>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3276600" y="1600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2" descr="tv_black.png"/>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2895600" y="1600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3" descr="comment_black.png"/>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3657600" y="1600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4" descr="pin_black.png"/>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3962400" y="1600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5" descr="calendar_black.png"/>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4267200" y="1600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6" descr="heart_black.png"/>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4627563" y="1600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7" descr="camera_black.png"/>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4953000" y="1600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8" descr="mail_black.png"/>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5334000" y="1600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9" descr="clock_black.png"/>
          <p:cNvPicPr>
            <a:picLocks noChangeAspect="1"/>
          </p:cNvPicPr>
          <p:nvPr userDrawn="1"/>
        </p:nvPicPr>
        <p:blipFill>
          <a:blip r:embed="rId30">
            <a:extLst>
              <a:ext uri="{28A0092B-C50C-407E-A947-70E740481C1C}">
                <a14:useLocalDpi xmlns:a14="http://schemas.microsoft.com/office/drawing/2010/main" val="0"/>
              </a:ext>
            </a:extLst>
          </a:blip>
          <a:srcRect/>
          <a:stretch>
            <a:fillRect/>
          </a:stretch>
        </p:blipFill>
        <p:spPr bwMode="auto">
          <a:xfrm>
            <a:off x="5715000" y="1600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0" descr="home_black.png"/>
          <p:cNvPicPr>
            <a:picLocks noChangeAspect="1"/>
          </p:cNvPicPr>
          <p:nvPr userDrawn="1"/>
        </p:nvPicPr>
        <p:blipFill>
          <a:blip r:embed="rId31">
            <a:extLst>
              <a:ext uri="{28A0092B-C50C-407E-A947-70E740481C1C}">
                <a14:useLocalDpi xmlns:a14="http://schemas.microsoft.com/office/drawing/2010/main" val="0"/>
              </a:ext>
            </a:extLst>
          </a:blip>
          <a:srcRect/>
          <a:stretch>
            <a:fillRect/>
          </a:stretch>
        </p:blipFill>
        <p:spPr bwMode="auto">
          <a:xfrm>
            <a:off x="6096000" y="1600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4227566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loud_Slide">
    <p:spTree>
      <p:nvGrpSpPr>
        <p:cNvPr id="1" name=""/>
        <p:cNvGrpSpPr/>
        <p:nvPr/>
      </p:nvGrpSpPr>
      <p:grpSpPr>
        <a:xfrm>
          <a:off x="0" y="0"/>
          <a:ext cx="0" cy="0"/>
          <a:chOff x="0" y="0"/>
          <a:chExt cx="0" cy="0"/>
        </a:xfrm>
      </p:grpSpPr>
      <p:sp>
        <p:nvSpPr>
          <p:cNvPr id="3" name="Cloud 2"/>
          <p:cNvSpPr/>
          <p:nvPr userDrawn="1"/>
        </p:nvSpPr>
        <p:spPr>
          <a:xfrm>
            <a:off x="2460625" y="1346599"/>
            <a:ext cx="1727200" cy="810815"/>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Light"/>
              <a:cs typeface="Neo Tech Std Light"/>
            </a:endParaRPr>
          </a:p>
        </p:txBody>
      </p:sp>
      <p:sp>
        <p:nvSpPr>
          <p:cNvPr id="4" name="Cloud 3"/>
          <p:cNvSpPr/>
          <p:nvPr userDrawn="1"/>
        </p:nvSpPr>
        <p:spPr>
          <a:xfrm flipH="1">
            <a:off x="4332291" y="1670448"/>
            <a:ext cx="1152525" cy="567928"/>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Light"/>
              <a:cs typeface="Neo Tech Std Light"/>
            </a:endParaRPr>
          </a:p>
        </p:txBody>
      </p:sp>
      <p:sp>
        <p:nvSpPr>
          <p:cNvPr id="5" name="Cloud 4"/>
          <p:cNvSpPr/>
          <p:nvPr userDrawn="1"/>
        </p:nvSpPr>
        <p:spPr>
          <a:xfrm>
            <a:off x="5556253" y="1322786"/>
            <a:ext cx="1152525" cy="672703"/>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Light"/>
              <a:cs typeface="Neo Tech Std Light"/>
            </a:endParaRPr>
          </a:p>
        </p:txBody>
      </p:sp>
      <p:sp>
        <p:nvSpPr>
          <p:cNvPr id="6" name="TextBox 16"/>
          <p:cNvSpPr txBox="1">
            <a:spLocks noChangeArrowheads="1"/>
          </p:cNvSpPr>
          <p:nvPr userDrawn="1"/>
        </p:nvSpPr>
        <p:spPr bwMode="auto">
          <a:xfrm>
            <a:off x="930278" y="3228976"/>
            <a:ext cx="239712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just" eaLnBrk="1" hangingPunct="1">
              <a:defRPr/>
            </a:pPr>
            <a:r>
              <a:rPr lang="en-US" sz="1100" b="0" i="0" dirty="0" err="1" smtClean="0">
                <a:solidFill>
                  <a:srgbClr val="9B9B9B"/>
                </a:solidFill>
                <a:latin typeface="Neo Tech Std Light"/>
                <a:ea typeface="Brixton" charset="0"/>
                <a:cs typeface="Neo Tech Std Light"/>
              </a:rPr>
              <a:t>Raperiam</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eaque</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ipsa</a:t>
            </a:r>
            <a:r>
              <a:rPr lang="en-US" sz="1100" b="0" i="0" dirty="0" smtClean="0">
                <a:solidFill>
                  <a:srgbClr val="9B9B9B"/>
                </a:solidFill>
                <a:latin typeface="Neo Tech Std Light"/>
                <a:ea typeface="Brixton" charset="0"/>
                <a:cs typeface="Neo Tech Std Light"/>
              </a:rPr>
              <a:t> quae </a:t>
            </a:r>
            <a:r>
              <a:rPr lang="en-US" sz="1100" b="0" i="0" dirty="0" err="1" smtClean="0">
                <a:solidFill>
                  <a:srgbClr val="9B9B9B"/>
                </a:solidFill>
                <a:latin typeface="Neo Tech Std Light"/>
                <a:ea typeface="Brixton" charset="0"/>
                <a:cs typeface="Neo Tech Std Light"/>
              </a:rPr>
              <a:t>ab</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illo</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inventore</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veritatis</a:t>
            </a:r>
            <a:r>
              <a:rPr lang="en-US" sz="1100" b="0" i="0" dirty="0" smtClean="0">
                <a:solidFill>
                  <a:srgbClr val="9B9B9B"/>
                </a:solidFill>
                <a:latin typeface="Neo Tech Std Light"/>
                <a:ea typeface="Brixton" charset="0"/>
                <a:cs typeface="Neo Tech Std Light"/>
              </a:rPr>
              <a:t> et quasi </a:t>
            </a:r>
            <a:r>
              <a:rPr lang="en-US" sz="1100" b="0" i="0" dirty="0" err="1" smtClean="0">
                <a:solidFill>
                  <a:srgbClr val="9B9B9B"/>
                </a:solidFill>
                <a:latin typeface="Neo Tech Std Light"/>
                <a:ea typeface="Brixton" charset="0"/>
                <a:cs typeface="Neo Tech Std Light"/>
              </a:rPr>
              <a:t>architecto</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beatae</a:t>
            </a:r>
            <a:r>
              <a:rPr lang="en-US" sz="1100" b="0" i="0" dirty="0" smtClean="0">
                <a:solidFill>
                  <a:srgbClr val="9B9B9B"/>
                </a:solidFill>
                <a:latin typeface="Neo Tech Std Light"/>
                <a:ea typeface="Brixton" charset="0"/>
                <a:cs typeface="Neo Tech Std Light"/>
              </a:rPr>
              <a:t> vitae dicta </a:t>
            </a:r>
            <a:r>
              <a:rPr lang="en-US" sz="1100" b="0" i="0" dirty="0" err="1" smtClean="0">
                <a:solidFill>
                  <a:srgbClr val="9B9B9B"/>
                </a:solidFill>
                <a:latin typeface="Neo Tech Std Light"/>
                <a:ea typeface="Brixton" charset="0"/>
                <a:cs typeface="Neo Tech Std Light"/>
              </a:rPr>
              <a:t>sunt</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explicabo</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Nemo</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enim</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ipsam</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voluptatem</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quia</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voluptas</a:t>
            </a:r>
            <a:r>
              <a:rPr lang="en-US" sz="1100" b="0" i="0" dirty="0" smtClean="0">
                <a:solidFill>
                  <a:srgbClr val="9B9B9B"/>
                </a:solidFill>
                <a:latin typeface="Neo Tech Std Light"/>
                <a:ea typeface="Brixton" charset="0"/>
                <a:cs typeface="Neo Tech Std Light"/>
              </a:rPr>
              <a:t> sit </a:t>
            </a:r>
            <a:r>
              <a:rPr lang="en-US" sz="1100" b="0" i="0" dirty="0" err="1" smtClean="0">
                <a:solidFill>
                  <a:srgbClr val="9B9B9B"/>
                </a:solidFill>
                <a:latin typeface="Neo Tech Std Light"/>
                <a:ea typeface="Brixton" charset="0"/>
                <a:cs typeface="Neo Tech Std Light"/>
              </a:rPr>
              <a:t>aspernatur</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aut</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odit</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aut</a:t>
            </a:r>
            <a:r>
              <a:rPr lang="en-US" sz="1100" b="0" i="0" dirty="0" smtClean="0">
                <a:solidFill>
                  <a:srgbClr val="9B9B9B"/>
                </a:solidFill>
                <a:latin typeface="Neo Tech Std Light"/>
                <a:ea typeface="Brixton" charset="0"/>
                <a:cs typeface="Neo Tech Std Light"/>
              </a:rPr>
              <a:t> fugit, </a:t>
            </a:r>
            <a:r>
              <a:rPr lang="en-US" sz="1100" b="0" i="0" dirty="0" err="1" smtClean="0">
                <a:solidFill>
                  <a:srgbClr val="9B9B9B"/>
                </a:solidFill>
                <a:latin typeface="Neo Tech Std Light"/>
                <a:ea typeface="Brixton" charset="0"/>
                <a:cs typeface="Neo Tech Std Light"/>
              </a:rPr>
              <a:t>sed</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quia</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consequuntur</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magni</a:t>
            </a:r>
            <a:r>
              <a:rPr lang="en-US" sz="1100" b="0" i="0" dirty="0" smtClean="0">
                <a:solidFill>
                  <a:srgbClr val="9B9B9B"/>
                </a:solidFill>
                <a:latin typeface="Neo Tech Std Light"/>
                <a:ea typeface="Brixton" charset="0"/>
                <a:cs typeface="Neo Tech Std Light"/>
              </a:rPr>
              <a:t>.</a:t>
            </a:r>
            <a:endParaRPr lang="bg-BG" sz="1100" b="0" i="0" dirty="0" smtClean="0">
              <a:solidFill>
                <a:srgbClr val="9B9B9B"/>
              </a:solidFill>
              <a:latin typeface="Neo Tech Std Light"/>
              <a:ea typeface="Brixton" charset="0"/>
              <a:cs typeface="Neo Tech Std Light"/>
            </a:endParaRPr>
          </a:p>
        </p:txBody>
      </p:sp>
      <p:sp>
        <p:nvSpPr>
          <p:cNvPr id="7" name="TextBox 6"/>
          <p:cNvSpPr txBox="1"/>
          <p:nvPr userDrawn="1"/>
        </p:nvSpPr>
        <p:spPr>
          <a:xfrm>
            <a:off x="3389316" y="2918222"/>
            <a:ext cx="2397125" cy="1785104"/>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100" b="0" i="0" smtClean="0">
                <a:solidFill>
                  <a:srgbClr val="7F7F7F"/>
                </a:solidFill>
                <a:latin typeface="Neo Tech Std Light"/>
                <a:cs typeface="Neo Tech Std Light"/>
              </a:rPr>
              <a:t>But perspiciatis unde omnis iste natus error sit voluptatem accusantium doloremque laudantium, totam rem aperiam, eaque ipsa quae ab illo inventore veritatis et quasi architecto beatae vitae dicta sunt explicabo. Nemo enim ipsam voluptatem quia voluptas sit aspernatur aut odsed quia consequuntur magni dolores eos qui ratione voluptatem sequi nesciu.</a:t>
            </a:r>
            <a:endParaRPr lang="bg-BG" sz="1100" b="0" i="0" smtClean="0">
              <a:solidFill>
                <a:srgbClr val="7F7F7F"/>
              </a:solidFill>
              <a:latin typeface="Neo Tech Std Light"/>
              <a:cs typeface="Neo Tech Std Light"/>
            </a:endParaRPr>
          </a:p>
        </p:txBody>
      </p:sp>
      <p:sp>
        <p:nvSpPr>
          <p:cNvPr id="8" name="TextBox 7"/>
          <p:cNvSpPr txBox="1"/>
          <p:nvPr userDrawn="1"/>
        </p:nvSpPr>
        <p:spPr>
          <a:xfrm>
            <a:off x="5848350" y="2918222"/>
            <a:ext cx="2395538" cy="1785104"/>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100" b="0" i="0" smtClean="0">
                <a:solidFill>
                  <a:srgbClr val="7F7F7F"/>
                </a:solidFill>
                <a:latin typeface="Neo Tech Std Light"/>
                <a:cs typeface="Neo Tech Std Light"/>
              </a:rPr>
              <a:t>Oiste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a:t>
            </a:r>
            <a:endParaRPr lang="bg-BG" sz="1100" b="0" i="0" smtClean="0">
              <a:solidFill>
                <a:srgbClr val="7F7F7F"/>
              </a:solidFill>
              <a:latin typeface="Neo Tech Std Light"/>
              <a:cs typeface="Neo Tech Std Light"/>
            </a:endParaRPr>
          </a:p>
        </p:txBody>
      </p:sp>
      <p:sp>
        <p:nvSpPr>
          <p:cNvPr id="9" name="Rectangle 22"/>
          <p:cNvSpPr>
            <a:spLocks noChangeArrowheads="1"/>
          </p:cNvSpPr>
          <p:nvPr userDrawn="1"/>
        </p:nvSpPr>
        <p:spPr bwMode="auto">
          <a:xfrm>
            <a:off x="2880544" y="1578770"/>
            <a:ext cx="885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a:solidFill>
                  <a:schemeClr val="bg1"/>
                </a:solidFill>
                <a:latin typeface="Neo Tech Std Light" charset="0"/>
                <a:cs typeface="Neo Tech Std Light" charset="0"/>
              </a:rPr>
              <a:t>Cloud</a:t>
            </a:r>
            <a:endParaRPr lang="bg-BG" sz="2400">
              <a:latin typeface="Neo Tech Std Light" charset="0"/>
              <a:cs typeface="Neo Tech Std Light" charset="0"/>
            </a:endParaRPr>
          </a:p>
        </p:txBody>
      </p:sp>
      <p:sp>
        <p:nvSpPr>
          <p:cNvPr id="10" name="Rectangle 23"/>
          <p:cNvSpPr>
            <a:spLocks noChangeArrowheads="1"/>
          </p:cNvSpPr>
          <p:nvPr userDrawn="1"/>
        </p:nvSpPr>
        <p:spPr bwMode="auto">
          <a:xfrm>
            <a:off x="4617448" y="1827610"/>
            <a:ext cx="5822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solidFill>
                  <a:schemeClr val="bg1"/>
                </a:solidFill>
                <a:latin typeface="Neo Tech Std Light" charset="0"/>
                <a:cs typeface="Neo Tech Std Light" charset="0"/>
              </a:rPr>
              <a:t>VPS</a:t>
            </a:r>
            <a:endParaRPr lang="bg-BG">
              <a:latin typeface="Neo Tech Std Light" charset="0"/>
              <a:cs typeface="Neo Tech Std Light" charset="0"/>
            </a:endParaRPr>
          </a:p>
        </p:txBody>
      </p:sp>
      <p:sp>
        <p:nvSpPr>
          <p:cNvPr id="11" name="Rectangle 24"/>
          <p:cNvSpPr>
            <a:spLocks noChangeArrowheads="1"/>
          </p:cNvSpPr>
          <p:nvPr userDrawn="1"/>
        </p:nvSpPr>
        <p:spPr bwMode="auto">
          <a:xfrm>
            <a:off x="5808553" y="1520428"/>
            <a:ext cx="6463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a:solidFill>
                  <a:schemeClr val="bg1"/>
                </a:solidFill>
                <a:latin typeface="Neo Tech Std Light" charset="0"/>
                <a:cs typeface="Neo Tech Std Light" charset="0"/>
              </a:rPr>
              <a:t>DNS</a:t>
            </a:r>
            <a:endParaRPr lang="bg-BG" sz="2000">
              <a:latin typeface="Neo Tech Std Light" charset="0"/>
              <a:cs typeface="Neo Tech Std Light" charset="0"/>
            </a:endParaRPr>
          </a:p>
        </p:txBody>
      </p:sp>
      <p:sp>
        <p:nvSpPr>
          <p:cNvPr id="12" name="Freeform 11"/>
          <p:cNvSpPr/>
          <p:nvPr userDrawn="1"/>
        </p:nvSpPr>
        <p:spPr>
          <a:xfrm>
            <a:off x="4310063" y="1252537"/>
            <a:ext cx="1109662" cy="190500"/>
          </a:xfrm>
          <a:custGeom>
            <a:avLst/>
            <a:gdLst>
              <a:gd name="connsiteX0" fmla="*/ 0 w 1109134"/>
              <a:gd name="connsiteY0" fmla="*/ 254290 h 254290"/>
              <a:gd name="connsiteX1" fmla="*/ 558800 w 1109134"/>
              <a:gd name="connsiteY1" fmla="*/ 290 h 254290"/>
              <a:gd name="connsiteX2" fmla="*/ 1109134 w 1109134"/>
              <a:gd name="connsiteY2" fmla="*/ 203490 h 254290"/>
            </a:gdLst>
            <a:ahLst/>
            <a:cxnLst>
              <a:cxn ang="0">
                <a:pos x="connsiteX0" y="connsiteY0"/>
              </a:cxn>
              <a:cxn ang="0">
                <a:pos x="connsiteX1" y="connsiteY1"/>
              </a:cxn>
              <a:cxn ang="0">
                <a:pos x="connsiteX2" y="connsiteY2"/>
              </a:cxn>
            </a:cxnLst>
            <a:rect l="l" t="t" r="r" b="b"/>
            <a:pathLst>
              <a:path w="1109134" h="254290">
                <a:moveTo>
                  <a:pt x="0" y="254290"/>
                </a:moveTo>
                <a:cubicBezTo>
                  <a:pt x="186972" y="131523"/>
                  <a:pt x="373944" y="8757"/>
                  <a:pt x="558800" y="290"/>
                </a:cubicBezTo>
                <a:cubicBezTo>
                  <a:pt x="743656" y="-8177"/>
                  <a:pt x="1006123" y="171035"/>
                  <a:pt x="1109134" y="203490"/>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13" name="Freeform 12"/>
          <p:cNvSpPr/>
          <p:nvPr userDrawn="1"/>
        </p:nvSpPr>
        <p:spPr>
          <a:xfrm>
            <a:off x="3768728" y="2141936"/>
            <a:ext cx="638175" cy="72628"/>
          </a:xfrm>
          <a:custGeom>
            <a:avLst/>
            <a:gdLst>
              <a:gd name="connsiteX0" fmla="*/ 0 w 914400"/>
              <a:gd name="connsiteY0" fmla="*/ 0 h 194214"/>
              <a:gd name="connsiteX1" fmla="*/ 516466 w 914400"/>
              <a:gd name="connsiteY1" fmla="*/ 186267 h 194214"/>
              <a:gd name="connsiteX2" fmla="*/ 914400 w 914400"/>
              <a:gd name="connsiteY2" fmla="*/ 160867 h 194214"/>
            </a:gdLst>
            <a:ahLst/>
            <a:cxnLst>
              <a:cxn ang="0">
                <a:pos x="connsiteX0" y="connsiteY0"/>
              </a:cxn>
              <a:cxn ang="0">
                <a:pos x="connsiteX1" y="connsiteY1"/>
              </a:cxn>
              <a:cxn ang="0">
                <a:pos x="connsiteX2" y="connsiteY2"/>
              </a:cxn>
            </a:cxnLst>
            <a:rect l="l" t="t" r="r" b="b"/>
            <a:pathLst>
              <a:path w="914400" h="194214">
                <a:moveTo>
                  <a:pt x="0" y="0"/>
                </a:moveTo>
                <a:cubicBezTo>
                  <a:pt x="182033" y="79728"/>
                  <a:pt x="364066" y="159456"/>
                  <a:pt x="516466" y="186267"/>
                </a:cubicBezTo>
                <a:cubicBezTo>
                  <a:pt x="668866" y="213078"/>
                  <a:pt x="872067" y="163689"/>
                  <a:pt x="914400" y="160867"/>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14" name="Freeform 13"/>
          <p:cNvSpPr/>
          <p:nvPr userDrawn="1"/>
        </p:nvSpPr>
        <p:spPr>
          <a:xfrm rot="19408626">
            <a:off x="5559428" y="2051449"/>
            <a:ext cx="379413" cy="86915"/>
          </a:xfrm>
          <a:custGeom>
            <a:avLst/>
            <a:gdLst>
              <a:gd name="connsiteX0" fmla="*/ 0 w 914400"/>
              <a:gd name="connsiteY0" fmla="*/ 0 h 194214"/>
              <a:gd name="connsiteX1" fmla="*/ 516466 w 914400"/>
              <a:gd name="connsiteY1" fmla="*/ 186267 h 194214"/>
              <a:gd name="connsiteX2" fmla="*/ 914400 w 914400"/>
              <a:gd name="connsiteY2" fmla="*/ 160867 h 194214"/>
            </a:gdLst>
            <a:ahLst/>
            <a:cxnLst>
              <a:cxn ang="0">
                <a:pos x="connsiteX0" y="connsiteY0"/>
              </a:cxn>
              <a:cxn ang="0">
                <a:pos x="connsiteX1" y="connsiteY1"/>
              </a:cxn>
              <a:cxn ang="0">
                <a:pos x="connsiteX2" y="connsiteY2"/>
              </a:cxn>
            </a:cxnLst>
            <a:rect l="l" t="t" r="r" b="b"/>
            <a:pathLst>
              <a:path w="914400" h="194214">
                <a:moveTo>
                  <a:pt x="0" y="0"/>
                </a:moveTo>
                <a:cubicBezTo>
                  <a:pt x="182033" y="79728"/>
                  <a:pt x="364066" y="159456"/>
                  <a:pt x="516466" y="186267"/>
                </a:cubicBezTo>
                <a:cubicBezTo>
                  <a:pt x="668866" y="213078"/>
                  <a:pt x="872067" y="163689"/>
                  <a:pt x="914400" y="160867"/>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15" name="Rectangle 29"/>
          <p:cNvSpPr>
            <a:spLocks noChangeArrowheads="1"/>
          </p:cNvSpPr>
          <p:nvPr userDrawn="1"/>
        </p:nvSpPr>
        <p:spPr bwMode="auto">
          <a:xfrm>
            <a:off x="931864" y="2636044"/>
            <a:ext cx="2050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0" i="0">
                <a:solidFill>
                  <a:srgbClr val="F82B7D"/>
                </a:solidFill>
                <a:latin typeface="Neo Tech Std Light"/>
                <a:cs typeface="Neo Tech Std Light"/>
              </a:rPr>
              <a:t>Lorem ipsum</a:t>
            </a:r>
            <a:endParaRPr lang="bg-BG" sz="2800" b="0" i="0">
              <a:solidFill>
                <a:srgbClr val="F82B7D"/>
              </a:solidFill>
              <a:latin typeface="Neo Tech Std Light"/>
              <a:cs typeface="Neo Tech Std Light"/>
            </a:endParaRPr>
          </a:p>
        </p:txBody>
      </p:sp>
      <p:sp>
        <p:nvSpPr>
          <p:cNvPr id="16" name="Rectangle 30"/>
          <p:cNvSpPr>
            <a:spLocks noChangeArrowheads="1"/>
          </p:cNvSpPr>
          <p:nvPr userDrawn="1"/>
        </p:nvSpPr>
        <p:spPr bwMode="auto">
          <a:xfrm>
            <a:off x="941389" y="2971801"/>
            <a:ext cx="21980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0" i="0">
                <a:latin typeface="Neo Tech Std Light"/>
                <a:cs typeface="Neo Tech Std Light"/>
              </a:rPr>
              <a:t>beatae vitae dicta sunt et apace</a:t>
            </a:r>
            <a:endParaRPr lang="bg-BG" sz="1200" b="0" i="0">
              <a:latin typeface="Neo Tech Std Light"/>
              <a:cs typeface="Neo Tech Std Light"/>
            </a:endParaRPr>
          </a:p>
        </p:txBody>
      </p:sp>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11066385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Oval 6"/>
          <p:cNvSpPr/>
          <p:nvPr userDrawn="1"/>
        </p:nvSpPr>
        <p:spPr>
          <a:xfrm>
            <a:off x="755653" y="2139555"/>
            <a:ext cx="1800225" cy="1350169"/>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8" name="Oval 7"/>
          <p:cNvSpPr/>
          <p:nvPr userDrawn="1"/>
        </p:nvSpPr>
        <p:spPr>
          <a:xfrm>
            <a:off x="2724153" y="2139555"/>
            <a:ext cx="1800225" cy="13501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9" name="Oval 8"/>
          <p:cNvSpPr/>
          <p:nvPr userDrawn="1"/>
        </p:nvSpPr>
        <p:spPr>
          <a:xfrm>
            <a:off x="4692653" y="2139555"/>
            <a:ext cx="1800225" cy="1350169"/>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10" name="Oval 9"/>
          <p:cNvSpPr/>
          <p:nvPr userDrawn="1"/>
        </p:nvSpPr>
        <p:spPr>
          <a:xfrm>
            <a:off x="6659566" y="2139555"/>
            <a:ext cx="1800225" cy="1350169"/>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grpSp>
        <p:nvGrpSpPr>
          <p:cNvPr id="11" name="Group 10"/>
          <p:cNvGrpSpPr>
            <a:grpSpLocks/>
          </p:cNvGrpSpPr>
          <p:nvPr userDrawn="1"/>
        </p:nvGrpSpPr>
        <p:grpSpPr bwMode="auto">
          <a:xfrm>
            <a:off x="3452816" y="1891904"/>
            <a:ext cx="388937" cy="355997"/>
            <a:chOff x="3605103" y="1665160"/>
            <a:chExt cx="388105" cy="474542"/>
          </a:xfrm>
          <a:solidFill>
            <a:schemeClr val="accent2"/>
          </a:solidFill>
        </p:grpSpPr>
        <p:sp>
          <p:nvSpPr>
            <p:cNvPr id="12" name="Oval 11"/>
            <p:cNvSpPr/>
            <p:nvPr/>
          </p:nvSpPr>
          <p:spPr>
            <a:xfrm>
              <a:off x="3841134" y="1795302"/>
              <a:ext cx="152074" cy="152361"/>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13" name="Oval 12"/>
            <p:cNvSpPr/>
            <p:nvPr/>
          </p:nvSpPr>
          <p:spPr>
            <a:xfrm>
              <a:off x="3605103" y="1665160"/>
              <a:ext cx="152074" cy="152361"/>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cxnSp>
          <p:nvCxnSpPr>
            <p:cNvPr id="14" name="Straight Connector 13"/>
            <p:cNvCxnSpPr/>
            <p:nvPr/>
          </p:nvCxnSpPr>
          <p:spPr>
            <a:xfrm flipH="1">
              <a:off x="3837966" y="1890528"/>
              <a:ext cx="79205" cy="211084"/>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681140" y="1795302"/>
              <a:ext cx="76037" cy="344400"/>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sv-SE" smtClean="0"/>
              <a:t>Click to edit Master title style</a:t>
            </a:r>
            <a:endParaRPr lang="en-US"/>
          </a:p>
        </p:txBody>
      </p:sp>
      <p:sp>
        <p:nvSpPr>
          <p:cNvPr id="22" name="Text Placeholder 9"/>
          <p:cNvSpPr>
            <a:spLocks noGrp="1"/>
          </p:cNvSpPr>
          <p:nvPr>
            <p:ph type="body" sz="quarter" idx="14"/>
          </p:nvPr>
        </p:nvSpPr>
        <p:spPr>
          <a:xfrm>
            <a:off x="838200" y="2400300"/>
            <a:ext cx="1600200" cy="628650"/>
          </a:xfrm>
        </p:spPr>
        <p:txBody>
          <a:bodyPr>
            <a:normAutofit/>
          </a:bodyPr>
          <a:lstStyle>
            <a:lvl1pPr>
              <a:buNone/>
              <a:defRPr sz="1200" b="0" i="0">
                <a:solidFill>
                  <a:schemeClr val="bg1"/>
                </a:solidFill>
                <a:latin typeface="Neo Tech Std Light"/>
                <a:cs typeface="Neo Tech Std Light"/>
              </a:defRPr>
            </a:lvl1pPr>
          </a:lstStyle>
          <a:p>
            <a:pPr lvl="0"/>
            <a:endParaRPr lang="en-JM" dirty="0"/>
          </a:p>
        </p:txBody>
      </p:sp>
      <p:sp>
        <p:nvSpPr>
          <p:cNvPr id="23" name="Text Placeholder 9"/>
          <p:cNvSpPr>
            <a:spLocks noGrp="1"/>
          </p:cNvSpPr>
          <p:nvPr>
            <p:ph type="body" sz="quarter" idx="15"/>
          </p:nvPr>
        </p:nvSpPr>
        <p:spPr>
          <a:xfrm>
            <a:off x="2819400" y="2400300"/>
            <a:ext cx="1600200" cy="628650"/>
          </a:xfrm>
        </p:spPr>
        <p:txBody>
          <a:bodyPr>
            <a:normAutofit/>
          </a:bodyPr>
          <a:lstStyle>
            <a:lvl1pPr>
              <a:buNone/>
              <a:defRPr sz="1200" b="0" i="0">
                <a:solidFill>
                  <a:schemeClr val="bg1"/>
                </a:solidFill>
                <a:latin typeface="Neo Tech Std Light"/>
                <a:cs typeface="Neo Tech Std Light"/>
              </a:defRPr>
            </a:lvl1pPr>
          </a:lstStyle>
          <a:p>
            <a:pPr lvl="0"/>
            <a:endParaRPr lang="en-JM" dirty="0"/>
          </a:p>
        </p:txBody>
      </p:sp>
      <p:sp>
        <p:nvSpPr>
          <p:cNvPr id="24" name="Text Placeholder 9"/>
          <p:cNvSpPr>
            <a:spLocks noGrp="1"/>
          </p:cNvSpPr>
          <p:nvPr>
            <p:ph type="body" sz="quarter" idx="16"/>
          </p:nvPr>
        </p:nvSpPr>
        <p:spPr>
          <a:xfrm>
            <a:off x="4800600" y="2400300"/>
            <a:ext cx="1600200" cy="628650"/>
          </a:xfrm>
        </p:spPr>
        <p:txBody>
          <a:bodyPr>
            <a:normAutofit/>
          </a:bodyPr>
          <a:lstStyle>
            <a:lvl1pPr>
              <a:buNone/>
              <a:defRPr sz="1200" b="0" i="0">
                <a:solidFill>
                  <a:schemeClr val="bg1"/>
                </a:solidFill>
                <a:latin typeface="Neo Tech Std Light"/>
                <a:cs typeface="Neo Tech Std Light"/>
              </a:defRPr>
            </a:lvl1pPr>
          </a:lstStyle>
          <a:p>
            <a:pPr lvl="0"/>
            <a:endParaRPr lang="en-JM" dirty="0"/>
          </a:p>
        </p:txBody>
      </p:sp>
      <p:sp>
        <p:nvSpPr>
          <p:cNvPr id="25" name="Text Placeholder 9"/>
          <p:cNvSpPr>
            <a:spLocks noGrp="1"/>
          </p:cNvSpPr>
          <p:nvPr>
            <p:ph type="body" sz="quarter" idx="17"/>
          </p:nvPr>
        </p:nvSpPr>
        <p:spPr>
          <a:xfrm>
            <a:off x="6781800" y="2400300"/>
            <a:ext cx="1600200" cy="628650"/>
          </a:xfrm>
        </p:spPr>
        <p:txBody>
          <a:bodyPr>
            <a:normAutofit/>
          </a:bodyPr>
          <a:lstStyle>
            <a:lvl1pPr>
              <a:buNone/>
              <a:defRPr sz="1200" b="0" i="0">
                <a:solidFill>
                  <a:schemeClr val="bg1"/>
                </a:solidFill>
                <a:latin typeface="Neo Tech Std Light"/>
                <a:cs typeface="Neo Tech Std Light"/>
              </a:defRPr>
            </a:lvl1pPr>
          </a:lstStyle>
          <a:p>
            <a:pPr lvl="0"/>
            <a:endParaRPr lang="en-JM" dirty="0"/>
          </a:p>
        </p:txBody>
      </p:sp>
    </p:spTree>
    <p:extLst>
      <p:ext uri="{BB962C8B-B14F-4D97-AF65-F5344CB8AC3E}">
        <p14:creationId xmlns:p14="http://schemas.microsoft.com/office/powerpoint/2010/main" val="14100826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3" name="Freeform 2"/>
          <p:cNvSpPr/>
          <p:nvPr userDrawn="1"/>
        </p:nvSpPr>
        <p:spPr>
          <a:xfrm rot="2601369">
            <a:off x="3381375" y="2338389"/>
            <a:ext cx="592138" cy="383381"/>
          </a:xfrm>
          <a:custGeom>
            <a:avLst/>
            <a:gdLst>
              <a:gd name="connsiteX0" fmla="*/ 0 w 837618"/>
              <a:gd name="connsiteY0" fmla="*/ 691035 h 691035"/>
              <a:gd name="connsiteX1" fmla="*/ 621233 w 837618"/>
              <a:gd name="connsiteY1" fmla="*/ 523512 h 691035"/>
              <a:gd name="connsiteX2" fmla="*/ 837618 w 837618"/>
              <a:gd name="connsiteY2" fmla="*/ 0 h 691035"/>
            </a:gdLst>
            <a:ahLst/>
            <a:cxnLst>
              <a:cxn ang="0">
                <a:pos x="connsiteX0" y="connsiteY0"/>
              </a:cxn>
              <a:cxn ang="0">
                <a:pos x="connsiteX1" y="connsiteY1"/>
              </a:cxn>
              <a:cxn ang="0">
                <a:pos x="connsiteX2" y="connsiteY2"/>
              </a:cxn>
            </a:cxnLst>
            <a:rect l="l" t="t" r="r" b="b"/>
            <a:pathLst>
              <a:path w="837618" h="691035">
                <a:moveTo>
                  <a:pt x="0" y="691035"/>
                </a:moveTo>
                <a:cubicBezTo>
                  <a:pt x="240815" y="664860"/>
                  <a:pt x="481630" y="638685"/>
                  <a:pt x="621233" y="523512"/>
                </a:cubicBezTo>
                <a:cubicBezTo>
                  <a:pt x="760836" y="408339"/>
                  <a:pt x="795737" y="188464"/>
                  <a:pt x="837618" y="0"/>
                </a:cubicBezTo>
              </a:path>
            </a:pathLst>
          </a:custGeom>
          <a:no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a:cs typeface="Neo Tech Std"/>
            </a:endParaRPr>
          </a:p>
        </p:txBody>
      </p:sp>
      <p:grpSp>
        <p:nvGrpSpPr>
          <p:cNvPr id="4" name="Group 14"/>
          <p:cNvGrpSpPr>
            <a:grpSpLocks/>
          </p:cNvGrpSpPr>
          <p:nvPr userDrawn="1"/>
        </p:nvGrpSpPr>
        <p:grpSpPr bwMode="auto">
          <a:xfrm>
            <a:off x="1820866" y="1420417"/>
            <a:ext cx="1728787" cy="1296590"/>
            <a:chOff x="1820753" y="2163316"/>
            <a:chExt cx="1728192" cy="1728192"/>
          </a:xfrm>
        </p:grpSpPr>
        <p:sp>
          <p:nvSpPr>
            <p:cNvPr id="5" name="Oval 4"/>
            <p:cNvSpPr/>
            <p:nvPr/>
          </p:nvSpPr>
          <p:spPr>
            <a:xfrm>
              <a:off x="1820753" y="2163316"/>
              <a:ext cx="1728192" cy="1728192"/>
            </a:xfrm>
            <a:prstGeom prst="ellipse">
              <a:avLst/>
            </a:prstGeom>
            <a:solidFill>
              <a:srgbClr val="E6E6E6"/>
            </a:solidFill>
            <a:ln w="76200">
              <a:solidFill>
                <a:srgbClr val="F82B7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82B7D"/>
                </a:solidFill>
                <a:latin typeface="Neo Tech Std"/>
                <a:cs typeface="Neo Tech Std"/>
              </a:endParaRPr>
            </a:p>
          </p:txBody>
        </p:sp>
        <p:sp>
          <p:nvSpPr>
            <p:cNvPr id="6" name="Chord 5"/>
            <p:cNvSpPr/>
            <p:nvPr/>
          </p:nvSpPr>
          <p:spPr>
            <a:xfrm rot="14400000">
              <a:off x="1881057" y="2223620"/>
              <a:ext cx="1607584" cy="1607584"/>
            </a:xfrm>
            <a:prstGeom prst="chord">
              <a:avLst>
                <a:gd name="adj1" fmla="val 9213018"/>
                <a:gd name="adj2" fmla="val 1599539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a:cs typeface="Neo Tech Std"/>
              </a:endParaRPr>
            </a:p>
          </p:txBody>
        </p:sp>
      </p:grpSp>
      <p:grpSp>
        <p:nvGrpSpPr>
          <p:cNvPr id="7" name="Group 19"/>
          <p:cNvGrpSpPr>
            <a:grpSpLocks/>
          </p:cNvGrpSpPr>
          <p:nvPr userDrawn="1"/>
        </p:nvGrpSpPr>
        <p:grpSpPr bwMode="auto">
          <a:xfrm>
            <a:off x="3779841" y="1420417"/>
            <a:ext cx="1728787" cy="1296590"/>
            <a:chOff x="1820753" y="2163316"/>
            <a:chExt cx="1728192" cy="1728192"/>
          </a:xfrm>
        </p:grpSpPr>
        <p:sp>
          <p:nvSpPr>
            <p:cNvPr id="8" name="Oval 7"/>
            <p:cNvSpPr/>
            <p:nvPr/>
          </p:nvSpPr>
          <p:spPr>
            <a:xfrm>
              <a:off x="1820753" y="2163316"/>
              <a:ext cx="1728192" cy="1728192"/>
            </a:xfrm>
            <a:prstGeom prst="ellipse">
              <a:avLst/>
            </a:prstGeom>
            <a:solidFill>
              <a:srgbClr val="E6E6E6"/>
            </a:solidFill>
            <a:ln w="762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a:cs typeface="Neo Tech Std"/>
              </a:endParaRPr>
            </a:p>
          </p:txBody>
        </p:sp>
        <p:sp>
          <p:nvSpPr>
            <p:cNvPr id="9" name="Chord 8"/>
            <p:cNvSpPr/>
            <p:nvPr/>
          </p:nvSpPr>
          <p:spPr>
            <a:xfrm rot="14400000">
              <a:off x="1881057" y="2223620"/>
              <a:ext cx="1607584" cy="1607584"/>
            </a:xfrm>
            <a:prstGeom prst="chord">
              <a:avLst>
                <a:gd name="adj1" fmla="val 7877904"/>
                <a:gd name="adj2" fmla="val 17235670"/>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a:cs typeface="Neo Tech Std"/>
              </a:endParaRPr>
            </a:p>
          </p:txBody>
        </p:sp>
      </p:grpSp>
      <p:grpSp>
        <p:nvGrpSpPr>
          <p:cNvPr id="10" name="Group 23"/>
          <p:cNvGrpSpPr>
            <a:grpSpLocks/>
          </p:cNvGrpSpPr>
          <p:nvPr userDrawn="1"/>
        </p:nvGrpSpPr>
        <p:grpSpPr bwMode="auto">
          <a:xfrm>
            <a:off x="5738816" y="1420417"/>
            <a:ext cx="1728787" cy="1296590"/>
            <a:chOff x="1820753" y="2163316"/>
            <a:chExt cx="1728192" cy="1728192"/>
          </a:xfrm>
        </p:grpSpPr>
        <p:sp>
          <p:nvSpPr>
            <p:cNvPr id="11" name="Oval 10"/>
            <p:cNvSpPr/>
            <p:nvPr/>
          </p:nvSpPr>
          <p:spPr>
            <a:xfrm>
              <a:off x="1820753" y="2163316"/>
              <a:ext cx="1728192" cy="1728192"/>
            </a:xfrm>
            <a:prstGeom prst="ellipse">
              <a:avLst/>
            </a:prstGeom>
            <a:solidFill>
              <a:srgbClr val="E6E6E6"/>
            </a:solidFill>
            <a:ln w="762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a:cs typeface="Neo Tech Std"/>
              </a:endParaRPr>
            </a:p>
          </p:txBody>
        </p:sp>
        <p:sp>
          <p:nvSpPr>
            <p:cNvPr id="12" name="Chord 11"/>
            <p:cNvSpPr/>
            <p:nvPr/>
          </p:nvSpPr>
          <p:spPr>
            <a:xfrm rot="14400000">
              <a:off x="1881057" y="2223620"/>
              <a:ext cx="1607584" cy="1607584"/>
            </a:xfrm>
            <a:prstGeom prst="chord">
              <a:avLst>
                <a:gd name="adj1" fmla="val 6611009"/>
                <a:gd name="adj2" fmla="val 18598345"/>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a:cs typeface="Neo Tech Std"/>
              </a:endParaRPr>
            </a:p>
          </p:txBody>
        </p:sp>
      </p:grpSp>
      <p:sp>
        <p:nvSpPr>
          <p:cNvPr id="13" name="Freeform 12"/>
          <p:cNvSpPr/>
          <p:nvPr userDrawn="1"/>
        </p:nvSpPr>
        <p:spPr>
          <a:xfrm>
            <a:off x="3843338" y="2110978"/>
            <a:ext cx="1600200" cy="155972"/>
          </a:xfrm>
          <a:custGeom>
            <a:avLst/>
            <a:gdLst>
              <a:gd name="connsiteX0" fmla="*/ 0 w 1600200"/>
              <a:gd name="connsiteY0" fmla="*/ 115677 h 206566"/>
              <a:gd name="connsiteX1" fmla="*/ 90889 w 1600200"/>
              <a:gd name="connsiteY1" fmla="*/ 206566 h 206566"/>
              <a:gd name="connsiteX2" fmla="*/ 173515 w 1600200"/>
              <a:gd name="connsiteY2" fmla="*/ 123940 h 206566"/>
              <a:gd name="connsiteX3" fmla="*/ 245125 w 1600200"/>
              <a:gd name="connsiteY3" fmla="*/ 195550 h 206566"/>
              <a:gd name="connsiteX4" fmla="*/ 305718 w 1600200"/>
              <a:gd name="connsiteY4" fmla="*/ 134957 h 206566"/>
              <a:gd name="connsiteX5" fmla="*/ 316735 w 1600200"/>
              <a:gd name="connsiteY5" fmla="*/ 123940 h 206566"/>
              <a:gd name="connsiteX6" fmla="*/ 380082 w 1600200"/>
              <a:gd name="connsiteY6" fmla="*/ 187287 h 206566"/>
              <a:gd name="connsiteX7" fmla="*/ 443429 w 1600200"/>
              <a:gd name="connsiteY7" fmla="*/ 123940 h 206566"/>
              <a:gd name="connsiteX8" fmla="*/ 504021 w 1600200"/>
              <a:gd name="connsiteY8" fmla="*/ 184532 h 206566"/>
              <a:gd name="connsiteX9" fmla="*/ 567368 w 1600200"/>
              <a:gd name="connsiteY9" fmla="*/ 121185 h 206566"/>
              <a:gd name="connsiteX10" fmla="*/ 630715 w 1600200"/>
              <a:gd name="connsiteY10" fmla="*/ 184532 h 206566"/>
              <a:gd name="connsiteX11" fmla="*/ 699570 w 1600200"/>
              <a:gd name="connsiteY11" fmla="*/ 115677 h 206566"/>
              <a:gd name="connsiteX12" fmla="*/ 771180 w 1600200"/>
              <a:gd name="connsiteY12" fmla="*/ 187287 h 206566"/>
              <a:gd name="connsiteX13" fmla="*/ 842791 w 1600200"/>
              <a:gd name="connsiteY13" fmla="*/ 115676 h 206566"/>
              <a:gd name="connsiteX14" fmla="*/ 914402 w 1600200"/>
              <a:gd name="connsiteY14" fmla="*/ 187287 h 206566"/>
              <a:gd name="connsiteX15" fmla="*/ 991520 w 1600200"/>
              <a:gd name="connsiteY15" fmla="*/ 110169 h 206566"/>
              <a:gd name="connsiteX16" fmla="*/ 1060375 w 1600200"/>
              <a:gd name="connsiteY16" fmla="*/ 179024 h 206566"/>
              <a:gd name="connsiteX17" fmla="*/ 1126476 w 1600200"/>
              <a:gd name="connsiteY17" fmla="*/ 112923 h 206566"/>
              <a:gd name="connsiteX18" fmla="*/ 1187069 w 1600200"/>
              <a:gd name="connsiteY18" fmla="*/ 173516 h 206566"/>
              <a:gd name="connsiteX19" fmla="*/ 1255925 w 1600200"/>
              <a:gd name="connsiteY19" fmla="*/ 104660 h 206566"/>
              <a:gd name="connsiteX20" fmla="*/ 1324778 w 1600200"/>
              <a:gd name="connsiteY20" fmla="*/ 173513 h 206566"/>
              <a:gd name="connsiteX21" fmla="*/ 1396385 w 1600200"/>
              <a:gd name="connsiteY21" fmla="*/ 101906 h 206566"/>
              <a:gd name="connsiteX22" fmla="*/ 1462486 w 1600200"/>
              <a:gd name="connsiteY22" fmla="*/ 168007 h 206566"/>
              <a:gd name="connsiteX23" fmla="*/ 1525833 w 1600200"/>
              <a:gd name="connsiteY23" fmla="*/ 104660 h 206566"/>
              <a:gd name="connsiteX24" fmla="*/ 1567146 w 1600200"/>
              <a:gd name="connsiteY24" fmla="*/ 145973 h 206566"/>
              <a:gd name="connsiteX25" fmla="*/ 1600200 w 1600200"/>
              <a:gd name="connsiteY25" fmla="*/ 82626 h 206566"/>
              <a:gd name="connsiteX26" fmla="*/ 1520328 w 1600200"/>
              <a:gd name="connsiteY26" fmla="*/ 0 h 206566"/>
              <a:gd name="connsiteX27" fmla="*/ 77118 w 1600200"/>
              <a:gd name="connsiteY27" fmla="*/ 0 h 206566"/>
              <a:gd name="connsiteX28" fmla="*/ 0 w 1600200"/>
              <a:gd name="connsiteY28" fmla="*/ 115677 h 20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00200" h="206566">
                <a:moveTo>
                  <a:pt x="0" y="115677"/>
                </a:moveTo>
                <a:lnTo>
                  <a:pt x="90889" y="206566"/>
                </a:lnTo>
                <a:lnTo>
                  <a:pt x="173515" y="123940"/>
                </a:lnTo>
                <a:lnTo>
                  <a:pt x="245125" y="195550"/>
                </a:lnTo>
                <a:lnTo>
                  <a:pt x="305718" y="134957"/>
                </a:lnTo>
                <a:lnTo>
                  <a:pt x="316735" y="123940"/>
                </a:lnTo>
                <a:lnTo>
                  <a:pt x="380082" y="187287"/>
                </a:lnTo>
                <a:lnTo>
                  <a:pt x="443429" y="123940"/>
                </a:lnTo>
                <a:lnTo>
                  <a:pt x="504021" y="184532"/>
                </a:lnTo>
                <a:lnTo>
                  <a:pt x="567368" y="121185"/>
                </a:lnTo>
                <a:lnTo>
                  <a:pt x="630715" y="184532"/>
                </a:lnTo>
                <a:lnTo>
                  <a:pt x="699570" y="115677"/>
                </a:lnTo>
                <a:lnTo>
                  <a:pt x="771180" y="187287"/>
                </a:lnTo>
                <a:lnTo>
                  <a:pt x="842791" y="115676"/>
                </a:lnTo>
                <a:lnTo>
                  <a:pt x="914402" y="187287"/>
                </a:lnTo>
                <a:lnTo>
                  <a:pt x="991520" y="110169"/>
                </a:lnTo>
                <a:lnTo>
                  <a:pt x="1060375" y="179024"/>
                </a:lnTo>
                <a:lnTo>
                  <a:pt x="1126476" y="112923"/>
                </a:lnTo>
                <a:lnTo>
                  <a:pt x="1187069" y="173516"/>
                </a:lnTo>
                <a:lnTo>
                  <a:pt x="1255925" y="104660"/>
                </a:lnTo>
                <a:lnTo>
                  <a:pt x="1324778" y="173513"/>
                </a:lnTo>
                <a:lnTo>
                  <a:pt x="1396385" y="101906"/>
                </a:lnTo>
                <a:lnTo>
                  <a:pt x="1462486" y="168007"/>
                </a:lnTo>
                <a:lnTo>
                  <a:pt x="1525833" y="104660"/>
                </a:lnTo>
                <a:lnTo>
                  <a:pt x="1567146" y="145973"/>
                </a:lnTo>
                <a:lnTo>
                  <a:pt x="1600200" y="82626"/>
                </a:lnTo>
                <a:lnTo>
                  <a:pt x="1520328" y="0"/>
                </a:lnTo>
                <a:lnTo>
                  <a:pt x="77118" y="0"/>
                </a:lnTo>
                <a:lnTo>
                  <a:pt x="0" y="115677"/>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a:cs typeface="Neo Tech Std"/>
            </a:endParaRPr>
          </a:p>
        </p:txBody>
      </p:sp>
      <p:sp>
        <p:nvSpPr>
          <p:cNvPr id="14" name="Rectangle 27"/>
          <p:cNvSpPr>
            <a:spLocks noChangeArrowheads="1"/>
          </p:cNvSpPr>
          <p:nvPr userDrawn="1"/>
        </p:nvSpPr>
        <p:spPr bwMode="auto">
          <a:xfrm>
            <a:off x="2298830" y="1996680"/>
            <a:ext cx="76174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a:cs typeface="Neo Tech Std"/>
              </a:rPr>
              <a:t>Empty</a:t>
            </a:r>
          </a:p>
          <a:p>
            <a:pPr algn="ctr"/>
            <a:r>
              <a:rPr lang="en-US" sz="1100">
                <a:solidFill>
                  <a:srgbClr val="7F7F7F"/>
                </a:solidFill>
                <a:latin typeface="Neo Tech Std"/>
                <a:cs typeface="Neo Tech Std"/>
              </a:rPr>
              <a:t>12.75%</a:t>
            </a:r>
            <a:endParaRPr lang="bg-BG" sz="1100">
              <a:solidFill>
                <a:srgbClr val="7F7F7F"/>
              </a:solidFill>
              <a:latin typeface="Neo Tech Std"/>
              <a:cs typeface="Neo Tech Std"/>
            </a:endParaRPr>
          </a:p>
        </p:txBody>
      </p:sp>
      <p:sp>
        <p:nvSpPr>
          <p:cNvPr id="15" name="Rectangle 29"/>
          <p:cNvSpPr>
            <a:spLocks noChangeArrowheads="1"/>
          </p:cNvSpPr>
          <p:nvPr userDrawn="1"/>
        </p:nvSpPr>
        <p:spPr bwMode="auto">
          <a:xfrm>
            <a:off x="4244125" y="1809752"/>
            <a:ext cx="80021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a:cs typeface="Neo Tech Std"/>
              </a:rPr>
              <a:t>Middle</a:t>
            </a:r>
          </a:p>
          <a:p>
            <a:pPr algn="ctr"/>
            <a:r>
              <a:rPr lang="en-US" sz="1100">
                <a:solidFill>
                  <a:srgbClr val="7F7F7F"/>
                </a:solidFill>
                <a:latin typeface="Neo Tech Std"/>
                <a:cs typeface="Neo Tech Std"/>
              </a:rPr>
              <a:t>34.25%</a:t>
            </a:r>
            <a:endParaRPr lang="bg-BG" sz="1100">
              <a:solidFill>
                <a:srgbClr val="7F7F7F"/>
              </a:solidFill>
              <a:latin typeface="Neo Tech Std"/>
              <a:cs typeface="Neo Tech Std"/>
            </a:endParaRPr>
          </a:p>
        </p:txBody>
      </p:sp>
      <p:sp>
        <p:nvSpPr>
          <p:cNvPr id="16" name="Rectangle 30"/>
          <p:cNvSpPr>
            <a:spLocks noChangeArrowheads="1"/>
          </p:cNvSpPr>
          <p:nvPr userDrawn="1"/>
        </p:nvSpPr>
        <p:spPr bwMode="auto">
          <a:xfrm>
            <a:off x="6267220" y="1566864"/>
            <a:ext cx="67197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a:cs typeface="Neo Tech Std"/>
              </a:rPr>
              <a:t>High</a:t>
            </a:r>
          </a:p>
          <a:p>
            <a:pPr algn="ctr"/>
            <a:r>
              <a:rPr lang="en-US" sz="1100">
                <a:solidFill>
                  <a:srgbClr val="7F7F7F"/>
                </a:solidFill>
                <a:latin typeface="Neo Tech Std"/>
                <a:cs typeface="Neo Tech Std"/>
              </a:rPr>
              <a:t>69.59%</a:t>
            </a:r>
            <a:endParaRPr lang="bg-BG" sz="1100">
              <a:solidFill>
                <a:srgbClr val="7F7F7F"/>
              </a:solidFill>
              <a:latin typeface="Neo Tech Std"/>
              <a:cs typeface="Neo Tech Std"/>
            </a:endParaRPr>
          </a:p>
        </p:txBody>
      </p:sp>
      <p:pic>
        <p:nvPicPr>
          <p:cNvPr id="17" name="Picture 4" descr="E:\Envato\Modern World\attention-51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76975" y="2094310"/>
            <a:ext cx="679450" cy="40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userDrawn="1"/>
        </p:nvSpPr>
        <p:spPr bwMode="auto">
          <a:xfrm>
            <a:off x="3200400" y="2857500"/>
            <a:ext cx="4751388"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600" dirty="0" err="1" smtClean="0">
                <a:solidFill>
                  <a:srgbClr val="545454"/>
                </a:solidFill>
                <a:latin typeface="Neo Tech Std"/>
                <a:cs typeface="Neo Tech Std"/>
              </a:rPr>
              <a:t>Tperspiciatis</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unde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omnis</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iste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natus</a:t>
            </a:r>
            <a:r>
              <a:rPr lang="en-US" sz="1600" dirty="0" smtClean="0">
                <a:solidFill>
                  <a:srgbClr val="545454"/>
                </a:solidFill>
                <a:latin typeface="Neo Tech Std"/>
                <a:cs typeface="Neo Tech Std"/>
              </a:rPr>
              <a:t> error sit </a:t>
            </a:r>
            <a:r>
              <a:rPr lang="en-US" sz="1600" dirty="0" err="1" smtClean="0">
                <a:solidFill>
                  <a:srgbClr val="545454"/>
                </a:solidFill>
                <a:latin typeface="Neo Tech Std"/>
                <a:cs typeface="Neo Tech Std"/>
              </a:rPr>
              <a:t>voluptatem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accusantium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doloreitrque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laudantium</a:t>
            </a:r>
            <a:endParaRPr lang="bg-BG" sz="1600" dirty="0" smtClean="0">
              <a:solidFill>
                <a:srgbClr val="545454"/>
              </a:solidFill>
              <a:latin typeface="Neo Tech Std"/>
              <a:cs typeface="Neo Tech Std"/>
            </a:endParaRPr>
          </a:p>
        </p:txBody>
      </p:sp>
      <p:sp>
        <p:nvSpPr>
          <p:cNvPr id="19" name="Rectangle 36"/>
          <p:cNvSpPr>
            <a:spLocks noChangeArrowheads="1"/>
          </p:cNvSpPr>
          <p:nvPr userDrawn="1"/>
        </p:nvSpPr>
        <p:spPr bwMode="auto">
          <a:xfrm>
            <a:off x="1763713" y="2921794"/>
            <a:ext cx="15875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chemeClr val="accent2"/>
                </a:solidFill>
                <a:latin typeface="Neo Tech Std"/>
                <a:cs typeface="Neo Tech Std"/>
              </a:rPr>
              <a:t>Warning!</a:t>
            </a:r>
            <a:endParaRPr lang="bg-BG" sz="2800">
              <a:solidFill>
                <a:schemeClr val="accent2"/>
              </a:solidFill>
              <a:latin typeface="Neo Tech Std"/>
              <a:cs typeface="Neo Tech Std"/>
            </a:endParaRPr>
          </a:p>
        </p:txBody>
      </p:sp>
      <p:sp>
        <p:nvSpPr>
          <p:cNvPr id="20" name="TextBox 19"/>
          <p:cNvSpPr txBox="1">
            <a:spLocks noChangeArrowheads="1"/>
          </p:cNvSpPr>
          <p:nvPr userDrawn="1"/>
        </p:nvSpPr>
        <p:spPr bwMode="auto">
          <a:xfrm>
            <a:off x="1763713" y="3314700"/>
            <a:ext cx="590391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600" dirty="0" err="1" smtClean="0">
                <a:solidFill>
                  <a:srgbClr val="545454"/>
                </a:solidFill>
                <a:latin typeface="Neo Tech Std"/>
                <a:cs typeface="Neo Tech Std"/>
              </a:rPr>
              <a:t>Nemo</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enim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ipsam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quia</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voluptas</a:t>
            </a:r>
            <a:r>
              <a:rPr lang="en-US" sz="1600" dirty="0" smtClean="0">
                <a:solidFill>
                  <a:srgbClr val="545454"/>
                </a:solidFill>
                <a:latin typeface="Neo Tech Std"/>
                <a:cs typeface="Neo Tech Std"/>
              </a:rPr>
              <a:t> sit </a:t>
            </a:r>
            <a:r>
              <a:rPr lang="en-US" sz="1600" dirty="0" err="1" smtClean="0">
                <a:solidFill>
                  <a:srgbClr val="545454"/>
                </a:solidFill>
                <a:latin typeface="Neo Tech Std"/>
                <a:cs typeface="Neo Tech Std"/>
              </a:rPr>
              <a:t>aspernatur</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odit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ak</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fugit, </a:t>
            </a:r>
            <a:r>
              <a:rPr lang="en-US" sz="1600" dirty="0" err="1" smtClean="0">
                <a:solidFill>
                  <a:srgbClr val="545454"/>
                </a:solidFill>
                <a:latin typeface="Neo Tech Std"/>
                <a:cs typeface="Neo Tech Std"/>
              </a:rPr>
              <a:t>sed</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quia</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consequuntur</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magni</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dolores</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eos</a:t>
            </a:r>
            <a:r>
              <a:rPr lang="en-US" sz="1600" dirty="0" smtClean="0">
                <a:solidFill>
                  <a:srgbClr val="545454"/>
                </a:solidFill>
                <a:latin typeface="Neo Tech Std"/>
                <a:cs typeface="Neo Tech Std"/>
              </a:rPr>
              <a:t> qui </a:t>
            </a:r>
            <a:r>
              <a:rPr lang="en-US" sz="1600" dirty="0" err="1" smtClean="0">
                <a:solidFill>
                  <a:srgbClr val="545454"/>
                </a:solidFill>
                <a:latin typeface="Neo Tech Std"/>
                <a:cs typeface="Neo Tech Std"/>
              </a:rPr>
              <a:t>ratione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sequi</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nesciunt</a:t>
            </a:r>
            <a:r>
              <a:rPr lang="en-US" sz="1600" dirty="0" smtClean="0">
                <a:solidFill>
                  <a:srgbClr val="545454"/>
                </a:solidFill>
                <a:latin typeface="Neo Tech Std"/>
                <a:cs typeface="Neo Tech Std"/>
              </a:rPr>
              <a:t>. . </a:t>
            </a:r>
            <a:r>
              <a:rPr lang="en-US" sz="1600" dirty="0" err="1" smtClean="0">
                <a:solidFill>
                  <a:srgbClr val="545454"/>
                </a:solidFill>
                <a:latin typeface="Neo Tech Std"/>
                <a:cs typeface="Neo Tech Std"/>
              </a:rPr>
              <a:t>Nemo</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enim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ipsam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nsequuntu</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quia</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voluptas</a:t>
            </a:r>
            <a:r>
              <a:rPr lang="en-US" sz="1600" dirty="0" smtClean="0">
                <a:solidFill>
                  <a:srgbClr val="545454"/>
                </a:solidFill>
                <a:latin typeface="Neo Tech Std"/>
                <a:cs typeface="Neo Tech Std"/>
              </a:rPr>
              <a:t> sit </a:t>
            </a:r>
            <a:r>
              <a:rPr lang="en-US" sz="1600" dirty="0" err="1" smtClean="0">
                <a:solidFill>
                  <a:srgbClr val="545454"/>
                </a:solidFill>
                <a:latin typeface="Neo Tech Std"/>
                <a:cs typeface="Neo Tech Std"/>
              </a:rPr>
              <a:t>aspernatdur</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odit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fugit.</a:t>
            </a:r>
            <a:endParaRPr lang="bg-BG" sz="1600" dirty="0" smtClean="0">
              <a:solidFill>
                <a:srgbClr val="545454"/>
              </a:solidFill>
              <a:latin typeface="Neo Tech Std"/>
              <a:cs typeface="Neo Tech Std"/>
            </a:endParaRPr>
          </a:p>
        </p:txBody>
      </p:sp>
      <p:grpSp>
        <p:nvGrpSpPr>
          <p:cNvPr id="21" name="Group 38"/>
          <p:cNvGrpSpPr>
            <a:grpSpLocks/>
          </p:cNvGrpSpPr>
          <p:nvPr userDrawn="1"/>
        </p:nvGrpSpPr>
        <p:grpSpPr bwMode="auto">
          <a:xfrm>
            <a:off x="4481516" y="1158479"/>
            <a:ext cx="325437" cy="276225"/>
            <a:chOff x="2921985" y="1148856"/>
            <a:chExt cx="388105" cy="438132"/>
          </a:xfrm>
        </p:grpSpPr>
        <p:sp>
          <p:nvSpPr>
            <p:cNvPr id="22" name="Oval 21"/>
            <p:cNvSpPr/>
            <p:nvPr/>
          </p:nvSpPr>
          <p:spPr>
            <a:xfrm>
              <a:off x="3158634" y="1279162"/>
              <a:ext cx="151456" cy="151080"/>
            </a:xfrm>
            <a:prstGeom prst="ellipse">
              <a:avLst/>
            </a:prstGeom>
            <a:solidFill>
              <a:srgbClr val="101010"/>
            </a:solid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a:cs typeface="Neo Tech Std"/>
              </a:endParaRPr>
            </a:p>
          </p:txBody>
        </p:sp>
        <p:sp>
          <p:nvSpPr>
            <p:cNvPr id="23" name="Oval 22"/>
            <p:cNvSpPr/>
            <p:nvPr/>
          </p:nvSpPr>
          <p:spPr>
            <a:xfrm>
              <a:off x="2921985" y="1148856"/>
              <a:ext cx="151456" cy="151080"/>
            </a:xfrm>
            <a:prstGeom prst="ellipse">
              <a:avLst/>
            </a:prstGeom>
            <a:solidFill>
              <a:srgbClr val="101010"/>
            </a:solid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a:cs typeface="Neo Tech Std"/>
              </a:endParaRPr>
            </a:p>
          </p:txBody>
        </p:sp>
        <p:cxnSp>
          <p:nvCxnSpPr>
            <p:cNvPr id="24" name="Straight Connector 23"/>
            <p:cNvCxnSpPr/>
            <p:nvPr/>
          </p:nvCxnSpPr>
          <p:spPr>
            <a:xfrm flipH="1">
              <a:off x="3154848" y="1373587"/>
              <a:ext cx="79514" cy="211512"/>
            </a:xfrm>
            <a:prstGeom prst="line">
              <a:avLst/>
            </a:prstGeom>
            <a:ln>
              <a:solidFill>
                <a:srgbClr val="10101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90140" y="1243281"/>
              <a:ext cx="75728" cy="343707"/>
            </a:xfrm>
            <a:prstGeom prst="line">
              <a:avLst/>
            </a:prstGeom>
            <a:ln>
              <a:solidFill>
                <a:srgbClr val="101010"/>
              </a:solidFill>
            </a:ln>
          </p:spPr>
          <p:style>
            <a:lnRef idx="1">
              <a:schemeClr val="accent1"/>
            </a:lnRef>
            <a:fillRef idx="0">
              <a:schemeClr val="accent1"/>
            </a:fillRef>
            <a:effectRef idx="0">
              <a:schemeClr val="accent1"/>
            </a:effectRef>
            <a:fontRef idx="minor">
              <a:schemeClr val="tx1"/>
            </a:fontRef>
          </p:style>
        </p:cxnSp>
      </p:grpSp>
      <p:sp>
        <p:nvSpPr>
          <p:cNvPr id="26" name="Freeform 25"/>
          <p:cNvSpPr/>
          <p:nvPr userDrawn="1"/>
        </p:nvSpPr>
        <p:spPr>
          <a:xfrm rot="13500000">
            <a:off x="5400083" y="1351957"/>
            <a:ext cx="444103" cy="509587"/>
          </a:xfrm>
          <a:custGeom>
            <a:avLst/>
            <a:gdLst>
              <a:gd name="connsiteX0" fmla="*/ 0 w 837618"/>
              <a:gd name="connsiteY0" fmla="*/ 691035 h 691035"/>
              <a:gd name="connsiteX1" fmla="*/ 621233 w 837618"/>
              <a:gd name="connsiteY1" fmla="*/ 523512 h 691035"/>
              <a:gd name="connsiteX2" fmla="*/ 837618 w 837618"/>
              <a:gd name="connsiteY2" fmla="*/ 0 h 691035"/>
            </a:gdLst>
            <a:ahLst/>
            <a:cxnLst>
              <a:cxn ang="0">
                <a:pos x="connsiteX0" y="connsiteY0"/>
              </a:cxn>
              <a:cxn ang="0">
                <a:pos x="connsiteX1" y="connsiteY1"/>
              </a:cxn>
              <a:cxn ang="0">
                <a:pos x="connsiteX2" y="connsiteY2"/>
              </a:cxn>
            </a:cxnLst>
            <a:rect l="l" t="t" r="r" b="b"/>
            <a:pathLst>
              <a:path w="837618" h="691035">
                <a:moveTo>
                  <a:pt x="0" y="691035"/>
                </a:moveTo>
                <a:cubicBezTo>
                  <a:pt x="240815" y="664860"/>
                  <a:pt x="481630" y="638685"/>
                  <a:pt x="621233" y="523512"/>
                </a:cubicBezTo>
                <a:cubicBezTo>
                  <a:pt x="760836" y="408339"/>
                  <a:pt x="795737" y="188464"/>
                  <a:pt x="837618" y="0"/>
                </a:cubicBezTo>
              </a:path>
            </a:pathLst>
          </a:custGeom>
          <a:no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a:cs typeface="Neo Tech Std"/>
            </a:endParaRPr>
          </a:p>
        </p:txBody>
      </p:sp>
      <p:sp>
        <p:nvSpPr>
          <p:cNvPr id="2" name="Title 1"/>
          <p:cNvSpPr>
            <a:spLocks noGrp="1"/>
          </p:cNvSpPr>
          <p:nvPr>
            <p:ph type="title"/>
          </p:nvPr>
        </p:nvSpPr>
        <p:spPr/>
        <p:txBody>
          <a:bodyPr/>
          <a:lstStyle>
            <a:lvl1pPr>
              <a:defRPr baseline="0"/>
            </a:lvl1pPr>
          </a:lstStyle>
          <a:p>
            <a:r>
              <a:rPr lang="sv-SE" smtClean="0"/>
              <a:t>Click to edit Master title style</a:t>
            </a:r>
            <a:endParaRPr lang="en-US" dirty="0"/>
          </a:p>
        </p:txBody>
      </p:sp>
    </p:spTree>
    <p:extLst>
      <p:ext uri="{BB962C8B-B14F-4D97-AF65-F5344CB8AC3E}">
        <p14:creationId xmlns:p14="http://schemas.microsoft.com/office/powerpoint/2010/main" val="39610278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chemeClr val="accent2"/>
              </a:buClr>
              <a:defRPr>
                <a:solidFill>
                  <a:srgbClr val="4B5055"/>
                </a:solidFill>
              </a:defRPr>
            </a:lvl1pPr>
            <a:lvl2pPr>
              <a:buClr>
                <a:schemeClr val="accent2"/>
              </a:buClr>
              <a:defRPr>
                <a:solidFill>
                  <a:srgbClr val="4B5055"/>
                </a:solidFill>
              </a:defRPr>
            </a:lvl2pPr>
            <a:lvl3pPr>
              <a:buClr>
                <a:schemeClr val="accent2"/>
              </a:buClr>
              <a:defRPr>
                <a:solidFill>
                  <a:srgbClr val="4B5055"/>
                </a:solidFill>
              </a:defRPr>
            </a:lvl3pPr>
            <a:lvl4pPr>
              <a:buClr>
                <a:schemeClr val="accent2"/>
              </a:buClr>
              <a:defRPr>
                <a:solidFill>
                  <a:srgbClr val="4B5055"/>
                </a:solidFill>
              </a:defRPr>
            </a:lvl4pPr>
            <a:lvl5pPr>
              <a:buClr>
                <a:schemeClr val="accent2"/>
              </a:buClr>
              <a:defRPr>
                <a:solidFill>
                  <a:srgbClr val="4B5055"/>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a:xfrm>
            <a:off x="3542985" y="4829694"/>
            <a:ext cx="2058030" cy="274194"/>
          </a:xfrm>
          <a:prstGeom prst="rect">
            <a:avLst/>
          </a:prstGeom>
        </p:spPr>
        <p:txBody>
          <a:bodyPr lIns="60506" tIns="30253" rIns="60506" bIns="30253"/>
          <a:lstStyle/>
          <a:p>
            <a:fld id="{D9D96CCA-7BDF-454E-B5B0-A1D9332F4555}" type="slidenum">
              <a:rPr lang="en-US" smtClean="0"/>
              <a:pPr/>
              <a:t>‹#›</a:t>
            </a:fld>
            <a:endParaRPr lang="en-US" dirty="0"/>
          </a:p>
        </p:txBody>
      </p:sp>
    </p:spTree>
    <p:extLst>
      <p:ext uri="{BB962C8B-B14F-4D97-AF65-F5344CB8AC3E}">
        <p14:creationId xmlns:p14="http://schemas.microsoft.com/office/powerpoint/2010/main" val="2061447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09600" y="1143000"/>
            <a:ext cx="7772400" cy="1428750"/>
          </a:xfrm>
        </p:spPr>
        <p:txBody>
          <a:bodyPr/>
          <a:lstStyle>
            <a:lvl1pPr>
              <a:defRPr sz="4400"/>
            </a:lvl1pPr>
          </a:lstStyle>
          <a:p>
            <a:r>
              <a:rPr lang="en-US" dirty="0" smtClean="0"/>
              <a:t>Click to edit Master title style</a:t>
            </a:r>
            <a:endParaRPr lang="en-JM" dirty="0"/>
          </a:p>
        </p:txBody>
      </p:sp>
      <p:pic>
        <p:nvPicPr>
          <p:cNvPr id="8" name="Picture 3" descr="Vergic_logo_tagline_CMYK.eps"/>
          <p:cNvPicPr>
            <a:picLocks noChangeAspect="1"/>
          </p:cNvPicPr>
          <p:nvPr userDrawn="1"/>
        </p:nvPicPr>
        <p:blipFill>
          <a:blip r:embed="rId3">
            <a:extLst>
              <a:ext uri="{28A0092B-C50C-407E-A947-70E740481C1C}">
                <a14:useLocalDpi xmlns:a14="http://schemas.microsoft.com/office/drawing/2010/main" val="0"/>
              </a:ext>
            </a:extLst>
          </a:blip>
          <a:srcRect b="20461"/>
          <a:stretch>
            <a:fillRect/>
          </a:stretch>
        </p:blipFill>
        <p:spPr bwMode="auto">
          <a:xfrm>
            <a:off x="7375779" y="4552950"/>
            <a:ext cx="1539621" cy="436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17"/>
          <p:cNvSpPr>
            <a:spLocks noGrp="1"/>
          </p:cNvSpPr>
          <p:nvPr>
            <p:ph sz="quarter" idx="10" hasCustomPrompt="1"/>
          </p:nvPr>
        </p:nvSpPr>
        <p:spPr>
          <a:xfrm>
            <a:off x="685800" y="2686050"/>
            <a:ext cx="6629400" cy="342900"/>
          </a:xfrm>
        </p:spPr>
        <p:txBody>
          <a:bodyPr/>
          <a:lstStyle>
            <a:lvl1pPr marL="0" indent="0">
              <a:buNone/>
              <a:defRPr sz="2000" baseline="0">
                <a:solidFill>
                  <a:schemeClr val="accent5"/>
                </a:solidFill>
                <a:latin typeface="Calibri"/>
                <a:cs typeface="Calibri"/>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sv-SE" dirty="0" err="1" smtClean="0"/>
              <a:t>Title</a:t>
            </a:r>
            <a:r>
              <a:rPr lang="sv-SE" dirty="0" smtClean="0"/>
              <a:t> 2</a:t>
            </a:r>
          </a:p>
        </p:txBody>
      </p:sp>
      <p:sp>
        <p:nvSpPr>
          <p:cNvPr id="19" name="Content Placeholder 17"/>
          <p:cNvSpPr>
            <a:spLocks noGrp="1"/>
          </p:cNvSpPr>
          <p:nvPr>
            <p:ph sz="quarter" idx="11" hasCustomPrompt="1"/>
          </p:nvPr>
        </p:nvSpPr>
        <p:spPr>
          <a:xfrm>
            <a:off x="685800" y="3105150"/>
            <a:ext cx="6629400" cy="571500"/>
          </a:xfrm>
        </p:spPr>
        <p:txBody>
          <a:bodyPr/>
          <a:lstStyle>
            <a:lvl1pPr marL="0" marR="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sz="1600" baseline="0">
                <a:solidFill>
                  <a:schemeClr val="accent5"/>
                </a:solidFill>
                <a:latin typeface="Calibri"/>
                <a:cs typeface="Calibri"/>
              </a:defRPr>
            </a:lvl1pPr>
            <a:lvl2pPr marL="457200" indent="0">
              <a:buNone/>
              <a:defRPr sz="2800"/>
            </a:lvl2pPr>
            <a:lvl3pPr marL="914400" indent="0">
              <a:buNone/>
              <a:defRPr sz="2800"/>
            </a:lvl3pPr>
            <a:lvl4pPr marL="1371600" indent="0">
              <a:buNone/>
              <a:defRPr sz="2800"/>
            </a:lvl4pPr>
            <a:lvl5pPr marL="1828800" indent="0">
              <a:buNone/>
              <a:defRPr sz="2800"/>
            </a:lvl5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a:pP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 </a:t>
            </a: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a:t>
            </a:r>
          </a:p>
          <a:p>
            <a:pPr lvl="0"/>
            <a:endParaRPr lang="sv-SE" dirty="0" smtClean="0"/>
          </a:p>
        </p:txBody>
      </p:sp>
    </p:spTree>
    <p:extLst>
      <p:ext uri="{BB962C8B-B14F-4D97-AF65-F5344CB8AC3E}">
        <p14:creationId xmlns:p14="http://schemas.microsoft.com/office/powerpoint/2010/main" val="3999032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5" name="Rectangle 4"/>
          <p:cNvSpPr/>
          <p:nvPr userDrawn="1"/>
        </p:nvSpPr>
        <p:spPr>
          <a:xfrm>
            <a:off x="0" y="0"/>
            <a:ext cx="92202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2819400" y="2114550"/>
            <a:ext cx="4876800" cy="5715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2819400" y="2876550"/>
            <a:ext cx="5791200" cy="1600200"/>
          </a:xfrm>
        </p:spPr>
        <p:txBody>
          <a:bodyPr>
            <a:normAutofit/>
          </a:bodyPr>
          <a:lstStyle>
            <a:lvl1pPr>
              <a:buNone/>
              <a:defRPr sz="2400" b="0" i="0">
                <a:solidFill>
                  <a:schemeClr val="bg1"/>
                </a:solidFill>
                <a:latin typeface="Calibri"/>
                <a:cs typeface="Calibri"/>
              </a:defRPr>
            </a:lvl1pPr>
          </a:lstStyle>
          <a:p>
            <a:pPr lvl="0"/>
            <a:endParaRPr lang="en-JM" dirty="0"/>
          </a:p>
        </p:txBody>
      </p:sp>
      <p:sp>
        <p:nvSpPr>
          <p:cNvPr id="3" name="Content Placeholder 2"/>
          <p:cNvSpPr>
            <a:spLocks noGrp="1"/>
          </p:cNvSpPr>
          <p:nvPr>
            <p:ph sz="quarter" idx="15"/>
          </p:nvPr>
        </p:nvSpPr>
        <p:spPr>
          <a:xfrm>
            <a:off x="1905000" y="2057400"/>
            <a:ext cx="838200" cy="85725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endParaRPr lang="en-JM" dirty="0"/>
          </a:p>
        </p:txBody>
      </p:sp>
    </p:spTree>
    <p:extLst>
      <p:ext uri="{BB962C8B-B14F-4D97-AF65-F5344CB8AC3E}">
        <p14:creationId xmlns:p14="http://schemas.microsoft.com/office/powerpoint/2010/main" val="2189296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hapter slide">
    <p:spTree>
      <p:nvGrpSpPr>
        <p:cNvPr id="1" name=""/>
        <p:cNvGrpSpPr/>
        <p:nvPr/>
      </p:nvGrpSpPr>
      <p:grpSpPr>
        <a:xfrm>
          <a:off x="0" y="0"/>
          <a:ext cx="0" cy="0"/>
          <a:chOff x="0" y="0"/>
          <a:chExt cx="0" cy="0"/>
        </a:xfrm>
      </p:grpSpPr>
      <p:sp>
        <p:nvSpPr>
          <p:cNvPr id="5" name="Rectangle 4"/>
          <p:cNvSpPr/>
          <p:nvPr userDrawn="1"/>
        </p:nvSpPr>
        <p:spPr>
          <a:xfrm>
            <a:off x="0" y="0"/>
            <a:ext cx="9144000" cy="516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2819400" y="2114550"/>
            <a:ext cx="4876800" cy="5715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2819400" y="2800350"/>
            <a:ext cx="5943600" cy="1943100"/>
          </a:xfrm>
        </p:spPr>
        <p:txBody>
          <a:bodyPr>
            <a:normAutofit/>
          </a:bodyPr>
          <a:lstStyle>
            <a:lvl1pPr>
              <a:buNone/>
              <a:defRPr sz="2400" b="0" i="0">
                <a:solidFill>
                  <a:schemeClr val="bg1"/>
                </a:solidFill>
                <a:latin typeface="Calibri"/>
                <a:cs typeface="Calibri"/>
              </a:defRPr>
            </a:lvl1pPr>
          </a:lstStyle>
          <a:p>
            <a:pPr lvl="0"/>
            <a:endParaRPr lang="en-JM" dirty="0"/>
          </a:p>
        </p:txBody>
      </p:sp>
      <p:sp>
        <p:nvSpPr>
          <p:cNvPr id="3" name="Content Placeholder 2"/>
          <p:cNvSpPr>
            <a:spLocks noGrp="1"/>
          </p:cNvSpPr>
          <p:nvPr>
            <p:ph sz="quarter" idx="15"/>
          </p:nvPr>
        </p:nvSpPr>
        <p:spPr>
          <a:xfrm>
            <a:off x="1905000" y="2057400"/>
            <a:ext cx="838200" cy="85725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endParaRPr lang="en-JM" dirty="0"/>
          </a:p>
        </p:txBody>
      </p:sp>
    </p:spTree>
    <p:extLst>
      <p:ext uri="{BB962C8B-B14F-4D97-AF65-F5344CB8AC3E}">
        <p14:creationId xmlns:p14="http://schemas.microsoft.com/office/powerpoint/2010/main" val="1707806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hapter slide">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2819400" y="2114550"/>
            <a:ext cx="4876800" cy="5715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2819400" y="2838450"/>
            <a:ext cx="6019800" cy="1714500"/>
          </a:xfrm>
        </p:spPr>
        <p:txBody>
          <a:bodyPr>
            <a:normAutofit/>
          </a:bodyPr>
          <a:lstStyle>
            <a:lvl1pPr>
              <a:buNone/>
              <a:defRPr sz="2400" b="0" i="0">
                <a:solidFill>
                  <a:schemeClr val="bg1"/>
                </a:solidFill>
                <a:latin typeface="+mn-lt"/>
                <a:cs typeface="Cabin Bold"/>
              </a:defRPr>
            </a:lvl1pPr>
          </a:lstStyle>
          <a:p>
            <a:pPr lvl="0"/>
            <a:endParaRPr lang="en-JM" dirty="0"/>
          </a:p>
        </p:txBody>
      </p:sp>
      <p:sp>
        <p:nvSpPr>
          <p:cNvPr id="3" name="Content Placeholder 2"/>
          <p:cNvSpPr>
            <a:spLocks noGrp="1"/>
          </p:cNvSpPr>
          <p:nvPr>
            <p:ph sz="quarter" idx="15"/>
          </p:nvPr>
        </p:nvSpPr>
        <p:spPr>
          <a:xfrm>
            <a:off x="1905000" y="2057400"/>
            <a:ext cx="838200" cy="85725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endParaRPr lang="en-JM" dirty="0"/>
          </a:p>
        </p:txBody>
      </p:sp>
    </p:spTree>
    <p:extLst>
      <p:ext uri="{BB962C8B-B14F-4D97-AF65-F5344CB8AC3E}">
        <p14:creationId xmlns:p14="http://schemas.microsoft.com/office/powerpoint/2010/main" val="1863773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hapter slide">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2819400" y="2114550"/>
            <a:ext cx="4876800" cy="5715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2819400" y="2800350"/>
            <a:ext cx="5791200" cy="1428750"/>
          </a:xfrm>
        </p:spPr>
        <p:txBody>
          <a:bodyPr>
            <a:normAutofit/>
          </a:bodyPr>
          <a:lstStyle>
            <a:lvl1pPr>
              <a:buNone/>
              <a:defRPr sz="2400" b="0" i="0">
                <a:solidFill>
                  <a:schemeClr val="bg1"/>
                </a:solidFill>
                <a:latin typeface="Calibri"/>
                <a:cs typeface="Calibri"/>
              </a:defRPr>
            </a:lvl1pPr>
          </a:lstStyle>
          <a:p>
            <a:pPr lvl="0"/>
            <a:endParaRPr lang="en-JM" dirty="0"/>
          </a:p>
        </p:txBody>
      </p:sp>
      <p:sp>
        <p:nvSpPr>
          <p:cNvPr id="3" name="Content Placeholder 2"/>
          <p:cNvSpPr>
            <a:spLocks noGrp="1"/>
          </p:cNvSpPr>
          <p:nvPr>
            <p:ph sz="quarter" idx="15"/>
          </p:nvPr>
        </p:nvSpPr>
        <p:spPr>
          <a:xfrm>
            <a:off x="1905000" y="2057400"/>
            <a:ext cx="838200" cy="85725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endParaRPr lang="en-JM" dirty="0"/>
          </a:p>
        </p:txBody>
      </p:sp>
    </p:spTree>
    <p:extLst>
      <p:ext uri="{BB962C8B-B14F-4D97-AF65-F5344CB8AC3E}">
        <p14:creationId xmlns:p14="http://schemas.microsoft.com/office/powerpoint/2010/main" val="3681510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hapter slide">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2819400" y="2114550"/>
            <a:ext cx="4876800" cy="5715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2819400" y="2724150"/>
            <a:ext cx="5867400" cy="1733550"/>
          </a:xfrm>
        </p:spPr>
        <p:txBody>
          <a:bodyPr>
            <a:normAutofit/>
          </a:bodyPr>
          <a:lstStyle>
            <a:lvl1pPr>
              <a:buNone/>
              <a:defRPr sz="2400" b="0" i="0">
                <a:solidFill>
                  <a:schemeClr val="bg1"/>
                </a:solidFill>
                <a:latin typeface="Calibri"/>
                <a:cs typeface="Calibri"/>
              </a:defRPr>
            </a:lvl1pPr>
          </a:lstStyle>
          <a:p>
            <a:pPr lvl="0"/>
            <a:endParaRPr lang="en-JM" dirty="0"/>
          </a:p>
        </p:txBody>
      </p:sp>
      <p:sp>
        <p:nvSpPr>
          <p:cNvPr id="3" name="Content Placeholder 2"/>
          <p:cNvSpPr>
            <a:spLocks noGrp="1"/>
          </p:cNvSpPr>
          <p:nvPr>
            <p:ph sz="quarter" idx="15"/>
          </p:nvPr>
        </p:nvSpPr>
        <p:spPr>
          <a:xfrm>
            <a:off x="1905000" y="2057400"/>
            <a:ext cx="838200" cy="857250"/>
          </a:xfrm>
          <a:prstGeom prst="ellipse">
            <a:avLst/>
          </a:prstGeom>
          <a:solidFill>
            <a:schemeClr val="bg1"/>
          </a:solidFill>
          <a:ln>
            <a:noFill/>
          </a:ln>
        </p:spPr>
        <p:txBody>
          <a:bodyPr anchor="ctr"/>
          <a:lstStyle>
            <a:lvl1pPr marL="0" indent="0" algn="ctr">
              <a:buFontTx/>
              <a:buNone/>
              <a:defRPr b="0" i="0">
                <a:ln>
                  <a:noFill/>
                </a:ln>
                <a:solidFill>
                  <a:schemeClr val="tx1"/>
                </a:solidFill>
                <a:latin typeface="Neo Tech Std"/>
                <a:cs typeface="Neo Tech Std"/>
              </a:defRPr>
            </a:lvl1pPr>
          </a:lstStyle>
          <a:p>
            <a:pPr lvl="0"/>
            <a:endParaRPr lang="en-JM" dirty="0"/>
          </a:p>
        </p:txBody>
      </p:sp>
    </p:spTree>
    <p:extLst>
      <p:ext uri="{BB962C8B-B14F-4D97-AF65-F5344CB8AC3E}">
        <p14:creationId xmlns:p14="http://schemas.microsoft.com/office/powerpoint/2010/main" val="3852837538"/>
      </p:ext>
    </p:extLst>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theme" Target="../theme/theme1.xml"/><Relationship Id="rId36" Type="http://schemas.openxmlformats.org/officeDocument/2006/relationships/image" Target="../media/image1.jp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13085" y="0"/>
            <a:ext cx="9144000" cy="5143500"/>
          </a:xfrm>
          <a:prstGeom prst="rect">
            <a:avLst/>
          </a:prstGeom>
        </p:spPr>
      </p:pic>
      <p:sp>
        <p:nvSpPr>
          <p:cNvPr id="1028" name="Title Placeholder 1"/>
          <p:cNvSpPr>
            <a:spLocks noGrp="1"/>
          </p:cNvSpPr>
          <p:nvPr>
            <p:ph type="title"/>
          </p:nvPr>
        </p:nvSpPr>
        <p:spPr bwMode="auto">
          <a:xfrm>
            <a:off x="457200" y="205978"/>
            <a:ext cx="8229600" cy="53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1029" name="Text Placeholder 2"/>
          <p:cNvSpPr>
            <a:spLocks noGrp="1"/>
          </p:cNvSpPr>
          <p:nvPr>
            <p:ph type="body" idx="1"/>
          </p:nvPr>
        </p:nvSpPr>
        <p:spPr bwMode="auto">
          <a:xfrm>
            <a:off x="457200" y="102870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text </a:t>
            </a:r>
            <a:r>
              <a:rPr lang="sv-SE" noProof="0" dirty="0" err="1" smtClean="0"/>
              <a:t>styles</a:t>
            </a:r>
            <a:endParaRPr lang="sv-SE" noProof="0" dirty="0" smtClean="0"/>
          </a:p>
          <a:p>
            <a:pPr lvl="1"/>
            <a:r>
              <a:rPr lang="sv-SE" noProof="0" dirty="0" smtClean="0"/>
              <a:t>Second </a:t>
            </a:r>
            <a:r>
              <a:rPr lang="sv-SE" noProof="0" dirty="0" err="1" smtClean="0"/>
              <a:t>level</a:t>
            </a:r>
            <a:endParaRPr lang="sv-SE" noProof="0" dirty="0" smtClean="0"/>
          </a:p>
          <a:p>
            <a:pPr lvl="2"/>
            <a:r>
              <a:rPr lang="sv-SE" noProof="0" dirty="0" err="1" smtClean="0"/>
              <a:t>Third</a:t>
            </a:r>
            <a:r>
              <a:rPr lang="sv-SE" noProof="0" dirty="0" smtClean="0"/>
              <a:t> </a:t>
            </a:r>
            <a:r>
              <a:rPr lang="sv-SE" noProof="0" dirty="0" err="1" smtClean="0"/>
              <a:t>level</a:t>
            </a:r>
            <a:endParaRPr lang="sv-SE" noProof="0" dirty="0" smtClean="0"/>
          </a:p>
          <a:p>
            <a:pPr lvl="3"/>
            <a:r>
              <a:rPr lang="sv-SE" noProof="0" dirty="0" err="1" smtClean="0"/>
              <a:t>Fourth</a:t>
            </a:r>
            <a:r>
              <a:rPr lang="sv-SE" noProof="0" dirty="0" smtClean="0"/>
              <a:t> </a:t>
            </a:r>
            <a:r>
              <a:rPr lang="sv-SE" noProof="0" dirty="0" err="1" smtClean="0"/>
              <a:t>level</a:t>
            </a:r>
            <a:endParaRPr lang="sv-SE" noProof="0" dirty="0" smtClean="0"/>
          </a:p>
          <a:p>
            <a:pPr lvl="4"/>
            <a:r>
              <a:rPr lang="sv-SE" noProof="0" dirty="0" err="1" smtClean="0"/>
              <a:t>Fifth</a:t>
            </a:r>
            <a:r>
              <a:rPr lang="sv-SE" noProof="0" dirty="0" smtClean="0"/>
              <a:t> </a:t>
            </a:r>
            <a:r>
              <a:rPr lang="sv-SE" noProof="0" dirty="0" err="1" smtClean="0"/>
              <a:t>level</a:t>
            </a:r>
            <a:endParaRPr lang="sv-SE" noProof="0" dirty="0"/>
          </a:p>
        </p:txBody>
      </p:sp>
    </p:spTree>
  </p:cSld>
  <p:clrMap bg1="lt1" tx1="dk1" bg2="lt2" tx2="dk2" accent1="accent1" accent2="accent2" accent3="accent3" accent4="accent4" accent5="accent5" accent6="accent6" hlink="hlink" folHlink="folHlink"/>
  <p:sldLayoutIdLst>
    <p:sldLayoutId id="2147483940" r:id="rId1"/>
    <p:sldLayoutId id="2147483945" r:id="rId2"/>
    <p:sldLayoutId id="2147483941" r:id="rId3"/>
    <p:sldLayoutId id="2147483922" r:id="rId4"/>
    <p:sldLayoutId id="2147483927" r:id="rId5"/>
    <p:sldLayoutId id="2147483936" r:id="rId6"/>
    <p:sldLayoutId id="2147483939" r:id="rId7"/>
    <p:sldLayoutId id="2147483937" r:id="rId8"/>
    <p:sldLayoutId id="2147483938" r:id="rId9"/>
    <p:sldLayoutId id="2147483942" r:id="rId10"/>
    <p:sldLayoutId id="2147483944" r:id="rId11"/>
    <p:sldLayoutId id="2147483911" r:id="rId12"/>
    <p:sldLayoutId id="2147483912" r:id="rId13"/>
    <p:sldLayoutId id="2147483923" r:id="rId14"/>
    <p:sldLayoutId id="2147483913" r:id="rId15"/>
    <p:sldLayoutId id="2147483924" r:id="rId16"/>
    <p:sldLayoutId id="2147483914" r:id="rId17"/>
    <p:sldLayoutId id="2147483915" r:id="rId18"/>
    <p:sldLayoutId id="2147483916" r:id="rId19"/>
    <p:sldLayoutId id="2147483917" r:id="rId20"/>
    <p:sldLayoutId id="2147483925" r:id="rId21"/>
    <p:sldLayoutId id="2147483926" r:id="rId22"/>
    <p:sldLayoutId id="2147483918" r:id="rId23"/>
    <p:sldLayoutId id="2147483919" r:id="rId24"/>
    <p:sldLayoutId id="2147483920" r:id="rId25"/>
    <p:sldLayoutId id="2147483921" r:id="rId26"/>
    <p:sldLayoutId id="2147483929" r:id="rId27"/>
    <p:sldLayoutId id="2147483930" r:id="rId28"/>
    <p:sldLayoutId id="2147483931" r:id="rId29"/>
    <p:sldLayoutId id="2147483932" r:id="rId30"/>
    <p:sldLayoutId id="2147483933" r:id="rId31"/>
    <p:sldLayoutId id="2147483934" r:id="rId32"/>
    <p:sldLayoutId id="2147483935" r:id="rId33"/>
    <p:sldLayoutId id="2147483946" r:id="rId34"/>
  </p:sldLayoutIdLst>
  <p:timing>
    <p:tnLst>
      <p:par>
        <p:cTn xmlns:p14="http://schemas.microsoft.com/office/powerpoint/2010/main" id="1" dur="indefinite" restart="never" nodeType="tmRoot"/>
      </p:par>
    </p:tnLst>
  </p:timing>
  <p:hf hdr="0" dt="0"/>
  <p:txStyles>
    <p:titleStyle>
      <a:lvl1pPr algn="l" rtl="0" eaLnBrk="0" fontAlgn="base" hangingPunct="0">
        <a:spcBef>
          <a:spcPct val="0"/>
        </a:spcBef>
        <a:spcAft>
          <a:spcPct val="0"/>
        </a:spcAft>
        <a:defRPr sz="2800" kern="1200">
          <a:solidFill>
            <a:srgbClr val="961E90"/>
          </a:solidFill>
          <a:latin typeface="Calibri"/>
          <a:ea typeface="ＭＳ Ｐゴシック" charset="0"/>
          <a:cs typeface="Calibri"/>
        </a:defRPr>
      </a:lvl1pPr>
      <a:lvl2pPr algn="l" rtl="0" eaLnBrk="0" fontAlgn="base" hangingPunct="0">
        <a:spcBef>
          <a:spcPct val="0"/>
        </a:spcBef>
        <a:spcAft>
          <a:spcPct val="0"/>
        </a:spcAft>
        <a:defRPr sz="4400">
          <a:solidFill>
            <a:srgbClr val="961E90"/>
          </a:solidFill>
          <a:latin typeface="Neo Tech Std Light" charset="0"/>
          <a:ea typeface="ＭＳ Ｐゴシック" charset="0"/>
        </a:defRPr>
      </a:lvl2pPr>
      <a:lvl3pPr algn="l" rtl="0" eaLnBrk="0" fontAlgn="base" hangingPunct="0">
        <a:spcBef>
          <a:spcPct val="0"/>
        </a:spcBef>
        <a:spcAft>
          <a:spcPct val="0"/>
        </a:spcAft>
        <a:defRPr sz="4400">
          <a:solidFill>
            <a:srgbClr val="961E90"/>
          </a:solidFill>
          <a:latin typeface="Neo Tech Std Light" charset="0"/>
          <a:ea typeface="ＭＳ Ｐゴシック" charset="0"/>
        </a:defRPr>
      </a:lvl3pPr>
      <a:lvl4pPr algn="l" rtl="0" eaLnBrk="0" fontAlgn="base" hangingPunct="0">
        <a:spcBef>
          <a:spcPct val="0"/>
        </a:spcBef>
        <a:spcAft>
          <a:spcPct val="0"/>
        </a:spcAft>
        <a:defRPr sz="4400">
          <a:solidFill>
            <a:srgbClr val="961E90"/>
          </a:solidFill>
          <a:latin typeface="Neo Tech Std Light" charset="0"/>
          <a:ea typeface="ＭＳ Ｐゴシック" charset="0"/>
        </a:defRPr>
      </a:lvl4pPr>
      <a:lvl5pPr algn="l" rtl="0" eaLnBrk="0" fontAlgn="base" hangingPunct="0">
        <a:spcBef>
          <a:spcPct val="0"/>
        </a:spcBef>
        <a:spcAft>
          <a:spcPct val="0"/>
        </a:spcAft>
        <a:defRPr sz="4400">
          <a:solidFill>
            <a:srgbClr val="961E90"/>
          </a:solidFill>
          <a:latin typeface="Neo Tech Std Light" charset="0"/>
          <a:ea typeface="ＭＳ Ｐゴシック" charset="0"/>
        </a:defRPr>
      </a:lvl5pPr>
      <a:lvl6pPr marL="457200" algn="l" rtl="0" fontAlgn="base">
        <a:spcBef>
          <a:spcPct val="0"/>
        </a:spcBef>
        <a:spcAft>
          <a:spcPct val="0"/>
        </a:spcAft>
        <a:defRPr sz="4400">
          <a:solidFill>
            <a:srgbClr val="961E90"/>
          </a:solidFill>
          <a:latin typeface="PT Sans Narrow" pitchFamily="34" charset="0"/>
        </a:defRPr>
      </a:lvl6pPr>
      <a:lvl7pPr marL="914400" algn="l" rtl="0" fontAlgn="base">
        <a:spcBef>
          <a:spcPct val="0"/>
        </a:spcBef>
        <a:spcAft>
          <a:spcPct val="0"/>
        </a:spcAft>
        <a:defRPr sz="4400">
          <a:solidFill>
            <a:srgbClr val="961E90"/>
          </a:solidFill>
          <a:latin typeface="PT Sans Narrow" pitchFamily="34" charset="0"/>
        </a:defRPr>
      </a:lvl7pPr>
      <a:lvl8pPr marL="1371600" algn="l" rtl="0" fontAlgn="base">
        <a:spcBef>
          <a:spcPct val="0"/>
        </a:spcBef>
        <a:spcAft>
          <a:spcPct val="0"/>
        </a:spcAft>
        <a:defRPr sz="4400">
          <a:solidFill>
            <a:srgbClr val="961E90"/>
          </a:solidFill>
          <a:latin typeface="PT Sans Narrow" pitchFamily="34" charset="0"/>
        </a:defRPr>
      </a:lvl8pPr>
      <a:lvl9pPr marL="1828800" algn="l" rtl="0" fontAlgn="base">
        <a:spcBef>
          <a:spcPct val="0"/>
        </a:spcBef>
        <a:spcAft>
          <a:spcPct val="0"/>
        </a:spcAft>
        <a:defRPr sz="4400">
          <a:solidFill>
            <a:srgbClr val="961E90"/>
          </a:solidFill>
          <a:latin typeface="PT Sans Narrow" pitchFamily="34" charset="0"/>
        </a:defRPr>
      </a:lvl9pPr>
    </p:titleStyle>
    <p:bodyStyle>
      <a:lvl1pPr marL="342900" indent="-342900" algn="l" rtl="0" eaLnBrk="0" fontAlgn="base" hangingPunct="0">
        <a:spcBef>
          <a:spcPct val="20000"/>
        </a:spcBef>
        <a:spcAft>
          <a:spcPct val="0"/>
        </a:spcAft>
        <a:buClr>
          <a:schemeClr val="accent2"/>
        </a:buClr>
        <a:buFont typeface="Wingdings" charset="2"/>
        <a:buChar char="§"/>
        <a:defRPr sz="2800" b="0" i="0" kern="1200">
          <a:solidFill>
            <a:srgbClr val="404040"/>
          </a:solidFill>
          <a:latin typeface="Calibri"/>
          <a:ea typeface="ＭＳ Ｐゴシック" charset="0"/>
          <a:cs typeface="Calibri"/>
        </a:defRPr>
      </a:lvl1pPr>
      <a:lvl2pPr marL="742950" indent="-285750" algn="l" rtl="0" eaLnBrk="0" fontAlgn="base" hangingPunct="0">
        <a:spcBef>
          <a:spcPct val="20000"/>
        </a:spcBef>
        <a:spcAft>
          <a:spcPct val="0"/>
        </a:spcAft>
        <a:buFont typeface="Arial" charset="0"/>
        <a:buChar char="–"/>
        <a:defRPr sz="2400" b="0" i="0" kern="1200">
          <a:solidFill>
            <a:srgbClr val="404040"/>
          </a:solidFill>
          <a:latin typeface="Calibri"/>
          <a:ea typeface="ＭＳ Ｐゴシック" charset="0"/>
          <a:cs typeface="Calibri"/>
        </a:defRPr>
      </a:lvl2pPr>
      <a:lvl3pPr marL="1143000" indent="-228600" algn="l" rtl="0" eaLnBrk="0" fontAlgn="base" hangingPunct="0">
        <a:spcBef>
          <a:spcPct val="20000"/>
        </a:spcBef>
        <a:spcAft>
          <a:spcPct val="0"/>
        </a:spcAft>
        <a:buFont typeface="Arial" charset="0"/>
        <a:buChar char="•"/>
        <a:defRPr sz="2000" b="0" i="0" kern="1200">
          <a:solidFill>
            <a:srgbClr val="404040"/>
          </a:solidFill>
          <a:latin typeface="Calibri"/>
          <a:ea typeface="ＭＳ Ｐゴシック" charset="0"/>
          <a:cs typeface="Calibri"/>
        </a:defRPr>
      </a:lvl3pPr>
      <a:lvl4pPr marL="1600200" indent="-228600" algn="l" rtl="0" eaLnBrk="0" fontAlgn="base" hangingPunct="0">
        <a:spcBef>
          <a:spcPct val="20000"/>
        </a:spcBef>
        <a:spcAft>
          <a:spcPct val="0"/>
        </a:spcAft>
        <a:buFont typeface="Arial" charset="0"/>
        <a:buChar char="–"/>
        <a:defRPr b="0" i="0" kern="1200">
          <a:solidFill>
            <a:srgbClr val="404040"/>
          </a:solidFill>
          <a:latin typeface="Calibri"/>
          <a:ea typeface="ＭＳ Ｐゴシック" charset="0"/>
          <a:cs typeface="Calibri"/>
        </a:defRPr>
      </a:lvl4pPr>
      <a:lvl5pPr marL="2057400" indent="-228600" algn="l" rtl="0" eaLnBrk="0" fontAlgn="base" hangingPunct="0">
        <a:spcBef>
          <a:spcPct val="20000"/>
        </a:spcBef>
        <a:spcAft>
          <a:spcPct val="0"/>
        </a:spcAft>
        <a:buFont typeface="Arial" charset="0"/>
        <a:buChar char="»"/>
        <a:defRPr b="0" i="0" kern="1200">
          <a:solidFill>
            <a:srgbClr val="404040"/>
          </a:solidFill>
          <a:latin typeface="Calibri"/>
          <a:ea typeface="ＭＳ Ｐゴシック" charset="0"/>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7.jpg"/><Relationship Id="rId4" Type="http://schemas.openxmlformats.org/officeDocument/2006/relationships/image" Target="../media/image2.emf"/><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image" Target="../media/image68.png"/><Relationship Id="rId5" Type="http://schemas.openxmlformats.org/officeDocument/2006/relationships/image" Target="../media/image69.png"/><Relationship Id="rId1" Type="http://schemas.openxmlformats.org/officeDocument/2006/relationships/slideLayout" Target="../slideLayouts/slideLayout34.xml"/><Relationship Id="rId2" Type="http://schemas.openxmlformats.org/officeDocument/2006/relationships/image" Target="../media/image6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xml"/><Relationship Id="rId3" Type="http://schemas.openxmlformats.org/officeDocument/2006/relationships/image" Target="../media/image3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xml"/><Relationship Id="rId3" Type="http://schemas.openxmlformats.org/officeDocument/2006/relationships/image" Target="../media/image4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xml"/><Relationship Id="rId3" Type="http://schemas.openxmlformats.org/officeDocument/2006/relationships/image" Target="../media/image4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5.xml"/><Relationship Id="rId3" Type="http://schemas.openxmlformats.org/officeDocument/2006/relationships/image" Target="../media/image4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6.xml"/><Relationship Id="rId3" Type="http://schemas.openxmlformats.org/officeDocument/2006/relationships/image" Target="../media/image43.jpg"/></Relationships>
</file>

<file path=ppt/slides/_rels/slide8.xml.rels><?xml version="1.0" encoding="UTF-8" standalone="yes"?>
<Relationships xmlns="http://schemas.openxmlformats.org/package/2006/relationships"><Relationship Id="rId11" Type="http://schemas.openxmlformats.org/officeDocument/2006/relationships/image" Target="../media/image53.png"/><Relationship Id="rId12" Type="http://schemas.openxmlformats.org/officeDocument/2006/relationships/image" Target="../media/image54.png"/><Relationship Id="rId13" Type="http://schemas.openxmlformats.org/officeDocument/2006/relationships/image" Target="../media/image55.png"/><Relationship Id="rId14" Type="http://schemas.openxmlformats.org/officeDocument/2006/relationships/image" Target="../media/image56.png"/><Relationship Id="rId15" Type="http://schemas.openxmlformats.org/officeDocument/2006/relationships/image" Target="../media/image57.png"/><Relationship Id="rId16" Type="http://schemas.openxmlformats.org/officeDocument/2006/relationships/image" Target="../media/image58.png"/><Relationship Id="rId17" Type="http://schemas.openxmlformats.org/officeDocument/2006/relationships/image" Target="../media/image59.png"/><Relationship Id="rId18" Type="http://schemas.openxmlformats.org/officeDocument/2006/relationships/image" Target="../media/image60.png"/><Relationship Id="rId1" Type="http://schemas.openxmlformats.org/officeDocument/2006/relationships/slideLayout" Target="../slideLayouts/slideLayout34.xml"/><Relationship Id="rId2" Type="http://schemas.openxmlformats.org/officeDocument/2006/relationships/image" Target="../media/image44.png"/><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50.png"/><Relationship Id="rId9" Type="http://schemas.openxmlformats.org/officeDocument/2006/relationships/image" Target="../media/image51.png"/><Relationship Id="rId10" Type="http://schemas.openxmlformats.org/officeDocument/2006/relationships/image" Target="../media/image52.png"/></Relationships>
</file>

<file path=ppt/slides/_rels/slide9.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png"/><Relationship Id="rId5" Type="http://schemas.openxmlformats.org/officeDocument/2006/relationships/image" Target="../media/image64.png"/><Relationship Id="rId6" Type="http://schemas.openxmlformats.org/officeDocument/2006/relationships/image" Target="../media/image65.png"/><Relationship Id="rId1" Type="http://schemas.openxmlformats.org/officeDocument/2006/relationships/slideLayout" Target="../slideLayouts/slideLayout34.xml"/><Relationship Id="rId2" Type="http://schemas.openxmlformats.org/officeDocument/2006/relationships/image" Target="../media/image6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ntactcen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09600" y="742950"/>
            <a:ext cx="7772400" cy="1428750"/>
          </a:xfrm>
        </p:spPr>
        <p:txBody>
          <a:bodyPr/>
          <a:lstStyle/>
          <a:p>
            <a:r>
              <a:rPr lang="en-US" dirty="0" smtClean="0"/>
              <a:t>Case stories</a:t>
            </a:r>
            <a:endParaRPr lang="en-US" dirty="0"/>
          </a:p>
        </p:txBody>
      </p:sp>
      <p:sp>
        <p:nvSpPr>
          <p:cNvPr id="4" name="Content Placeholder 3"/>
          <p:cNvSpPr>
            <a:spLocks noGrp="1"/>
          </p:cNvSpPr>
          <p:nvPr>
            <p:ph sz="quarter" idx="10"/>
          </p:nvPr>
        </p:nvSpPr>
        <p:spPr>
          <a:xfrm>
            <a:off x="685800" y="1962150"/>
            <a:ext cx="6629400" cy="342900"/>
          </a:xfrm>
        </p:spPr>
        <p:txBody>
          <a:bodyPr/>
          <a:lstStyle/>
          <a:p>
            <a:r>
              <a:rPr lang="en-US" dirty="0" smtClean="0">
                <a:solidFill>
                  <a:schemeClr val="tx1"/>
                </a:solidFill>
              </a:rPr>
              <a:t>Business advantages from using Vergic Engage</a:t>
            </a:r>
            <a:endParaRPr lang="en-US" dirty="0">
              <a:solidFill>
                <a:schemeClr val="tx1"/>
              </a:solidFill>
            </a:endParaRPr>
          </a:p>
        </p:txBody>
      </p:sp>
      <p:sp>
        <p:nvSpPr>
          <p:cNvPr id="5" name="Content Placeholder 4"/>
          <p:cNvSpPr>
            <a:spLocks noGrp="1"/>
          </p:cNvSpPr>
          <p:nvPr>
            <p:ph sz="quarter" idx="11"/>
          </p:nvPr>
        </p:nvSpPr>
        <p:spPr>
          <a:xfrm>
            <a:off x="685800" y="2381250"/>
            <a:ext cx="4876800" cy="800100"/>
          </a:xfrm>
        </p:spPr>
        <p:txBody>
          <a:bodyPr/>
          <a:lstStyle/>
          <a:p>
            <a:r>
              <a:rPr lang="en-US" dirty="0" smtClean="0">
                <a:solidFill>
                  <a:schemeClr val="bg1">
                    <a:lumMod val="50000"/>
                  </a:schemeClr>
                </a:solidFill>
              </a:rPr>
              <a:t>We take a look at some of our clients goals and results by implementing Vergic Engage in their business</a:t>
            </a:r>
            <a:endParaRPr lang="en-US" dirty="0">
              <a:solidFill>
                <a:schemeClr val="bg1">
                  <a:lumMod val="50000"/>
                </a:schemeClr>
              </a:solidFill>
            </a:endParaRPr>
          </a:p>
        </p:txBody>
      </p:sp>
      <p:pic>
        <p:nvPicPr>
          <p:cNvPr id="10" name="Picture 3" descr="Vergic_logo_tagline_CMYK.eps"/>
          <p:cNvPicPr>
            <a:picLocks noChangeAspect="1"/>
          </p:cNvPicPr>
          <p:nvPr/>
        </p:nvPicPr>
        <p:blipFill>
          <a:blip r:embed="rId4">
            <a:extLst>
              <a:ext uri="{28A0092B-C50C-407E-A947-70E740481C1C}">
                <a14:useLocalDpi xmlns:a14="http://schemas.microsoft.com/office/drawing/2010/main" val="0"/>
              </a:ext>
            </a:extLst>
          </a:blip>
          <a:srcRect b="20461"/>
          <a:stretch>
            <a:fillRect/>
          </a:stretch>
        </p:blipFill>
        <p:spPr bwMode="auto">
          <a:xfrm>
            <a:off x="7315200" y="4552950"/>
            <a:ext cx="1539621" cy="436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46205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037387" y="898048"/>
            <a:ext cx="4973013" cy="3121502"/>
            <a:chOff x="505200" y="1752600"/>
            <a:chExt cx="4973013" cy="3121502"/>
          </a:xfrm>
        </p:grpSpPr>
        <p:sp>
          <p:nvSpPr>
            <p:cNvPr id="8" name="Rounded Rectangle 7"/>
            <p:cNvSpPr/>
            <p:nvPr/>
          </p:nvSpPr>
          <p:spPr>
            <a:xfrm>
              <a:off x="2286000" y="1752600"/>
              <a:ext cx="1439613" cy="3121502"/>
            </a:xfrm>
            <a:prstGeom prst="roundRect">
              <a:avLst/>
            </a:prstGeom>
            <a:solidFill>
              <a:srgbClr val="F04E5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it-IT" sz="5400" dirty="0"/>
                <a:t>1</a:t>
              </a:r>
              <a:r>
                <a:rPr lang="it-IT" sz="2400" dirty="0" smtClean="0"/>
                <a:t>‰</a:t>
              </a:r>
              <a:endParaRPr lang="en-US" sz="2400" dirty="0"/>
            </a:p>
            <a:p>
              <a:pPr algn="ctr"/>
              <a:r>
                <a:rPr lang="en-US" sz="1400" dirty="0" smtClean="0"/>
                <a:t>of initial process time </a:t>
              </a:r>
              <a:endParaRPr lang="en-US" sz="1400" dirty="0"/>
            </a:p>
            <a:p>
              <a:pPr algn="ctr"/>
              <a:endParaRPr lang="en-US" sz="1200" dirty="0"/>
            </a:p>
          </p:txBody>
        </p:sp>
        <p:sp>
          <p:nvSpPr>
            <p:cNvPr id="9" name="Rounded Rectangle 8"/>
            <p:cNvSpPr/>
            <p:nvPr/>
          </p:nvSpPr>
          <p:spPr>
            <a:xfrm>
              <a:off x="4038600" y="1752600"/>
              <a:ext cx="1439613" cy="3121502"/>
            </a:xfrm>
            <a:prstGeom prst="round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it-IT" sz="5400" dirty="0" smtClean="0"/>
                <a:t>3</a:t>
              </a:r>
              <a:r>
                <a:rPr lang="it-IT" sz="2800" dirty="0" smtClean="0"/>
                <a:t>x</a:t>
              </a:r>
              <a:endParaRPr lang="it-IT" sz="2800" dirty="0"/>
            </a:p>
            <a:p>
              <a:pPr algn="ctr"/>
              <a:r>
                <a:rPr lang="it-IT" sz="1400" dirty="0" smtClean="0"/>
                <a:t>more </a:t>
              </a:r>
              <a:r>
                <a:rPr lang="it-IT" sz="1400" dirty="0" err="1" smtClean="0"/>
                <a:t>efficent</a:t>
              </a:r>
              <a:r>
                <a:rPr lang="it-IT" sz="1400" dirty="0" smtClean="0"/>
                <a:t> </a:t>
              </a:r>
              <a:r>
                <a:rPr lang="it-IT" sz="1400" dirty="0" err="1" smtClean="0"/>
                <a:t>customer</a:t>
              </a:r>
              <a:r>
                <a:rPr lang="it-IT" sz="1400" dirty="0" smtClean="0"/>
                <a:t> service *</a:t>
              </a:r>
              <a:endParaRPr lang="it-IT" sz="1400" dirty="0"/>
            </a:p>
            <a:p>
              <a:pPr algn="ctr"/>
              <a:endParaRPr lang="en-US" sz="1300" dirty="0" smtClean="0"/>
            </a:p>
          </p:txBody>
        </p:sp>
        <p:sp>
          <p:nvSpPr>
            <p:cNvPr id="10" name="Rounded Rectangle 9"/>
            <p:cNvSpPr/>
            <p:nvPr/>
          </p:nvSpPr>
          <p:spPr>
            <a:xfrm>
              <a:off x="505200" y="1752600"/>
              <a:ext cx="1439613" cy="3121502"/>
            </a:xfrm>
            <a:prstGeom prst="roundRect">
              <a:avLst/>
            </a:prstGeom>
            <a:solidFill>
              <a:srgbClr val="AB319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it-IT" sz="4800" dirty="0" smtClean="0"/>
                <a:t>-50</a:t>
              </a:r>
              <a:r>
                <a:rPr lang="it-IT" sz="2400" dirty="0" smtClean="0"/>
                <a:t>%</a:t>
              </a:r>
              <a:endParaRPr lang="en-US" sz="1400" dirty="0"/>
            </a:p>
            <a:p>
              <a:pPr algn="ctr"/>
              <a:r>
                <a:rPr lang="en-US" sz="1400" dirty="0" smtClean="0"/>
                <a:t>reduced amount of emails*</a:t>
              </a:r>
              <a:endParaRPr lang="en-US" sz="1400" dirty="0"/>
            </a:p>
            <a:p>
              <a:pPr algn="ctr"/>
              <a:endParaRPr lang="en-US" sz="1400" dirty="0"/>
            </a:p>
            <a:p>
              <a:pPr algn="ctr"/>
              <a:endParaRPr lang="en-US" sz="1300" dirty="0" smtClean="0"/>
            </a:p>
          </p:txBody>
        </p:sp>
        <p:pic>
          <p:nvPicPr>
            <p:cNvPr id="11" name="Picture 10" descr="Emai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505200"/>
              <a:ext cx="1224000" cy="1224000"/>
            </a:xfrm>
            <a:prstGeom prst="rect">
              <a:avLst/>
            </a:prstGeom>
          </p:spPr>
        </p:pic>
        <p:pic>
          <p:nvPicPr>
            <p:cNvPr id="12" name="Picture 11" descr="tim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5803" y="3500400"/>
              <a:ext cx="1224000" cy="1224000"/>
            </a:xfrm>
            <a:prstGeom prst="rect">
              <a:avLst/>
            </a:prstGeom>
          </p:spPr>
        </p:pic>
        <p:pic>
          <p:nvPicPr>
            <p:cNvPr id="13" name="Picture 12" descr="cs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3287" y="3467484"/>
              <a:ext cx="1224000" cy="1224000"/>
            </a:xfrm>
            <a:prstGeom prst="rect">
              <a:avLst/>
            </a:prstGeom>
          </p:spPr>
        </p:pic>
      </p:grpSp>
      <p:sp>
        <p:nvSpPr>
          <p:cNvPr id="14" name="TextBox 13"/>
          <p:cNvSpPr txBox="1"/>
          <p:nvPr/>
        </p:nvSpPr>
        <p:spPr>
          <a:xfrm>
            <a:off x="619676" y="4171950"/>
            <a:ext cx="7457524" cy="646331"/>
          </a:xfrm>
          <a:prstGeom prst="rect">
            <a:avLst/>
          </a:prstGeom>
          <a:noFill/>
        </p:spPr>
        <p:txBody>
          <a:bodyPr wrap="square" rtlCol="0">
            <a:spAutoFit/>
          </a:bodyPr>
          <a:lstStyle/>
          <a:p>
            <a:pPr algn="ctr"/>
            <a:r>
              <a:rPr lang="en-US" i="1" dirty="0" smtClean="0"/>
              <a:t>..and </a:t>
            </a:r>
            <a:r>
              <a:rPr lang="en-US" i="1" dirty="0"/>
              <a:t>with </a:t>
            </a:r>
            <a:r>
              <a:rPr lang="en-US" i="1" dirty="0" smtClean="0"/>
              <a:t>25% increased </a:t>
            </a:r>
            <a:r>
              <a:rPr lang="en-US" i="1" dirty="0"/>
              <a:t>customer satisfaction</a:t>
            </a:r>
          </a:p>
          <a:p>
            <a:pPr algn="ctr"/>
            <a:endParaRPr lang="en-US" i="1" dirty="0"/>
          </a:p>
        </p:txBody>
      </p:sp>
      <p:pic>
        <p:nvPicPr>
          <p:cNvPr id="15" name="Picture 14" descr="hart.png"/>
          <p:cNvPicPr>
            <a:picLocks noChangeAspect="1"/>
          </p:cNvPicPr>
          <p:nvPr/>
        </p:nvPicPr>
        <p:blipFill rotWithShape="1">
          <a:blip r:embed="rId5">
            <a:extLst>
              <a:ext uri="{28A0092B-C50C-407E-A947-70E740481C1C}">
                <a14:useLocalDpi xmlns:a14="http://schemas.microsoft.com/office/drawing/2010/main" val="0"/>
              </a:ext>
            </a:extLst>
          </a:blip>
          <a:srcRect r="-5733"/>
          <a:stretch/>
        </p:blipFill>
        <p:spPr>
          <a:xfrm>
            <a:off x="4267200" y="4552950"/>
            <a:ext cx="381000" cy="360348"/>
          </a:xfrm>
          <a:prstGeom prst="rect">
            <a:avLst/>
          </a:prstGeom>
        </p:spPr>
      </p:pic>
    </p:spTree>
    <p:extLst>
      <p:ext uri="{BB962C8B-B14F-4D97-AF65-F5344CB8AC3E}">
        <p14:creationId xmlns:p14="http://schemas.microsoft.com/office/powerpoint/2010/main" val="1048442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verticalresult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3" name="TextBox 12"/>
          <p:cNvSpPr txBox="1"/>
          <p:nvPr/>
        </p:nvSpPr>
        <p:spPr>
          <a:xfrm>
            <a:off x="228600" y="133350"/>
            <a:ext cx="4565522" cy="461665"/>
          </a:xfrm>
          <a:prstGeom prst="rect">
            <a:avLst/>
          </a:prstGeom>
          <a:noFill/>
        </p:spPr>
        <p:txBody>
          <a:bodyPr wrap="none" rtlCol="0">
            <a:spAutoFit/>
          </a:bodyPr>
          <a:lstStyle/>
          <a:p>
            <a:r>
              <a:rPr lang="en-US" sz="2400" dirty="0" smtClean="0">
                <a:solidFill>
                  <a:schemeClr val="bg1"/>
                </a:solidFill>
              </a:rPr>
              <a:t>Vergic </a:t>
            </a:r>
            <a:r>
              <a:rPr lang="en-US" sz="2400" dirty="0" err="1" smtClean="0">
                <a:solidFill>
                  <a:schemeClr val="bg1"/>
                </a:solidFill>
              </a:rPr>
              <a:t>Engage’s</a:t>
            </a:r>
            <a:r>
              <a:rPr lang="en-US" sz="2400" dirty="0" smtClean="0">
                <a:solidFill>
                  <a:schemeClr val="bg1"/>
                </a:solidFill>
              </a:rPr>
              <a:t> impact on verticals</a:t>
            </a:r>
            <a:endParaRPr lang="en-US" sz="2400" dirty="0">
              <a:solidFill>
                <a:schemeClr val="bg1"/>
              </a:solidFill>
            </a:endParaRPr>
          </a:p>
        </p:txBody>
      </p:sp>
    </p:spTree>
    <p:extLst>
      <p:ext uri="{BB962C8B-B14F-4D97-AF65-F5344CB8AC3E}">
        <p14:creationId xmlns:p14="http://schemas.microsoft.com/office/powerpoint/2010/main" val="428969905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1400" dirty="0" smtClean="0">
                <a:solidFill>
                  <a:schemeClr val="tx1"/>
                </a:solidFill>
              </a:rPr>
              <a:t>Customer:</a:t>
            </a:r>
            <a:r>
              <a:rPr lang="en-US" dirty="0" smtClean="0"/>
              <a:t/>
            </a:r>
            <a:br>
              <a:rPr lang="en-US" dirty="0" smtClean="0"/>
            </a:br>
            <a:r>
              <a:rPr lang="en-US" sz="2400" b="1" dirty="0" smtClean="0"/>
              <a:t>International fashion retail brand</a:t>
            </a:r>
            <a:endParaRPr lang="en-US" sz="2400" b="1" dirty="0"/>
          </a:p>
        </p:txBody>
      </p:sp>
      <p:sp>
        <p:nvSpPr>
          <p:cNvPr id="3" name="Content Placeholder 2"/>
          <p:cNvSpPr>
            <a:spLocks noGrp="1"/>
          </p:cNvSpPr>
          <p:nvPr>
            <p:ph idx="1"/>
          </p:nvPr>
        </p:nvSpPr>
        <p:spPr>
          <a:xfrm>
            <a:off x="457200" y="929878"/>
            <a:ext cx="5715000" cy="3394472"/>
          </a:xfrm>
        </p:spPr>
        <p:txBody>
          <a:bodyPr/>
          <a:lstStyle/>
          <a:p>
            <a:pPr marL="0" indent="0">
              <a:buNone/>
            </a:pPr>
            <a:r>
              <a:rPr lang="en-GB" sz="1800" dirty="0" smtClean="0">
                <a:solidFill>
                  <a:srgbClr val="000000"/>
                </a:solidFill>
              </a:rPr>
              <a:t>One of the biggest fashion stores on the market. Main goal to increas conversion rate in web shop and utilize chat as a more efficient service channel</a:t>
            </a:r>
          </a:p>
          <a:p>
            <a:pPr marL="0" indent="0">
              <a:buNone/>
            </a:pPr>
            <a:endParaRPr lang="en-GB" sz="1000" dirty="0" smtClean="0">
              <a:solidFill>
                <a:srgbClr val="000000"/>
              </a:solidFill>
            </a:endParaRPr>
          </a:p>
          <a:p>
            <a:pPr marL="174625" lvl="0" indent="-165100"/>
            <a:r>
              <a:rPr lang="en-GB" sz="1400" dirty="0" smtClean="0">
                <a:solidFill>
                  <a:srgbClr val="000000"/>
                </a:solidFill>
              </a:rPr>
              <a:t>“As </a:t>
            </a:r>
            <a:r>
              <a:rPr lang="en-GB" sz="1400" dirty="0">
                <a:solidFill>
                  <a:srgbClr val="000000"/>
                </a:solidFill>
              </a:rPr>
              <a:t>an agent, the GUI is very intuitive and easy to </a:t>
            </a:r>
            <a:r>
              <a:rPr lang="en-GB" sz="1400" dirty="0" smtClean="0">
                <a:solidFill>
                  <a:srgbClr val="000000"/>
                </a:solidFill>
              </a:rPr>
              <a:t>grasp”</a:t>
            </a:r>
          </a:p>
          <a:p>
            <a:pPr marL="174625" indent="-165100"/>
            <a:r>
              <a:rPr lang="en-GB" sz="1400" dirty="0" smtClean="0">
                <a:solidFill>
                  <a:srgbClr val="000000"/>
                </a:solidFill>
              </a:rPr>
              <a:t>“The </a:t>
            </a:r>
            <a:r>
              <a:rPr lang="en-GB" sz="1400" dirty="0">
                <a:solidFill>
                  <a:srgbClr val="000000"/>
                </a:solidFill>
              </a:rPr>
              <a:t>co-browsing ability </a:t>
            </a:r>
            <a:r>
              <a:rPr lang="en-GB" sz="1400" dirty="0" smtClean="0">
                <a:solidFill>
                  <a:srgbClr val="000000"/>
                </a:solidFill>
              </a:rPr>
              <a:t>was </a:t>
            </a:r>
            <a:r>
              <a:rPr lang="en-GB" sz="1400" dirty="0">
                <a:solidFill>
                  <a:srgbClr val="000000"/>
                </a:solidFill>
              </a:rPr>
              <a:t>highly </a:t>
            </a:r>
            <a:r>
              <a:rPr lang="en-GB" sz="1400" dirty="0" smtClean="0">
                <a:solidFill>
                  <a:srgbClr val="000000"/>
                </a:solidFill>
              </a:rPr>
              <a:t>appreciated”</a:t>
            </a:r>
          </a:p>
          <a:p>
            <a:pPr marL="174625" lvl="0" indent="-165100"/>
            <a:r>
              <a:rPr lang="en-GB" sz="1400" dirty="0" smtClean="0">
                <a:solidFill>
                  <a:srgbClr val="000000"/>
                </a:solidFill>
              </a:rPr>
              <a:t>“The </a:t>
            </a:r>
            <a:r>
              <a:rPr lang="en-GB" sz="1400" dirty="0">
                <a:solidFill>
                  <a:srgbClr val="000000"/>
                </a:solidFill>
              </a:rPr>
              <a:t>ability to insert not only canned messages and links into the chat dialogue, but also (layered) PDF:s and videos etcetera, </a:t>
            </a:r>
            <a:r>
              <a:rPr lang="en-GB" sz="1400" dirty="0" smtClean="0">
                <a:solidFill>
                  <a:srgbClr val="000000"/>
                </a:solidFill>
              </a:rPr>
              <a:t>helps a lot”</a:t>
            </a:r>
          </a:p>
          <a:p>
            <a:pPr marL="174625" indent="-165100"/>
            <a:r>
              <a:rPr lang="en-GB" sz="1400" dirty="0" smtClean="0">
                <a:solidFill>
                  <a:srgbClr val="000000"/>
                </a:solidFill>
              </a:rPr>
              <a:t>“Seems </a:t>
            </a:r>
            <a:r>
              <a:rPr lang="en-GB" sz="1400" dirty="0">
                <a:solidFill>
                  <a:srgbClr val="000000"/>
                </a:solidFill>
              </a:rPr>
              <a:t>to be a reliable system; during the pilot there was 0 minutes of </a:t>
            </a:r>
            <a:r>
              <a:rPr lang="en-GB" sz="1400" dirty="0" smtClean="0">
                <a:solidFill>
                  <a:srgbClr val="000000"/>
                </a:solidFill>
              </a:rPr>
              <a:t>downtime”</a:t>
            </a:r>
            <a:endParaRPr lang="en-GB" sz="1400" dirty="0">
              <a:solidFill>
                <a:srgbClr val="000000"/>
              </a:solidFill>
            </a:endParaRPr>
          </a:p>
          <a:p>
            <a:pPr marL="174625" indent="-165100"/>
            <a:endParaRPr lang="en-GB" sz="1400" dirty="0">
              <a:solidFill>
                <a:srgbClr val="000000"/>
              </a:solidFill>
            </a:endParaRPr>
          </a:p>
          <a:p>
            <a:pPr marL="174625" lvl="0" indent="-165100"/>
            <a:endParaRPr lang="en-GB" sz="1400" dirty="0">
              <a:solidFill>
                <a:srgbClr val="000000"/>
              </a:solidFill>
            </a:endParaRPr>
          </a:p>
          <a:p>
            <a:endParaRPr lang="en-GB" sz="1800" dirty="0" smtClean="0">
              <a:solidFill>
                <a:srgbClr val="000000"/>
              </a:solidFill>
            </a:endParaRPr>
          </a:p>
          <a:p>
            <a:endParaRPr lang="en-GB" sz="2000" dirty="0" smtClean="0">
              <a:solidFill>
                <a:srgbClr val="000000"/>
              </a:solidFill>
            </a:endParaRPr>
          </a:p>
          <a:p>
            <a:pPr marL="0" indent="0">
              <a:buNone/>
            </a:pPr>
            <a:endParaRPr lang="en-US" sz="2000" dirty="0">
              <a:solidFill>
                <a:srgbClr val="000000"/>
              </a:solidFill>
            </a:endParaRPr>
          </a:p>
        </p:txBody>
      </p:sp>
      <p:pic>
        <p:nvPicPr>
          <p:cNvPr id="5" name="Picture 4" descr="Fash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5384" y="0"/>
            <a:ext cx="2638616" cy="5143500"/>
          </a:xfrm>
          <a:prstGeom prst="rect">
            <a:avLst/>
          </a:prstGeom>
        </p:spPr>
      </p:pic>
      <p:sp>
        <p:nvSpPr>
          <p:cNvPr id="6" name="TextBox 5"/>
          <p:cNvSpPr txBox="1"/>
          <p:nvPr/>
        </p:nvSpPr>
        <p:spPr>
          <a:xfrm>
            <a:off x="533400" y="3486150"/>
            <a:ext cx="1371600" cy="1415772"/>
          </a:xfrm>
          <a:prstGeom prst="rect">
            <a:avLst/>
          </a:prstGeom>
          <a:noFill/>
        </p:spPr>
        <p:txBody>
          <a:bodyPr wrap="square" rtlCol="0">
            <a:spAutoFit/>
          </a:bodyPr>
          <a:lstStyle/>
          <a:p>
            <a:r>
              <a:rPr lang="en-US" sz="5000" b="1" dirty="0" smtClean="0">
                <a:solidFill>
                  <a:srgbClr val="30B032"/>
                </a:solidFill>
                <a:latin typeface="Arial"/>
                <a:cs typeface="Arial"/>
              </a:rPr>
              <a:t>21</a:t>
            </a:r>
            <a:r>
              <a:rPr lang="en-US" b="1" dirty="0" smtClean="0">
                <a:solidFill>
                  <a:srgbClr val="30B032"/>
                </a:solidFill>
                <a:latin typeface="Arial"/>
                <a:cs typeface="Arial"/>
              </a:rPr>
              <a:t>%</a:t>
            </a:r>
          </a:p>
          <a:p>
            <a:r>
              <a:rPr lang="en-US" sz="1200" b="1" dirty="0" smtClean="0">
                <a:latin typeface="Arial"/>
                <a:cs typeface="Arial"/>
              </a:rPr>
              <a:t>increased in total conversion rate</a:t>
            </a:r>
            <a:endParaRPr lang="en-US" sz="1200" b="1" dirty="0">
              <a:latin typeface="Arial"/>
              <a:cs typeface="Arial"/>
            </a:endParaRPr>
          </a:p>
        </p:txBody>
      </p:sp>
      <p:sp>
        <p:nvSpPr>
          <p:cNvPr id="7" name="TextBox 6"/>
          <p:cNvSpPr txBox="1"/>
          <p:nvPr/>
        </p:nvSpPr>
        <p:spPr>
          <a:xfrm>
            <a:off x="3124200" y="3486150"/>
            <a:ext cx="1371600" cy="1415772"/>
          </a:xfrm>
          <a:prstGeom prst="rect">
            <a:avLst/>
          </a:prstGeom>
          <a:noFill/>
        </p:spPr>
        <p:txBody>
          <a:bodyPr wrap="square" rtlCol="0">
            <a:spAutoFit/>
          </a:bodyPr>
          <a:lstStyle/>
          <a:p>
            <a:r>
              <a:rPr lang="en-US" sz="5000" b="1" dirty="0" smtClean="0">
                <a:solidFill>
                  <a:schemeClr val="accent2"/>
                </a:solidFill>
                <a:latin typeface="Arial"/>
                <a:cs typeface="Arial"/>
              </a:rPr>
              <a:t>3x</a:t>
            </a:r>
            <a:endParaRPr lang="en-US" b="1" dirty="0" smtClean="0">
              <a:solidFill>
                <a:schemeClr val="accent2"/>
              </a:solidFill>
              <a:latin typeface="Arial"/>
              <a:cs typeface="Arial"/>
            </a:endParaRPr>
          </a:p>
          <a:p>
            <a:r>
              <a:rPr lang="en-US" sz="1200" b="1" dirty="0" smtClean="0">
                <a:latin typeface="Arial"/>
                <a:cs typeface="Arial"/>
              </a:rPr>
              <a:t>more efficient. (parallel chat handling)</a:t>
            </a:r>
            <a:endParaRPr lang="en-US" sz="1200" b="1" dirty="0">
              <a:latin typeface="Arial"/>
              <a:cs typeface="Arial"/>
            </a:endParaRPr>
          </a:p>
        </p:txBody>
      </p:sp>
      <p:sp>
        <p:nvSpPr>
          <p:cNvPr id="9" name="TextBox 8"/>
          <p:cNvSpPr txBox="1"/>
          <p:nvPr/>
        </p:nvSpPr>
        <p:spPr>
          <a:xfrm>
            <a:off x="1905000" y="3486150"/>
            <a:ext cx="1219200" cy="1415772"/>
          </a:xfrm>
          <a:prstGeom prst="rect">
            <a:avLst/>
          </a:prstGeom>
          <a:noFill/>
        </p:spPr>
        <p:txBody>
          <a:bodyPr wrap="square" rtlCol="0">
            <a:spAutoFit/>
          </a:bodyPr>
          <a:lstStyle/>
          <a:p>
            <a:r>
              <a:rPr lang="en-US" sz="5000" b="1" dirty="0" smtClean="0">
                <a:solidFill>
                  <a:srgbClr val="00B7C9"/>
                </a:solidFill>
                <a:latin typeface="Arial"/>
                <a:cs typeface="Arial"/>
              </a:rPr>
              <a:t>85</a:t>
            </a:r>
            <a:r>
              <a:rPr lang="en-US" b="1" dirty="0" smtClean="0">
                <a:solidFill>
                  <a:srgbClr val="00B7C9"/>
                </a:solidFill>
                <a:latin typeface="Arial"/>
                <a:cs typeface="Arial"/>
              </a:rPr>
              <a:t>%</a:t>
            </a:r>
          </a:p>
          <a:p>
            <a:r>
              <a:rPr lang="en-US" sz="1200" b="1" dirty="0" smtClean="0">
                <a:latin typeface="Arial"/>
                <a:cs typeface="Arial"/>
              </a:rPr>
              <a:t>first time resolution rate</a:t>
            </a:r>
            <a:endParaRPr lang="en-US" sz="1200" b="1" dirty="0">
              <a:latin typeface="Arial"/>
              <a:cs typeface="Arial"/>
            </a:endParaRPr>
          </a:p>
        </p:txBody>
      </p:sp>
      <p:sp>
        <p:nvSpPr>
          <p:cNvPr id="10" name="TextBox 9"/>
          <p:cNvSpPr txBox="1"/>
          <p:nvPr/>
        </p:nvSpPr>
        <p:spPr>
          <a:xfrm>
            <a:off x="4419600" y="3486150"/>
            <a:ext cx="1371600" cy="1046440"/>
          </a:xfrm>
          <a:prstGeom prst="rect">
            <a:avLst/>
          </a:prstGeom>
          <a:noFill/>
        </p:spPr>
        <p:txBody>
          <a:bodyPr wrap="square" rtlCol="0">
            <a:spAutoFit/>
          </a:bodyPr>
          <a:lstStyle/>
          <a:p>
            <a:r>
              <a:rPr lang="en-US" sz="5000" b="1" dirty="0" smtClean="0">
                <a:solidFill>
                  <a:schemeClr val="accent1"/>
                </a:solidFill>
                <a:latin typeface="Arial"/>
                <a:cs typeface="Arial"/>
              </a:rPr>
              <a:t>-50</a:t>
            </a:r>
            <a:r>
              <a:rPr lang="en-US" b="1" dirty="0" smtClean="0">
                <a:solidFill>
                  <a:schemeClr val="accent1"/>
                </a:solidFill>
                <a:latin typeface="Arial"/>
                <a:cs typeface="Arial"/>
              </a:rPr>
              <a:t>%</a:t>
            </a:r>
          </a:p>
          <a:p>
            <a:r>
              <a:rPr lang="en-US" sz="1200" b="1" dirty="0" smtClean="0">
                <a:latin typeface="Arial"/>
                <a:cs typeface="Arial"/>
              </a:rPr>
              <a:t>e-mail reduction</a:t>
            </a:r>
            <a:endParaRPr lang="en-US" sz="1200" b="1" dirty="0">
              <a:latin typeface="Arial"/>
              <a:cs typeface="Arial"/>
            </a:endParaRPr>
          </a:p>
        </p:txBody>
      </p:sp>
      <p:sp>
        <p:nvSpPr>
          <p:cNvPr id="11" name="TextBox 10"/>
          <p:cNvSpPr txBox="1"/>
          <p:nvPr/>
        </p:nvSpPr>
        <p:spPr>
          <a:xfrm>
            <a:off x="8229600" y="4717018"/>
            <a:ext cx="964527" cy="369332"/>
          </a:xfrm>
          <a:prstGeom prst="rect">
            <a:avLst/>
          </a:prstGeom>
          <a:noFill/>
        </p:spPr>
        <p:txBody>
          <a:bodyPr wrap="none" rtlCol="0">
            <a:spAutoFit/>
          </a:bodyPr>
          <a:lstStyle/>
          <a:p>
            <a:pPr algn="r"/>
            <a:r>
              <a:rPr lang="en-US" i="1" dirty="0" smtClean="0">
                <a:solidFill>
                  <a:schemeClr val="bg1"/>
                </a:solidFill>
              </a:rPr>
              <a:t>Fashion</a:t>
            </a:r>
            <a:endParaRPr lang="en-US" i="1" dirty="0">
              <a:solidFill>
                <a:schemeClr val="bg1"/>
              </a:solidFill>
            </a:endParaRPr>
          </a:p>
        </p:txBody>
      </p:sp>
    </p:spTree>
    <p:extLst>
      <p:ext uri="{BB962C8B-B14F-4D97-AF65-F5344CB8AC3E}">
        <p14:creationId xmlns:p14="http://schemas.microsoft.com/office/powerpoint/2010/main" val="39823452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urnit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5384" y="0"/>
            <a:ext cx="2638616" cy="5143500"/>
          </a:xfrm>
          <a:prstGeom prst="rect">
            <a:avLst/>
          </a:prstGeom>
        </p:spPr>
      </p:pic>
      <p:sp>
        <p:nvSpPr>
          <p:cNvPr id="2" name="Title 1"/>
          <p:cNvSpPr>
            <a:spLocks noGrp="1"/>
          </p:cNvSpPr>
          <p:nvPr>
            <p:ph type="title"/>
          </p:nvPr>
        </p:nvSpPr>
        <p:spPr/>
        <p:txBody>
          <a:bodyPr anchor="t"/>
          <a:lstStyle/>
          <a:p>
            <a:r>
              <a:rPr lang="en-US" sz="1400" dirty="0" smtClean="0">
                <a:solidFill>
                  <a:schemeClr val="tx1"/>
                </a:solidFill>
              </a:rPr>
              <a:t>Customer:</a:t>
            </a:r>
            <a:r>
              <a:rPr lang="en-US" dirty="0" smtClean="0"/>
              <a:t/>
            </a:r>
            <a:br>
              <a:rPr lang="en-US" dirty="0" smtClean="0"/>
            </a:br>
            <a:r>
              <a:rPr lang="en-US" sz="2400" b="1" dirty="0" smtClean="0"/>
              <a:t>International furniture store</a:t>
            </a:r>
            <a:endParaRPr lang="en-US" sz="2400" b="1" dirty="0"/>
          </a:p>
        </p:txBody>
      </p:sp>
      <p:sp>
        <p:nvSpPr>
          <p:cNvPr id="3" name="Content Placeholder 2"/>
          <p:cNvSpPr>
            <a:spLocks noGrp="1"/>
          </p:cNvSpPr>
          <p:nvPr>
            <p:ph idx="1"/>
          </p:nvPr>
        </p:nvSpPr>
        <p:spPr>
          <a:xfrm>
            <a:off x="457200" y="929878"/>
            <a:ext cx="5715000" cy="3394472"/>
          </a:xfrm>
        </p:spPr>
        <p:txBody>
          <a:bodyPr/>
          <a:lstStyle/>
          <a:p>
            <a:pPr marL="0" indent="0">
              <a:buNone/>
            </a:pPr>
            <a:r>
              <a:rPr lang="en-GB" sz="1800" dirty="0" smtClean="0">
                <a:solidFill>
                  <a:schemeClr val="accent6"/>
                </a:solidFill>
              </a:rPr>
              <a:t>One of the biggest furniture </a:t>
            </a:r>
            <a:r>
              <a:rPr lang="en-GB" sz="1800" dirty="0">
                <a:solidFill>
                  <a:schemeClr val="accent6"/>
                </a:solidFill>
              </a:rPr>
              <a:t>and home </a:t>
            </a:r>
            <a:r>
              <a:rPr lang="en-GB" sz="1800" dirty="0" smtClean="0">
                <a:solidFill>
                  <a:schemeClr val="accent6"/>
                </a:solidFill>
              </a:rPr>
              <a:t>accessories stores on the market. </a:t>
            </a:r>
          </a:p>
          <a:p>
            <a:pPr marL="0" indent="0">
              <a:buNone/>
            </a:pPr>
            <a:endParaRPr lang="en-GB" sz="1000" dirty="0" smtClean="0">
              <a:solidFill>
                <a:schemeClr val="accent6"/>
              </a:solidFill>
            </a:endParaRPr>
          </a:p>
          <a:p>
            <a:pPr marL="174625" lvl="0" indent="-165100"/>
            <a:r>
              <a:rPr lang="en-GB" sz="1400" b="1" dirty="0" smtClean="0">
                <a:solidFill>
                  <a:schemeClr val="accent6"/>
                </a:solidFill>
              </a:rPr>
              <a:t>Goal: </a:t>
            </a:r>
            <a:r>
              <a:rPr lang="en-GB" sz="1400" dirty="0" smtClean="0">
                <a:solidFill>
                  <a:schemeClr val="accent6"/>
                </a:solidFill>
              </a:rPr>
              <a:t>To increase conversion rate by targeting customers about to drop out of the checkout process and offer assistance</a:t>
            </a:r>
          </a:p>
          <a:p>
            <a:pPr marL="174625" lvl="0" indent="-165100"/>
            <a:r>
              <a:rPr lang="en-GB" sz="1400" b="1" dirty="0" smtClean="0">
                <a:solidFill>
                  <a:schemeClr val="accent6"/>
                </a:solidFill>
              </a:rPr>
              <a:t>How: </a:t>
            </a:r>
            <a:r>
              <a:rPr lang="en-GB" sz="1400" dirty="0" smtClean="0">
                <a:solidFill>
                  <a:schemeClr val="accent6"/>
                </a:solidFill>
              </a:rPr>
              <a:t>Monitoring and use of the Vergic Rule Engine to identify customers who needed support to complete checkout </a:t>
            </a:r>
          </a:p>
          <a:p>
            <a:pPr marL="174625" lvl="0" indent="-165100"/>
            <a:r>
              <a:rPr lang="en-GB" sz="1400" b="1" dirty="0" smtClean="0">
                <a:solidFill>
                  <a:schemeClr val="accent6"/>
                </a:solidFill>
              </a:rPr>
              <a:t>Triggers: </a:t>
            </a:r>
            <a:r>
              <a:rPr lang="en-GB" sz="1400" dirty="0" smtClean="0">
                <a:solidFill>
                  <a:schemeClr val="accent6"/>
                </a:solidFill>
              </a:rPr>
              <a:t>Inactivity more than 60s, Leaving checkout, Form errors, High cart value </a:t>
            </a:r>
            <a:r>
              <a:rPr lang="en-GB" sz="1400" dirty="0" err="1" smtClean="0">
                <a:solidFill>
                  <a:schemeClr val="accent6"/>
                </a:solidFill>
              </a:rPr>
              <a:t>etz</a:t>
            </a:r>
            <a:endParaRPr lang="en-GB" sz="1400" dirty="0">
              <a:solidFill>
                <a:schemeClr val="accent6"/>
              </a:solidFill>
            </a:endParaRPr>
          </a:p>
          <a:p>
            <a:pPr marL="174625" indent="-165100"/>
            <a:endParaRPr lang="en-GB" sz="1400" dirty="0">
              <a:solidFill>
                <a:schemeClr val="accent6"/>
              </a:solidFill>
            </a:endParaRPr>
          </a:p>
          <a:p>
            <a:pPr marL="174625" lvl="0" indent="-165100"/>
            <a:endParaRPr lang="en-GB" sz="1400" dirty="0">
              <a:solidFill>
                <a:schemeClr val="accent6"/>
              </a:solidFill>
            </a:endParaRPr>
          </a:p>
          <a:p>
            <a:endParaRPr lang="en-GB" sz="1800" dirty="0" smtClean="0">
              <a:solidFill>
                <a:schemeClr val="accent6"/>
              </a:solidFill>
            </a:endParaRPr>
          </a:p>
          <a:p>
            <a:endParaRPr lang="en-GB" sz="2000" dirty="0" smtClean="0">
              <a:solidFill>
                <a:schemeClr val="accent6"/>
              </a:solidFill>
            </a:endParaRPr>
          </a:p>
          <a:p>
            <a:pPr marL="0" indent="0">
              <a:buNone/>
            </a:pPr>
            <a:endParaRPr lang="en-US" sz="2000" dirty="0">
              <a:solidFill>
                <a:schemeClr val="accent6"/>
              </a:solidFill>
            </a:endParaRPr>
          </a:p>
        </p:txBody>
      </p:sp>
      <p:sp>
        <p:nvSpPr>
          <p:cNvPr id="6" name="TextBox 5"/>
          <p:cNvSpPr txBox="1"/>
          <p:nvPr/>
        </p:nvSpPr>
        <p:spPr>
          <a:xfrm>
            <a:off x="533400" y="3273683"/>
            <a:ext cx="1981200" cy="1415772"/>
          </a:xfrm>
          <a:prstGeom prst="rect">
            <a:avLst/>
          </a:prstGeom>
          <a:noFill/>
        </p:spPr>
        <p:txBody>
          <a:bodyPr wrap="square" rtlCol="0">
            <a:spAutoFit/>
          </a:bodyPr>
          <a:lstStyle/>
          <a:p>
            <a:r>
              <a:rPr lang="en-US" sz="5000" b="1" dirty="0" smtClean="0">
                <a:solidFill>
                  <a:srgbClr val="30B032"/>
                </a:solidFill>
                <a:latin typeface="Arial"/>
                <a:cs typeface="Arial"/>
              </a:rPr>
              <a:t>26</a:t>
            </a:r>
            <a:r>
              <a:rPr lang="en-US" b="1" dirty="0" smtClean="0">
                <a:solidFill>
                  <a:srgbClr val="30B032"/>
                </a:solidFill>
                <a:latin typeface="Arial"/>
                <a:cs typeface="Arial"/>
              </a:rPr>
              <a:t>%</a:t>
            </a:r>
          </a:p>
          <a:p>
            <a:r>
              <a:rPr lang="en-US" sz="1200" b="1" dirty="0">
                <a:latin typeface="Arial"/>
                <a:cs typeface="Arial"/>
              </a:rPr>
              <a:t>average conversion rate with agent-assisted dialog</a:t>
            </a:r>
          </a:p>
        </p:txBody>
      </p:sp>
      <p:sp>
        <p:nvSpPr>
          <p:cNvPr id="7" name="TextBox 6"/>
          <p:cNvSpPr txBox="1"/>
          <p:nvPr/>
        </p:nvSpPr>
        <p:spPr>
          <a:xfrm>
            <a:off x="2514600" y="3257550"/>
            <a:ext cx="1981200" cy="1415772"/>
          </a:xfrm>
          <a:prstGeom prst="rect">
            <a:avLst/>
          </a:prstGeom>
          <a:noFill/>
        </p:spPr>
        <p:txBody>
          <a:bodyPr wrap="square" rtlCol="0">
            <a:spAutoFit/>
          </a:bodyPr>
          <a:lstStyle/>
          <a:p>
            <a:r>
              <a:rPr lang="en-US" sz="5000" b="1" dirty="0" smtClean="0">
                <a:solidFill>
                  <a:schemeClr val="accent2"/>
                </a:solidFill>
                <a:latin typeface="Arial"/>
                <a:cs typeface="Arial"/>
              </a:rPr>
              <a:t>26x</a:t>
            </a:r>
            <a:endParaRPr lang="en-US" b="1" dirty="0" smtClean="0">
              <a:solidFill>
                <a:schemeClr val="accent2"/>
              </a:solidFill>
              <a:latin typeface="Arial"/>
              <a:cs typeface="Arial"/>
            </a:endParaRPr>
          </a:p>
          <a:p>
            <a:r>
              <a:rPr lang="en-US" sz="1200" b="1" dirty="0" smtClean="0">
                <a:latin typeface="Arial"/>
                <a:cs typeface="Arial"/>
              </a:rPr>
              <a:t>greater </a:t>
            </a:r>
            <a:r>
              <a:rPr lang="en-US" sz="1200" b="1" dirty="0">
                <a:latin typeface="Arial"/>
                <a:cs typeface="Arial"/>
              </a:rPr>
              <a:t>sales conversion with agent assisted dialog than without</a:t>
            </a:r>
          </a:p>
        </p:txBody>
      </p:sp>
      <p:sp>
        <p:nvSpPr>
          <p:cNvPr id="10" name="TextBox 9"/>
          <p:cNvSpPr txBox="1"/>
          <p:nvPr/>
        </p:nvSpPr>
        <p:spPr>
          <a:xfrm>
            <a:off x="4572000" y="3257550"/>
            <a:ext cx="1371600" cy="1231106"/>
          </a:xfrm>
          <a:prstGeom prst="rect">
            <a:avLst/>
          </a:prstGeom>
          <a:noFill/>
        </p:spPr>
        <p:txBody>
          <a:bodyPr wrap="square" rtlCol="0">
            <a:spAutoFit/>
          </a:bodyPr>
          <a:lstStyle/>
          <a:p>
            <a:r>
              <a:rPr lang="en-US" sz="5000" b="1" dirty="0" smtClean="0">
                <a:solidFill>
                  <a:schemeClr val="accent3"/>
                </a:solidFill>
                <a:latin typeface="Arial"/>
                <a:cs typeface="Arial"/>
              </a:rPr>
              <a:t>1/4</a:t>
            </a:r>
            <a:endParaRPr lang="en-US" b="1" dirty="0" smtClean="0">
              <a:solidFill>
                <a:schemeClr val="accent3"/>
              </a:solidFill>
              <a:latin typeface="Arial"/>
              <a:cs typeface="Arial"/>
            </a:endParaRPr>
          </a:p>
          <a:p>
            <a:r>
              <a:rPr lang="en-US" sz="1200" b="1" dirty="0" smtClean="0">
                <a:latin typeface="Arial"/>
                <a:cs typeface="Arial"/>
              </a:rPr>
              <a:t>dialogs resulted in a purchase</a:t>
            </a:r>
            <a:endParaRPr lang="en-US" sz="1200" b="1" dirty="0">
              <a:latin typeface="Arial"/>
              <a:cs typeface="Arial"/>
            </a:endParaRPr>
          </a:p>
        </p:txBody>
      </p:sp>
      <p:sp>
        <p:nvSpPr>
          <p:cNvPr id="11" name="TextBox 10"/>
          <p:cNvSpPr txBox="1"/>
          <p:nvPr/>
        </p:nvSpPr>
        <p:spPr>
          <a:xfrm>
            <a:off x="8229600" y="4717018"/>
            <a:ext cx="778666" cy="369332"/>
          </a:xfrm>
          <a:prstGeom prst="rect">
            <a:avLst/>
          </a:prstGeom>
          <a:noFill/>
        </p:spPr>
        <p:txBody>
          <a:bodyPr wrap="none" rtlCol="0">
            <a:spAutoFit/>
          </a:bodyPr>
          <a:lstStyle/>
          <a:p>
            <a:pPr algn="r"/>
            <a:r>
              <a:rPr lang="en-AU" i="1" dirty="0" smtClean="0">
                <a:solidFill>
                  <a:schemeClr val="bg1"/>
                </a:solidFill>
              </a:rPr>
              <a:t>Retail</a:t>
            </a:r>
            <a:endParaRPr lang="en-AU" i="1" dirty="0">
              <a:solidFill>
                <a:schemeClr val="bg1"/>
              </a:solidFill>
            </a:endParaRPr>
          </a:p>
        </p:txBody>
      </p:sp>
    </p:spTree>
    <p:extLst>
      <p:ext uri="{BB962C8B-B14F-4D97-AF65-F5344CB8AC3E}">
        <p14:creationId xmlns:p14="http://schemas.microsoft.com/office/powerpoint/2010/main" val="250718484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ovonmen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5384" y="0"/>
            <a:ext cx="2638616" cy="5143500"/>
          </a:xfrm>
          <a:prstGeom prst="rect">
            <a:avLst/>
          </a:prstGeom>
        </p:spPr>
      </p:pic>
      <p:sp>
        <p:nvSpPr>
          <p:cNvPr id="2" name="Title 1"/>
          <p:cNvSpPr>
            <a:spLocks noGrp="1"/>
          </p:cNvSpPr>
          <p:nvPr>
            <p:ph type="title"/>
          </p:nvPr>
        </p:nvSpPr>
        <p:spPr>
          <a:xfrm>
            <a:off x="457200" y="205978"/>
            <a:ext cx="5638800" cy="536972"/>
          </a:xfrm>
        </p:spPr>
        <p:txBody>
          <a:bodyPr anchor="t"/>
          <a:lstStyle/>
          <a:p>
            <a:r>
              <a:rPr lang="en-US" sz="1400" b="1" dirty="0" smtClean="0">
                <a:solidFill>
                  <a:schemeClr val="tx1"/>
                </a:solidFill>
              </a:rPr>
              <a:t>Customer:</a:t>
            </a:r>
            <a:r>
              <a:rPr lang="en-US" b="1" dirty="0" smtClean="0"/>
              <a:t/>
            </a:r>
            <a:br>
              <a:rPr lang="en-US" b="1" dirty="0" smtClean="0"/>
            </a:br>
            <a:r>
              <a:rPr lang="en-US" sz="2400" b="1" dirty="0" smtClean="0"/>
              <a:t>One of the biggest government </a:t>
            </a:r>
            <a:br>
              <a:rPr lang="en-US" sz="2400" b="1" dirty="0" smtClean="0"/>
            </a:br>
            <a:r>
              <a:rPr lang="en-US" sz="2400" b="1" dirty="0" smtClean="0"/>
              <a:t>institutions </a:t>
            </a:r>
            <a:r>
              <a:rPr lang="en-US" sz="2400" b="1" dirty="0"/>
              <a:t>in Sweden</a:t>
            </a:r>
          </a:p>
        </p:txBody>
      </p:sp>
      <p:sp>
        <p:nvSpPr>
          <p:cNvPr id="3" name="Content Placeholder 2"/>
          <p:cNvSpPr>
            <a:spLocks noGrp="1"/>
          </p:cNvSpPr>
          <p:nvPr>
            <p:ph idx="1"/>
          </p:nvPr>
        </p:nvSpPr>
        <p:spPr>
          <a:xfrm>
            <a:off x="457200" y="1234678"/>
            <a:ext cx="5715000" cy="3394472"/>
          </a:xfrm>
        </p:spPr>
        <p:txBody>
          <a:bodyPr/>
          <a:lstStyle/>
          <a:p>
            <a:pPr marL="0" indent="0">
              <a:buNone/>
            </a:pPr>
            <a:r>
              <a:rPr lang="en-GB" sz="1800" dirty="0" smtClean="0">
                <a:solidFill>
                  <a:srgbClr val="000000"/>
                </a:solidFill>
              </a:rPr>
              <a:t>To support citizens in a multistep web form for social security claims </a:t>
            </a:r>
            <a:r>
              <a:rPr lang="en-GB" sz="1800" dirty="0">
                <a:solidFill>
                  <a:srgbClr val="000000"/>
                </a:solidFill>
              </a:rPr>
              <a:t>with over 500.000 (5% of population) submits per year. </a:t>
            </a:r>
            <a:endParaRPr lang="en-GB" sz="1800" dirty="0" smtClean="0">
              <a:solidFill>
                <a:srgbClr val="000000"/>
              </a:solidFill>
            </a:endParaRPr>
          </a:p>
          <a:p>
            <a:pPr marL="0" indent="0">
              <a:buNone/>
            </a:pPr>
            <a:endParaRPr lang="en-GB" sz="1000" dirty="0" smtClean="0">
              <a:solidFill>
                <a:srgbClr val="000000"/>
              </a:solidFill>
            </a:endParaRPr>
          </a:p>
          <a:p>
            <a:pPr marL="174625" lvl="0" indent="-165100"/>
            <a:r>
              <a:rPr lang="en-GB" sz="1400" b="1" dirty="0" smtClean="0">
                <a:solidFill>
                  <a:srgbClr val="000000"/>
                </a:solidFill>
              </a:rPr>
              <a:t>Goal: </a:t>
            </a:r>
            <a:r>
              <a:rPr lang="en-GB" sz="1400" dirty="0" smtClean="0">
                <a:solidFill>
                  <a:srgbClr val="000000"/>
                </a:solidFill>
              </a:rPr>
              <a:t>Reduce amount off form errors witch triggered expensive handling</a:t>
            </a:r>
          </a:p>
          <a:p>
            <a:pPr marL="174625" lvl="0" indent="-165100"/>
            <a:r>
              <a:rPr lang="en-GB" sz="1400" b="1" dirty="0" smtClean="0">
                <a:solidFill>
                  <a:srgbClr val="000000"/>
                </a:solidFill>
              </a:rPr>
              <a:t>How: </a:t>
            </a:r>
            <a:r>
              <a:rPr lang="en-GB" sz="1400" dirty="0" smtClean="0">
                <a:solidFill>
                  <a:srgbClr val="000000"/>
                </a:solidFill>
              </a:rPr>
              <a:t>Offered co-browsing support with ‘Phone to co-browsing’ and support based on triggers/rules</a:t>
            </a:r>
          </a:p>
          <a:p>
            <a:pPr marL="174625" indent="-165100"/>
            <a:endParaRPr lang="en-GB" sz="1400" dirty="0">
              <a:solidFill>
                <a:srgbClr val="000000"/>
              </a:solidFill>
            </a:endParaRPr>
          </a:p>
          <a:p>
            <a:pPr marL="9525" lvl="0" indent="0">
              <a:buNone/>
            </a:pPr>
            <a:endParaRPr lang="en-GB" sz="1400" dirty="0">
              <a:solidFill>
                <a:srgbClr val="000000"/>
              </a:solidFill>
            </a:endParaRPr>
          </a:p>
          <a:p>
            <a:endParaRPr lang="en-GB" sz="1800" dirty="0" smtClean="0">
              <a:solidFill>
                <a:srgbClr val="000000"/>
              </a:solidFill>
            </a:endParaRPr>
          </a:p>
          <a:p>
            <a:endParaRPr lang="en-GB" sz="2000" dirty="0" smtClean="0">
              <a:solidFill>
                <a:srgbClr val="000000"/>
              </a:solidFill>
            </a:endParaRPr>
          </a:p>
          <a:p>
            <a:pPr marL="0" indent="0">
              <a:buNone/>
            </a:pPr>
            <a:endParaRPr lang="en-US" sz="2000" dirty="0">
              <a:solidFill>
                <a:srgbClr val="000000"/>
              </a:solidFill>
            </a:endParaRPr>
          </a:p>
        </p:txBody>
      </p:sp>
      <p:sp>
        <p:nvSpPr>
          <p:cNvPr id="6" name="TextBox 5"/>
          <p:cNvSpPr txBox="1"/>
          <p:nvPr/>
        </p:nvSpPr>
        <p:spPr>
          <a:xfrm>
            <a:off x="4191000" y="3148846"/>
            <a:ext cx="2438400" cy="1046440"/>
          </a:xfrm>
          <a:prstGeom prst="rect">
            <a:avLst/>
          </a:prstGeom>
          <a:noFill/>
        </p:spPr>
        <p:txBody>
          <a:bodyPr wrap="square" rtlCol="0">
            <a:spAutoFit/>
          </a:bodyPr>
          <a:lstStyle/>
          <a:p>
            <a:r>
              <a:rPr lang="en-US" sz="5000" b="1" dirty="0" smtClean="0">
                <a:solidFill>
                  <a:srgbClr val="30B032"/>
                </a:solidFill>
                <a:latin typeface="Arial"/>
                <a:cs typeface="Arial"/>
              </a:rPr>
              <a:t>20.000</a:t>
            </a:r>
            <a:r>
              <a:rPr lang="en-US" b="1" dirty="0">
                <a:solidFill>
                  <a:srgbClr val="30B032"/>
                </a:solidFill>
                <a:latin typeface="Arial"/>
                <a:cs typeface="Arial"/>
              </a:rPr>
              <a:t>h</a:t>
            </a:r>
            <a:endParaRPr lang="en-US" b="1" dirty="0" smtClean="0">
              <a:solidFill>
                <a:srgbClr val="30B032"/>
              </a:solidFill>
              <a:latin typeface="Arial"/>
              <a:cs typeface="Arial"/>
            </a:endParaRPr>
          </a:p>
          <a:p>
            <a:r>
              <a:rPr lang="en-US" sz="1200" b="1" dirty="0" smtClean="0">
                <a:latin typeface="Arial"/>
                <a:cs typeface="Arial"/>
              </a:rPr>
              <a:t>man hours saved the first year </a:t>
            </a:r>
            <a:endParaRPr lang="en-US" sz="1200" b="1" dirty="0">
              <a:latin typeface="Arial"/>
              <a:cs typeface="Arial"/>
            </a:endParaRPr>
          </a:p>
        </p:txBody>
      </p:sp>
      <p:sp>
        <p:nvSpPr>
          <p:cNvPr id="9" name="TextBox 8"/>
          <p:cNvSpPr txBox="1"/>
          <p:nvPr/>
        </p:nvSpPr>
        <p:spPr>
          <a:xfrm>
            <a:off x="457200" y="3148846"/>
            <a:ext cx="2057400" cy="1785104"/>
          </a:xfrm>
          <a:prstGeom prst="rect">
            <a:avLst/>
          </a:prstGeom>
          <a:noFill/>
        </p:spPr>
        <p:txBody>
          <a:bodyPr wrap="square" rtlCol="0">
            <a:spAutoFit/>
          </a:bodyPr>
          <a:lstStyle/>
          <a:p>
            <a:r>
              <a:rPr lang="en-US" sz="5000" b="1" dirty="0" smtClean="0">
                <a:solidFill>
                  <a:srgbClr val="00B7C9"/>
                </a:solidFill>
                <a:latin typeface="Arial"/>
                <a:cs typeface="Arial"/>
              </a:rPr>
              <a:t>0</a:t>
            </a:r>
            <a:r>
              <a:rPr lang="en-US" b="1" dirty="0" smtClean="0">
                <a:solidFill>
                  <a:srgbClr val="00B7C9"/>
                </a:solidFill>
                <a:latin typeface="Arial"/>
                <a:cs typeface="Arial"/>
              </a:rPr>
              <a:t>% errors</a:t>
            </a:r>
          </a:p>
          <a:p>
            <a:r>
              <a:rPr lang="en-US" sz="1200" b="1" dirty="0">
                <a:latin typeface="Arial"/>
                <a:cs typeface="Arial"/>
              </a:rPr>
              <a:t>Reduced the number of </a:t>
            </a:r>
            <a:r>
              <a:rPr lang="en-US" sz="1200" b="1" dirty="0" smtClean="0">
                <a:latin typeface="Arial"/>
                <a:cs typeface="Arial"/>
              </a:rPr>
              <a:t>form errors from </a:t>
            </a:r>
            <a:r>
              <a:rPr lang="en-US" sz="1200" b="1" dirty="0" smtClean="0">
                <a:solidFill>
                  <a:schemeClr val="accent3"/>
                </a:solidFill>
                <a:latin typeface="Arial"/>
                <a:cs typeface="Arial"/>
              </a:rPr>
              <a:t>50% to 0%</a:t>
            </a:r>
            <a:r>
              <a:rPr lang="en-US" sz="1200" b="1" dirty="0" smtClean="0">
                <a:latin typeface="Arial"/>
                <a:cs typeface="Arial"/>
              </a:rPr>
              <a:t> which </a:t>
            </a:r>
            <a:r>
              <a:rPr lang="en-US" sz="1200" b="1" dirty="0">
                <a:latin typeface="Arial"/>
                <a:cs typeface="Arial"/>
              </a:rPr>
              <a:t>triggered further </a:t>
            </a:r>
            <a:r>
              <a:rPr lang="en-US" sz="1200" b="1" dirty="0" smtClean="0">
                <a:latin typeface="Arial"/>
                <a:cs typeface="Arial"/>
              </a:rPr>
              <a:t>expensive case </a:t>
            </a:r>
            <a:r>
              <a:rPr lang="en-US" sz="1200" b="1" dirty="0">
                <a:latin typeface="Arial"/>
                <a:cs typeface="Arial"/>
              </a:rPr>
              <a:t>handling </a:t>
            </a:r>
          </a:p>
        </p:txBody>
      </p:sp>
      <p:sp>
        <p:nvSpPr>
          <p:cNvPr id="11" name="TextBox 10"/>
          <p:cNvSpPr txBox="1"/>
          <p:nvPr/>
        </p:nvSpPr>
        <p:spPr>
          <a:xfrm>
            <a:off x="7780897" y="4717018"/>
            <a:ext cx="1413230" cy="369332"/>
          </a:xfrm>
          <a:prstGeom prst="rect">
            <a:avLst/>
          </a:prstGeom>
          <a:noFill/>
        </p:spPr>
        <p:txBody>
          <a:bodyPr wrap="none" rtlCol="0">
            <a:spAutoFit/>
          </a:bodyPr>
          <a:lstStyle/>
          <a:p>
            <a:pPr algn="r"/>
            <a:r>
              <a:rPr lang="en-US" i="1" dirty="0" smtClean="0">
                <a:solidFill>
                  <a:srgbClr val="363636"/>
                </a:solidFill>
              </a:rPr>
              <a:t>Government</a:t>
            </a:r>
            <a:endParaRPr lang="en-US" i="1" dirty="0">
              <a:solidFill>
                <a:srgbClr val="363636"/>
              </a:solidFill>
            </a:endParaRPr>
          </a:p>
        </p:txBody>
      </p:sp>
      <p:sp>
        <p:nvSpPr>
          <p:cNvPr id="12" name="TextBox 11"/>
          <p:cNvSpPr txBox="1"/>
          <p:nvPr/>
        </p:nvSpPr>
        <p:spPr>
          <a:xfrm>
            <a:off x="2438400" y="3148846"/>
            <a:ext cx="1752600" cy="1415772"/>
          </a:xfrm>
          <a:prstGeom prst="rect">
            <a:avLst/>
          </a:prstGeom>
          <a:noFill/>
        </p:spPr>
        <p:txBody>
          <a:bodyPr wrap="square" rtlCol="0">
            <a:spAutoFit/>
          </a:bodyPr>
          <a:lstStyle/>
          <a:p>
            <a:r>
              <a:rPr lang="en-US" sz="1400" b="1" dirty="0" smtClean="0">
                <a:solidFill>
                  <a:srgbClr val="00B7C9"/>
                </a:solidFill>
                <a:latin typeface="Arial"/>
                <a:cs typeface="Arial"/>
              </a:rPr>
              <a:t> </a:t>
            </a:r>
            <a:r>
              <a:rPr lang="en-US" sz="5000" b="1" dirty="0" smtClean="0">
                <a:solidFill>
                  <a:schemeClr val="accent1"/>
                </a:solidFill>
                <a:latin typeface="Arial"/>
                <a:cs typeface="Arial"/>
              </a:rPr>
              <a:t>15</a:t>
            </a:r>
            <a:r>
              <a:rPr lang="en-US" b="1" dirty="0" smtClean="0">
                <a:solidFill>
                  <a:schemeClr val="accent1"/>
                </a:solidFill>
                <a:latin typeface="Arial"/>
                <a:cs typeface="Arial"/>
              </a:rPr>
              <a:t> min</a:t>
            </a:r>
          </a:p>
          <a:p>
            <a:r>
              <a:rPr lang="en-US" sz="1200" b="1" dirty="0" smtClean="0">
                <a:latin typeface="Arial"/>
                <a:cs typeface="Arial"/>
              </a:rPr>
              <a:t>shortened handling time </a:t>
            </a:r>
            <a:r>
              <a:rPr lang="en-US" sz="1200" b="1" dirty="0" smtClean="0">
                <a:solidFill>
                  <a:srgbClr val="F04E5E"/>
                </a:solidFill>
                <a:latin typeface="Arial"/>
                <a:cs typeface="Arial"/>
              </a:rPr>
              <a:t>from 14 days</a:t>
            </a:r>
            <a:r>
              <a:rPr lang="en-US" sz="1200" b="1" dirty="0" smtClean="0">
                <a:latin typeface="Arial"/>
                <a:cs typeface="Arial"/>
              </a:rPr>
              <a:t> to 15 min</a:t>
            </a:r>
            <a:endParaRPr lang="en-US" sz="1200" b="1" dirty="0">
              <a:latin typeface="Arial"/>
              <a:cs typeface="Arial"/>
            </a:endParaRPr>
          </a:p>
        </p:txBody>
      </p:sp>
    </p:spTree>
    <p:extLst>
      <p:ext uri="{BB962C8B-B14F-4D97-AF65-F5344CB8AC3E}">
        <p14:creationId xmlns:p14="http://schemas.microsoft.com/office/powerpoint/2010/main" val="14465702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eleco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5384" y="0"/>
            <a:ext cx="2638616" cy="5143500"/>
          </a:xfrm>
          <a:prstGeom prst="rect">
            <a:avLst/>
          </a:prstGeom>
        </p:spPr>
      </p:pic>
      <p:sp>
        <p:nvSpPr>
          <p:cNvPr id="2" name="Title 1"/>
          <p:cNvSpPr>
            <a:spLocks noGrp="1"/>
          </p:cNvSpPr>
          <p:nvPr>
            <p:ph type="title"/>
          </p:nvPr>
        </p:nvSpPr>
        <p:spPr/>
        <p:txBody>
          <a:bodyPr anchor="t"/>
          <a:lstStyle/>
          <a:p>
            <a:r>
              <a:rPr lang="en-US" sz="1400" dirty="0" smtClean="0">
                <a:solidFill>
                  <a:schemeClr val="tx1"/>
                </a:solidFill>
              </a:rPr>
              <a:t>Customer:</a:t>
            </a:r>
            <a:r>
              <a:rPr lang="en-US" dirty="0" smtClean="0"/>
              <a:t/>
            </a:r>
            <a:br>
              <a:rPr lang="en-US" dirty="0" smtClean="0"/>
            </a:br>
            <a:r>
              <a:rPr lang="en-US" sz="2400" b="1" dirty="0"/>
              <a:t>One of Scandinavia's </a:t>
            </a:r>
            <a:r>
              <a:rPr lang="en-US" sz="2400" b="1" dirty="0" smtClean="0"/>
              <a:t>largest TV providers</a:t>
            </a:r>
            <a:endParaRPr lang="en-US" sz="2400" b="1" dirty="0"/>
          </a:p>
        </p:txBody>
      </p:sp>
      <p:sp>
        <p:nvSpPr>
          <p:cNvPr id="3" name="Content Placeholder 2"/>
          <p:cNvSpPr>
            <a:spLocks noGrp="1"/>
          </p:cNvSpPr>
          <p:nvPr>
            <p:ph idx="1"/>
          </p:nvPr>
        </p:nvSpPr>
        <p:spPr>
          <a:xfrm>
            <a:off x="457200" y="929878"/>
            <a:ext cx="5715000" cy="3394472"/>
          </a:xfrm>
        </p:spPr>
        <p:txBody>
          <a:bodyPr/>
          <a:lstStyle/>
          <a:p>
            <a:pPr marL="0" indent="0">
              <a:buNone/>
            </a:pPr>
            <a:r>
              <a:rPr lang="en-GB" sz="1800" dirty="0" smtClean="0">
                <a:solidFill>
                  <a:schemeClr val="accent6"/>
                </a:solidFill>
              </a:rPr>
              <a:t>Cable TV provider that challenged traditional support and sale channels by introducing chat </a:t>
            </a:r>
          </a:p>
          <a:p>
            <a:pPr marL="0" indent="0">
              <a:buNone/>
            </a:pPr>
            <a:endParaRPr lang="en-GB" sz="1000" dirty="0" smtClean="0">
              <a:solidFill>
                <a:schemeClr val="accent6"/>
              </a:solidFill>
            </a:endParaRPr>
          </a:p>
          <a:p>
            <a:pPr marL="174625" lvl="0" indent="-165100"/>
            <a:r>
              <a:rPr lang="en-GB" sz="1400" b="1" dirty="0" smtClean="0">
                <a:solidFill>
                  <a:schemeClr val="accent6"/>
                </a:solidFill>
              </a:rPr>
              <a:t>Goal: </a:t>
            </a:r>
            <a:r>
              <a:rPr lang="en-GB" sz="1400" dirty="0" smtClean="0">
                <a:solidFill>
                  <a:schemeClr val="accent6"/>
                </a:solidFill>
              </a:rPr>
              <a:t>A more efficient customer support / sale</a:t>
            </a:r>
          </a:p>
          <a:p>
            <a:pPr marL="174625" lvl="0" indent="-165100"/>
            <a:r>
              <a:rPr lang="en-GB" sz="1400" b="1" dirty="0" smtClean="0">
                <a:solidFill>
                  <a:schemeClr val="accent6"/>
                </a:solidFill>
              </a:rPr>
              <a:t>How: </a:t>
            </a:r>
            <a:r>
              <a:rPr lang="en-GB" sz="1400" dirty="0" smtClean="0">
                <a:solidFill>
                  <a:schemeClr val="accent6"/>
                </a:solidFill>
              </a:rPr>
              <a:t>Offer contextual support in banners</a:t>
            </a:r>
          </a:p>
          <a:p>
            <a:pPr marL="174625" lvl="0" indent="-165100"/>
            <a:r>
              <a:rPr lang="en-GB" sz="1400" dirty="0" smtClean="0">
                <a:solidFill>
                  <a:schemeClr val="accent6"/>
                </a:solidFill>
              </a:rPr>
              <a:t>inContact integration</a:t>
            </a:r>
          </a:p>
          <a:p>
            <a:pPr marL="174625" lvl="0" indent="-165100"/>
            <a:r>
              <a:rPr lang="en-GB" sz="1400" dirty="0" smtClean="0">
                <a:solidFill>
                  <a:schemeClr val="accent6"/>
                </a:solidFill>
              </a:rPr>
              <a:t>Much quicker response time </a:t>
            </a:r>
          </a:p>
          <a:p>
            <a:pPr marL="174625" lvl="0" indent="-165100"/>
            <a:r>
              <a:rPr lang="en-GB" sz="1400" dirty="0" smtClean="0">
                <a:solidFill>
                  <a:schemeClr val="accent6"/>
                </a:solidFill>
              </a:rPr>
              <a:t>Increased customer satisfaction</a:t>
            </a:r>
          </a:p>
          <a:p>
            <a:pPr marL="174625" lvl="0" indent="-165100"/>
            <a:endParaRPr lang="en-GB" sz="1800" dirty="0" smtClean="0">
              <a:solidFill>
                <a:schemeClr val="accent6"/>
              </a:solidFill>
            </a:endParaRPr>
          </a:p>
          <a:p>
            <a:endParaRPr lang="en-GB" sz="2000" dirty="0" smtClean="0">
              <a:solidFill>
                <a:schemeClr val="accent6"/>
              </a:solidFill>
            </a:endParaRPr>
          </a:p>
          <a:p>
            <a:pPr marL="0" indent="0">
              <a:buNone/>
            </a:pPr>
            <a:endParaRPr lang="en-US" sz="2000" dirty="0">
              <a:solidFill>
                <a:schemeClr val="accent6"/>
              </a:solidFill>
            </a:endParaRPr>
          </a:p>
        </p:txBody>
      </p:sp>
      <p:sp>
        <p:nvSpPr>
          <p:cNvPr id="6" name="TextBox 5"/>
          <p:cNvSpPr txBox="1"/>
          <p:nvPr/>
        </p:nvSpPr>
        <p:spPr>
          <a:xfrm>
            <a:off x="533400" y="3148846"/>
            <a:ext cx="1981200" cy="1785104"/>
          </a:xfrm>
          <a:prstGeom prst="rect">
            <a:avLst/>
          </a:prstGeom>
          <a:noFill/>
        </p:spPr>
        <p:txBody>
          <a:bodyPr wrap="square" rtlCol="0">
            <a:spAutoFit/>
          </a:bodyPr>
          <a:lstStyle/>
          <a:p>
            <a:r>
              <a:rPr lang="en-US" sz="5000" b="1" dirty="0" smtClean="0">
                <a:solidFill>
                  <a:srgbClr val="30B032"/>
                </a:solidFill>
                <a:latin typeface="Arial"/>
                <a:cs typeface="Arial"/>
              </a:rPr>
              <a:t>30</a:t>
            </a:r>
            <a:r>
              <a:rPr lang="en-US" b="1" dirty="0" smtClean="0">
                <a:solidFill>
                  <a:srgbClr val="30B032"/>
                </a:solidFill>
                <a:latin typeface="Arial"/>
                <a:cs typeface="Arial"/>
              </a:rPr>
              <a:t>%</a:t>
            </a:r>
          </a:p>
          <a:p>
            <a:r>
              <a:rPr lang="en-US" sz="1200" b="1" dirty="0" smtClean="0">
                <a:latin typeface="Arial"/>
                <a:cs typeface="Arial"/>
              </a:rPr>
              <a:t>shorter handling time compared to phone</a:t>
            </a:r>
          </a:p>
          <a:p>
            <a:r>
              <a:rPr lang="en-US" sz="1200" b="1" i="1" dirty="0" smtClean="0">
                <a:latin typeface="Arial"/>
                <a:cs typeface="Arial"/>
              </a:rPr>
              <a:t>...and with the same conversion rate as over phone!</a:t>
            </a:r>
            <a:endParaRPr lang="en-US" sz="1200" b="1" i="1" dirty="0">
              <a:latin typeface="Arial"/>
              <a:cs typeface="Arial"/>
            </a:endParaRPr>
          </a:p>
        </p:txBody>
      </p:sp>
      <p:sp>
        <p:nvSpPr>
          <p:cNvPr id="7" name="TextBox 6"/>
          <p:cNvSpPr txBox="1"/>
          <p:nvPr/>
        </p:nvSpPr>
        <p:spPr>
          <a:xfrm>
            <a:off x="2514600" y="3132713"/>
            <a:ext cx="1981200" cy="1415772"/>
          </a:xfrm>
          <a:prstGeom prst="rect">
            <a:avLst/>
          </a:prstGeom>
          <a:noFill/>
        </p:spPr>
        <p:txBody>
          <a:bodyPr wrap="square" rtlCol="0">
            <a:spAutoFit/>
          </a:bodyPr>
          <a:lstStyle/>
          <a:p>
            <a:r>
              <a:rPr lang="sv-SE" sz="3000" b="1" dirty="0" smtClean="0">
                <a:solidFill>
                  <a:schemeClr val="accent3"/>
                </a:solidFill>
                <a:latin typeface="Arial"/>
                <a:cs typeface="Arial"/>
              </a:rPr>
              <a:t>+</a:t>
            </a:r>
            <a:r>
              <a:rPr lang="sv-SE" sz="5000" b="1" dirty="0" smtClean="0">
                <a:solidFill>
                  <a:schemeClr val="accent3"/>
                </a:solidFill>
                <a:latin typeface="Arial"/>
                <a:cs typeface="Arial"/>
              </a:rPr>
              <a:t>15</a:t>
            </a:r>
            <a:r>
              <a:rPr lang="mr-IN" b="1" dirty="0" smtClean="0">
                <a:solidFill>
                  <a:schemeClr val="accent3"/>
                </a:solidFill>
                <a:latin typeface="Arial"/>
                <a:cs typeface="Arial"/>
              </a:rPr>
              <a:t>%</a:t>
            </a:r>
            <a:endParaRPr lang="mr-IN" b="1" dirty="0">
              <a:solidFill>
                <a:schemeClr val="accent3"/>
              </a:solidFill>
              <a:latin typeface="Arial"/>
              <a:cs typeface="Arial"/>
            </a:endParaRPr>
          </a:p>
          <a:p>
            <a:r>
              <a:rPr lang="en-US" sz="1200" b="1" dirty="0" smtClean="0">
                <a:latin typeface="Arial"/>
                <a:cs typeface="Arial"/>
              </a:rPr>
              <a:t>more ‘first contact resolution rate’ than phone calls</a:t>
            </a:r>
            <a:endParaRPr lang="en-US" sz="1200" b="1" dirty="0">
              <a:latin typeface="Arial"/>
              <a:cs typeface="Arial"/>
            </a:endParaRPr>
          </a:p>
        </p:txBody>
      </p:sp>
      <p:sp>
        <p:nvSpPr>
          <p:cNvPr id="11" name="TextBox 10"/>
          <p:cNvSpPr txBox="1"/>
          <p:nvPr/>
        </p:nvSpPr>
        <p:spPr>
          <a:xfrm>
            <a:off x="7950302" y="4717018"/>
            <a:ext cx="1057964" cy="369332"/>
          </a:xfrm>
          <a:prstGeom prst="rect">
            <a:avLst/>
          </a:prstGeom>
          <a:noFill/>
        </p:spPr>
        <p:txBody>
          <a:bodyPr wrap="none" rtlCol="0">
            <a:spAutoFit/>
          </a:bodyPr>
          <a:lstStyle/>
          <a:p>
            <a:pPr algn="r"/>
            <a:r>
              <a:rPr lang="en-AU" i="1" dirty="0" smtClean="0">
                <a:solidFill>
                  <a:schemeClr val="bg1"/>
                </a:solidFill>
              </a:rPr>
              <a:t>Cable TV</a:t>
            </a:r>
            <a:endParaRPr lang="en-AU" i="1" dirty="0">
              <a:solidFill>
                <a:schemeClr val="bg1"/>
              </a:solidFill>
            </a:endParaRPr>
          </a:p>
        </p:txBody>
      </p:sp>
      <p:sp>
        <p:nvSpPr>
          <p:cNvPr id="9" name="TextBox 8"/>
          <p:cNvSpPr txBox="1"/>
          <p:nvPr/>
        </p:nvSpPr>
        <p:spPr>
          <a:xfrm>
            <a:off x="4495800" y="3132713"/>
            <a:ext cx="1371600" cy="1415772"/>
          </a:xfrm>
          <a:prstGeom prst="rect">
            <a:avLst/>
          </a:prstGeom>
          <a:noFill/>
        </p:spPr>
        <p:txBody>
          <a:bodyPr wrap="square" rtlCol="0">
            <a:spAutoFit/>
          </a:bodyPr>
          <a:lstStyle/>
          <a:p>
            <a:r>
              <a:rPr lang="en-US" sz="5000" b="1" dirty="0" smtClean="0">
                <a:solidFill>
                  <a:schemeClr val="accent2"/>
                </a:solidFill>
                <a:latin typeface="Arial"/>
                <a:cs typeface="Arial"/>
              </a:rPr>
              <a:t>3x</a:t>
            </a:r>
            <a:endParaRPr lang="en-US" b="1" dirty="0" smtClean="0">
              <a:solidFill>
                <a:schemeClr val="accent2"/>
              </a:solidFill>
              <a:latin typeface="Arial"/>
              <a:cs typeface="Arial"/>
            </a:endParaRPr>
          </a:p>
          <a:p>
            <a:r>
              <a:rPr lang="en-US" sz="1200" b="1" dirty="0" smtClean="0">
                <a:latin typeface="Arial"/>
                <a:cs typeface="Arial"/>
              </a:rPr>
              <a:t>more efficient. (parallel chat handling)</a:t>
            </a:r>
            <a:endParaRPr lang="en-US" sz="1200" b="1" dirty="0">
              <a:latin typeface="Arial"/>
              <a:cs typeface="Arial"/>
            </a:endParaRPr>
          </a:p>
        </p:txBody>
      </p:sp>
    </p:spTree>
    <p:extLst>
      <p:ext uri="{BB962C8B-B14F-4D97-AF65-F5344CB8AC3E}">
        <p14:creationId xmlns:p14="http://schemas.microsoft.com/office/powerpoint/2010/main" val="26700120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lecom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5384" y="0"/>
            <a:ext cx="2638616" cy="5143500"/>
          </a:xfrm>
          <a:prstGeom prst="rect">
            <a:avLst/>
          </a:prstGeom>
        </p:spPr>
      </p:pic>
      <p:sp>
        <p:nvSpPr>
          <p:cNvPr id="2" name="Title 1"/>
          <p:cNvSpPr>
            <a:spLocks noGrp="1"/>
          </p:cNvSpPr>
          <p:nvPr>
            <p:ph type="title"/>
          </p:nvPr>
        </p:nvSpPr>
        <p:spPr>
          <a:xfrm>
            <a:off x="457200" y="205978"/>
            <a:ext cx="5105400" cy="536972"/>
          </a:xfrm>
        </p:spPr>
        <p:txBody>
          <a:bodyPr anchor="t"/>
          <a:lstStyle/>
          <a:p>
            <a:r>
              <a:rPr lang="en-US" sz="1400" dirty="0" smtClean="0">
                <a:solidFill>
                  <a:schemeClr val="tx1"/>
                </a:solidFill>
              </a:rPr>
              <a:t>Customer:</a:t>
            </a:r>
            <a:r>
              <a:rPr lang="en-US" dirty="0" smtClean="0"/>
              <a:t/>
            </a:r>
            <a:br>
              <a:rPr lang="en-US" dirty="0" smtClean="0"/>
            </a:br>
            <a:r>
              <a:rPr lang="en-GB" sz="2400" b="1" dirty="0" smtClean="0">
                <a:cs typeface="Neo Tech Std Medium"/>
              </a:rPr>
              <a:t>One </a:t>
            </a:r>
            <a:r>
              <a:rPr lang="en-GB" sz="2400" b="1" dirty="0">
                <a:cs typeface="Neo Tech Std Medium"/>
              </a:rPr>
              <a:t>of the largest </a:t>
            </a:r>
            <a:r>
              <a:rPr lang="en-GB" sz="2400" b="1" dirty="0" smtClean="0">
                <a:cs typeface="Neo Tech Std Medium"/>
              </a:rPr>
              <a:t>Telecom operators </a:t>
            </a:r>
            <a:r>
              <a:rPr lang="en-GB" sz="2400" b="1" dirty="0">
                <a:cs typeface="Neo Tech Std Medium"/>
              </a:rPr>
              <a:t>in the Nordics</a:t>
            </a:r>
            <a:endParaRPr lang="en-US" sz="2400" b="1" dirty="0"/>
          </a:p>
        </p:txBody>
      </p:sp>
      <p:sp>
        <p:nvSpPr>
          <p:cNvPr id="3" name="Content Placeholder 2"/>
          <p:cNvSpPr>
            <a:spLocks noGrp="1"/>
          </p:cNvSpPr>
          <p:nvPr>
            <p:ph idx="1"/>
          </p:nvPr>
        </p:nvSpPr>
        <p:spPr>
          <a:xfrm>
            <a:off x="457200" y="1310878"/>
            <a:ext cx="5715000" cy="3394472"/>
          </a:xfrm>
        </p:spPr>
        <p:txBody>
          <a:bodyPr/>
          <a:lstStyle/>
          <a:p>
            <a:pPr marL="0" indent="0">
              <a:buNone/>
            </a:pPr>
            <a:r>
              <a:rPr lang="en-GB" sz="1800" dirty="0">
                <a:solidFill>
                  <a:schemeClr val="accent6"/>
                </a:solidFill>
              </a:rPr>
              <a:t>Effects from actively diverting </a:t>
            </a:r>
            <a:r>
              <a:rPr lang="en-GB" sz="1800" dirty="0" smtClean="0">
                <a:solidFill>
                  <a:schemeClr val="accent6"/>
                </a:solidFill>
              </a:rPr>
              <a:t>requests toward </a:t>
            </a:r>
            <a:r>
              <a:rPr lang="en-GB" sz="1800" dirty="0">
                <a:solidFill>
                  <a:schemeClr val="accent6"/>
                </a:solidFill>
              </a:rPr>
              <a:t>most efficient channel through Vergic Engage Rule Engine</a:t>
            </a:r>
          </a:p>
          <a:p>
            <a:pPr marL="0" indent="0">
              <a:buNone/>
            </a:pPr>
            <a:endParaRPr lang="en-GB" sz="1000" dirty="0" smtClean="0">
              <a:solidFill>
                <a:schemeClr val="accent6"/>
              </a:solidFill>
            </a:endParaRPr>
          </a:p>
          <a:p>
            <a:pPr marL="174625" lvl="0" indent="-165100"/>
            <a:r>
              <a:rPr lang="en-GB" sz="1400" b="1" dirty="0" smtClean="0">
                <a:solidFill>
                  <a:schemeClr val="accent6"/>
                </a:solidFill>
              </a:rPr>
              <a:t>Goal: </a:t>
            </a:r>
            <a:r>
              <a:rPr lang="en-GB" sz="1400" dirty="0" smtClean="0">
                <a:solidFill>
                  <a:schemeClr val="accent6"/>
                </a:solidFill>
              </a:rPr>
              <a:t>Channel routing to the most cost effective channel at the moment</a:t>
            </a:r>
          </a:p>
          <a:p>
            <a:pPr marL="174625" indent="-165100"/>
            <a:r>
              <a:rPr lang="en-GB" sz="1400" b="1" dirty="0" smtClean="0">
                <a:solidFill>
                  <a:schemeClr val="accent6"/>
                </a:solidFill>
              </a:rPr>
              <a:t>How: </a:t>
            </a:r>
            <a:r>
              <a:rPr lang="en-GB" sz="1400" dirty="0" smtClean="0">
                <a:solidFill>
                  <a:schemeClr val="accent6"/>
                </a:solidFill>
              </a:rPr>
              <a:t>With ‘Vergic Rule Engine’ and Competence groups. Actively route incoming support  requests to chat.</a:t>
            </a:r>
          </a:p>
          <a:p>
            <a:pPr marL="174625" indent="-165100"/>
            <a:r>
              <a:rPr lang="en-GB" sz="1400" dirty="0" smtClean="0">
                <a:solidFill>
                  <a:schemeClr val="accent6"/>
                </a:solidFill>
              </a:rPr>
              <a:t>Below results was experienced after one month!</a:t>
            </a:r>
            <a:endParaRPr lang="en-GB" sz="1400" dirty="0">
              <a:solidFill>
                <a:schemeClr val="accent6"/>
              </a:solidFill>
            </a:endParaRPr>
          </a:p>
          <a:p>
            <a:pPr marL="174625" indent="-165100"/>
            <a:endParaRPr lang="en-GB" sz="1400" dirty="0">
              <a:solidFill>
                <a:schemeClr val="accent6"/>
              </a:solidFill>
            </a:endParaRPr>
          </a:p>
          <a:p>
            <a:pPr marL="174625" lvl="0" indent="-165100"/>
            <a:endParaRPr lang="en-GB" sz="1400" dirty="0">
              <a:solidFill>
                <a:schemeClr val="accent6"/>
              </a:solidFill>
            </a:endParaRPr>
          </a:p>
          <a:p>
            <a:endParaRPr lang="en-GB" sz="1800" dirty="0" smtClean="0">
              <a:solidFill>
                <a:schemeClr val="accent6"/>
              </a:solidFill>
            </a:endParaRPr>
          </a:p>
          <a:p>
            <a:endParaRPr lang="en-GB" sz="2000" dirty="0" smtClean="0">
              <a:solidFill>
                <a:schemeClr val="accent6"/>
              </a:solidFill>
            </a:endParaRPr>
          </a:p>
          <a:p>
            <a:pPr marL="0" indent="0">
              <a:buNone/>
            </a:pPr>
            <a:endParaRPr lang="en-US" sz="2000" dirty="0">
              <a:solidFill>
                <a:schemeClr val="accent6"/>
              </a:solidFill>
            </a:endParaRPr>
          </a:p>
        </p:txBody>
      </p:sp>
      <p:sp>
        <p:nvSpPr>
          <p:cNvPr id="6" name="TextBox 5"/>
          <p:cNvSpPr txBox="1"/>
          <p:nvPr/>
        </p:nvSpPr>
        <p:spPr>
          <a:xfrm>
            <a:off x="457200" y="3333750"/>
            <a:ext cx="1752600" cy="1231106"/>
          </a:xfrm>
          <a:prstGeom prst="rect">
            <a:avLst/>
          </a:prstGeom>
          <a:noFill/>
        </p:spPr>
        <p:txBody>
          <a:bodyPr wrap="square" rtlCol="0">
            <a:spAutoFit/>
          </a:bodyPr>
          <a:lstStyle/>
          <a:p>
            <a:r>
              <a:rPr lang="en-US" sz="5000" b="1" dirty="0" smtClean="0">
                <a:solidFill>
                  <a:srgbClr val="30B032"/>
                </a:solidFill>
                <a:latin typeface="Arial"/>
                <a:cs typeface="Arial"/>
              </a:rPr>
              <a:t>1400</a:t>
            </a:r>
            <a:r>
              <a:rPr lang="en-US" b="1" dirty="0" smtClean="0">
                <a:solidFill>
                  <a:srgbClr val="30B032"/>
                </a:solidFill>
                <a:latin typeface="Arial"/>
                <a:cs typeface="Arial"/>
              </a:rPr>
              <a:t>h</a:t>
            </a:r>
          </a:p>
          <a:p>
            <a:r>
              <a:rPr lang="en-US" sz="1200" b="1" dirty="0" smtClean="0">
                <a:latin typeface="Arial"/>
                <a:cs typeface="Arial"/>
              </a:rPr>
              <a:t>efficient man hours saved/month</a:t>
            </a:r>
            <a:endParaRPr lang="en-US" sz="1200" b="1" dirty="0">
              <a:latin typeface="Arial"/>
              <a:cs typeface="Arial"/>
            </a:endParaRPr>
          </a:p>
        </p:txBody>
      </p:sp>
      <p:sp>
        <p:nvSpPr>
          <p:cNvPr id="7" name="TextBox 6"/>
          <p:cNvSpPr txBox="1"/>
          <p:nvPr/>
        </p:nvSpPr>
        <p:spPr>
          <a:xfrm>
            <a:off x="3581400" y="3333750"/>
            <a:ext cx="1371600" cy="1415772"/>
          </a:xfrm>
          <a:prstGeom prst="rect">
            <a:avLst/>
          </a:prstGeom>
          <a:noFill/>
        </p:spPr>
        <p:txBody>
          <a:bodyPr wrap="square" rtlCol="0">
            <a:spAutoFit/>
          </a:bodyPr>
          <a:lstStyle/>
          <a:p>
            <a:r>
              <a:rPr lang="en-US" sz="5000" b="1" dirty="0" smtClean="0">
                <a:solidFill>
                  <a:schemeClr val="accent2"/>
                </a:solidFill>
                <a:latin typeface="Arial"/>
                <a:cs typeface="Arial"/>
              </a:rPr>
              <a:t>3x</a:t>
            </a:r>
            <a:endParaRPr lang="en-US" b="1" dirty="0" smtClean="0">
              <a:solidFill>
                <a:schemeClr val="accent2"/>
              </a:solidFill>
              <a:latin typeface="Arial"/>
              <a:cs typeface="Arial"/>
            </a:endParaRPr>
          </a:p>
          <a:p>
            <a:r>
              <a:rPr lang="en-US" sz="1200" b="1" dirty="0" smtClean="0">
                <a:latin typeface="Arial"/>
                <a:cs typeface="Arial"/>
              </a:rPr>
              <a:t>more efficient. (parallel chat handling)</a:t>
            </a:r>
            <a:endParaRPr lang="en-US" sz="1200" b="1" dirty="0">
              <a:latin typeface="Arial"/>
              <a:cs typeface="Arial"/>
            </a:endParaRPr>
          </a:p>
        </p:txBody>
      </p:sp>
      <p:sp>
        <p:nvSpPr>
          <p:cNvPr id="9" name="TextBox 8"/>
          <p:cNvSpPr txBox="1"/>
          <p:nvPr/>
        </p:nvSpPr>
        <p:spPr>
          <a:xfrm>
            <a:off x="2209800" y="3333750"/>
            <a:ext cx="1371600" cy="1231106"/>
          </a:xfrm>
          <a:prstGeom prst="rect">
            <a:avLst/>
          </a:prstGeom>
          <a:noFill/>
        </p:spPr>
        <p:txBody>
          <a:bodyPr wrap="square" rtlCol="0">
            <a:spAutoFit/>
          </a:bodyPr>
          <a:lstStyle/>
          <a:p>
            <a:r>
              <a:rPr lang="en-US" sz="2800" b="1" dirty="0" smtClean="0">
                <a:solidFill>
                  <a:srgbClr val="00B7C9"/>
                </a:solidFill>
                <a:latin typeface="Arial"/>
                <a:cs typeface="Arial"/>
              </a:rPr>
              <a:t>&gt;</a:t>
            </a:r>
            <a:r>
              <a:rPr lang="en-US" sz="5000" b="1" dirty="0" smtClean="0">
                <a:solidFill>
                  <a:srgbClr val="00B7C9"/>
                </a:solidFill>
                <a:latin typeface="Arial"/>
                <a:cs typeface="Arial"/>
              </a:rPr>
              <a:t>90</a:t>
            </a:r>
            <a:r>
              <a:rPr lang="en-US" b="1" dirty="0" smtClean="0">
                <a:solidFill>
                  <a:srgbClr val="00B7C9"/>
                </a:solidFill>
                <a:latin typeface="Arial"/>
                <a:cs typeface="Arial"/>
              </a:rPr>
              <a:t>%</a:t>
            </a:r>
          </a:p>
          <a:p>
            <a:r>
              <a:rPr lang="en-US" sz="1200" b="1" dirty="0" smtClean="0">
                <a:latin typeface="Arial"/>
                <a:cs typeface="Arial"/>
              </a:rPr>
              <a:t>first time resolution rate</a:t>
            </a:r>
            <a:endParaRPr lang="en-US" sz="1200" b="1" dirty="0">
              <a:latin typeface="Arial"/>
              <a:cs typeface="Arial"/>
            </a:endParaRPr>
          </a:p>
        </p:txBody>
      </p:sp>
      <p:sp>
        <p:nvSpPr>
          <p:cNvPr id="10" name="TextBox 9"/>
          <p:cNvSpPr txBox="1"/>
          <p:nvPr/>
        </p:nvSpPr>
        <p:spPr>
          <a:xfrm>
            <a:off x="4876800" y="3333750"/>
            <a:ext cx="1447800" cy="1415772"/>
          </a:xfrm>
          <a:prstGeom prst="rect">
            <a:avLst/>
          </a:prstGeom>
          <a:noFill/>
        </p:spPr>
        <p:txBody>
          <a:bodyPr wrap="square" rtlCol="0">
            <a:spAutoFit/>
          </a:bodyPr>
          <a:lstStyle/>
          <a:p>
            <a:r>
              <a:rPr lang="en-US" sz="5000" b="1" dirty="0" smtClean="0">
                <a:solidFill>
                  <a:schemeClr val="accent1"/>
                </a:solidFill>
                <a:latin typeface="Arial"/>
                <a:cs typeface="Arial"/>
              </a:rPr>
              <a:t>-60</a:t>
            </a:r>
            <a:r>
              <a:rPr lang="en-US" b="1" dirty="0" smtClean="0">
                <a:solidFill>
                  <a:schemeClr val="accent1"/>
                </a:solidFill>
                <a:latin typeface="Arial"/>
                <a:cs typeface="Arial"/>
              </a:rPr>
              <a:t>%</a:t>
            </a:r>
          </a:p>
          <a:p>
            <a:r>
              <a:rPr lang="en-US" sz="1200" b="1" dirty="0" smtClean="0">
                <a:latin typeface="Arial"/>
                <a:cs typeface="Arial"/>
              </a:rPr>
              <a:t>e-mail reduction. 20.000 emails/month</a:t>
            </a:r>
            <a:endParaRPr lang="en-US" sz="1200" b="1" dirty="0">
              <a:latin typeface="Arial"/>
              <a:cs typeface="Arial"/>
            </a:endParaRPr>
          </a:p>
        </p:txBody>
      </p:sp>
      <p:sp>
        <p:nvSpPr>
          <p:cNvPr id="11" name="TextBox 10"/>
          <p:cNvSpPr txBox="1"/>
          <p:nvPr/>
        </p:nvSpPr>
        <p:spPr>
          <a:xfrm>
            <a:off x="8077200" y="4717018"/>
            <a:ext cx="1024151" cy="369332"/>
          </a:xfrm>
          <a:prstGeom prst="rect">
            <a:avLst/>
          </a:prstGeom>
          <a:noFill/>
        </p:spPr>
        <p:txBody>
          <a:bodyPr wrap="none" rtlCol="0">
            <a:spAutoFit/>
          </a:bodyPr>
          <a:lstStyle/>
          <a:p>
            <a:r>
              <a:rPr lang="en-US" i="1" dirty="0" smtClean="0">
                <a:solidFill>
                  <a:schemeClr val="bg1"/>
                </a:solidFill>
              </a:rPr>
              <a:t>Telecom</a:t>
            </a:r>
            <a:endParaRPr lang="en-US" i="1" dirty="0">
              <a:solidFill>
                <a:schemeClr val="bg1"/>
              </a:solidFill>
            </a:endParaRPr>
          </a:p>
        </p:txBody>
      </p:sp>
    </p:spTree>
    <p:extLst>
      <p:ext uri="{BB962C8B-B14F-4D97-AF65-F5344CB8AC3E}">
        <p14:creationId xmlns:p14="http://schemas.microsoft.com/office/powerpoint/2010/main" val="1668054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splay, loan, bann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2942" y="1581150"/>
            <a:ext cx="3016858" cy="2362200"/>
          </a:xfrm>
          <a:prstGeom prst="rect">
            <a:avLst/>
          </a:prstGeom>
        </p:spPr>
      </p:pic>
      <p:pic>
        <p:nvPicPr>
          <p:cNvPr id="6" name="Picture 5" descr="Feature-Icons,-1.4_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867150"/>
            <a:ext cx="1062808" cy="1139948"/>
          </a:xfrm>
          <a:prstGeom prst="rect">
            <a:avLst/>
          </a:prstGeom>
        </p:spPr>
      </p:pic>
      <p:pic>
        <p:nvPicPr>
          <p:cNvPr id="7" name="Picture 6" descr="Feature-Icons,-1.4_1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365" y="2579088"/>
            <a:ext cx="1079951" cy="1135662"/>
          </a:xfrm>
          <a:prstGeom prst="rect">
            <a:avLst/>
          </a:prstGeom>
        </p:spPr>
      </p:pic>
      <p:pic>
        <p:nvPicPr>
          <p:cNvPr id="8" name="Picture 7" descr="Feature-Icons,-1.4_1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3692" y="172148"/>
            <a:ext cx="1079951" cy="1135662"/>
          </a:xfrm>
          <a:prstGeom prst="rect">
            <a:avLst/>
          </a:prstGeom>
        </p:spPr>
      </p:pic>
      <p:pic>
        <p:nvPicPr>
          <p:cNvPr id="9" name="Picture 8" descr="Feature-Icons,-1.4_17.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8229" y="1407968"/>
            <a:ext cx="1079950" cy="1011382"/>
          </a:xfrm>
          <a:prstGeom prst="rect">
            <a:avLst/>
          </a:prstGeom>
        </p:spPr>
      </p:pic>
      <p:pic>
        <p:nvPicPr>
          <p:cNvPr id="10" name="Picture 9" descr="Feature-Icons,-1.4_18.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1693" y="4132118"/>
            <a:ext cx="994240" cy="1011382"/>
          </a:xfrm>
          <a:prstGeom prst="rect">
            <a:avLst/>
          </a:prstGeom>
        </p:spPr>
      </p:pic>
      <p:pic>
        <p:nvPicPr>
          <p:cNvPr id="12" name="Picture 11" descr="Feature-Icons,-1.4_20.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05200" y="285750"/>
            <a:ext cx="1079950" cy="1011382"/>
          </a:xfrm>
          <a:prstGeom prst="rect">
            <a:avLst/>
          </a:prstGeom>
        </p:spPr>
      </p:pic>
      <p:pic>
        <p:nvPicPr>
          <p:cNvPr id="13" name="Picture 12" descr="Feature-Icons,-1.4_21.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13176" y="4084189"/>
            <a:ext cx="1307083" cy="1011382"/>
          </a:xfrm>
          <a:prstGeom prst="rect">
            <a:avLst/>
          </a:prstGeom>
        </p:spPr>
      </p:pic>
      <p:pic>
        <p:nvPicPr>
          <p:cNvPr id="14" name="Picture 13" descr="Feature-Icons,-1.4_23.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70958" y="205060"/>
            <a:ext cx="1079950" cy="1058522"/>
          </a:xfrm>
          <a:prstGeom prst="rect">
            <a:avLst/>
          </a:prstGeom>
        </p:spPr>
      </p:pic>
      <p:pic>
        <p:nvPicPr>
          <p:cNvPr id="16" name="Picture 15" descr="Feature-Icons,-1.4_26.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86339" y="205058"/>
            <a:ext cx="1079950" cy="1058522"/>
          </a:xfrm>
          <a:prstGeom prst="rect">
            <a:avLst/>
          </a:prstGeom>
        </p:spPr>
      </p:pic>
      <p:pic>
        <p:nvPicPr>
          <p:cNvPr id="17" name="Picture 16" descr="Feature-Icons,-1.4_30.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24434" y="4070235"/>
            <a:ext cx="994241" cy="1062809"/>
          </a:xfrm>
          <a:prstGeom prst="rect">
            <a:avLst/>
          </a:prstGeom>
        </p:spPr>
      </p:pic>
      <p:pic>
        <p:nvPicPr>
          <p:cNvPr id="18" name="Picture 17" descr="Feature-Icons,-1.4_31.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48400" y="285750"/>
            <a:ext cx="1067095" cy="1062809"/>
          </a:xfrm>
          <a:prstGeom prst="rect">
            <a:avLst/>
          </a:prstGeom>
        </p:spPr>
      </p:pic>
      <p:pic>
        <p:nvPicPr>
          <p:cNvPr id="19" name="Picture 18" descr="Feature-Icons,-1.4_24.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636154" y="1755138"/>
            <a:ext cx="932264" cy="992539"/>
          </a:xfrm>
          <a:prstGeom prst="rect">
            <a:avLst/>
          </a:prstGeom>
        </p:spPr>
      </p:pic>
      <p:pic>
        <p:nvPicPr>
          <p:cNvPr id="20" name="Picture 19" descr="Feature-Icons,-1.4_15.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416163" y="2788624"/>
            <a:ext cx="1353123" cy="1175665"/>
          </a:xfrm>
          <a:prstGeom prst="rect">
            <a:avLst/>
          </a:prstGeom>
        </p:spPr>
      </p:pic>
      <p:pic>
        <p:nvPicPr>
          <p:cNvPr id="21" name="Picture 20" descr="Feature-Icons,-1.4_27.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334542" y="4023891"/>
            <a:ext cx="1311943" cy="1062459"/>
          </a:xfrm>
          <a:prstGeom prst="rect">
            <a:avLst/>
          </a:prstGeom>
        </p:spPr>
      </p:pic>
      <p:pic>
        <p:nvPicPr>
          <p:cNvPr id="22" name="Picture 21" descr="Feature-Icons,-1.4_29.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511173" y="4110830"/>
            <a:ext cx="1044381" cy="1027804"/>
          </a:xfrm>
          <a:prstGeom prst="rect">
            <a:avLst/>
          </a:prstGeom>
        </p:spPr>
      </p:pic>
      <p:pic>
        <p:nvPicPr>
          <p:cNvPr id="23" name="Picture 22" descr="Feature-Icons,-1.4_32.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50904" y="155616"/>
            <a:ext cx="1205401" cy="1186268"/>
          </a:xfrm>
          <a:prstGeom prst="rect">
            <a:avLst/>
          </a:prstGeom>
        </p:spPr>
      </p:pic>
    </p:spTree>
    <p:extLst>
      <p:ext uri="{BB962C8B-B14F-4D97-AF65-F5344CB8AC3E}">
        <p14:creationId xmlns:p14="http://schemas.microsoft.com/office/powerpoint/2010/main" val="789894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276600" y="218242"/>
            <a:ext cx="2441105" cy="677108"/>
          </a:xfrm>
          <a:prstGeom prst="rect">
            <a:avLst/>
          </a:prstGeom>
          <a:noFill/>
        </p:spPr>
        <p:txBody>
          <a:bodyPr wrap="none" rtlCol="0">
            <a:spAutoFit/>
          </a:bodyPr>
          <a:lstStyle/>
          <a:p>
            <a:pPr algn="ctr"/>
            <a:r>
              <a:rPr lang="en-US" sz="3800" dirty="0" smtClean="0"/>
              <a:t>Why Vergic</a:t>
            </a:r>
            <a:endParaRPr lang="en-US" sz="3800" dirty="0"/>
          </a:p>
        </p:txBody>
      </p:sp>
      <p:grpSp>
        <p:nvGrpSpPr>
          <p:cNvPr id="27" name="Group 26"/>
          <p:cNvGrpSpPr/>
          <p:nvPr/>
        </p:nvGrpSpPr>
        <p:grpSpPr>
          <a:xfrm>
            <a:off x="2158853" y="1200150"/>
            <a:ext cx="1439613" cy="3121502"/>
            <a:chOff x="2158853" y="1752600"/>
            <a:chExt cx="1439613" cy="3121502"/>
          </a:xfrm>
        </p:grpSpPr>
        <p:sp>
          <p:nvSpPr>
            <p:cNvPr id="28" name="Rounded Rectangle 27"/>
            <p:cNvSpPr/>
            <p:nvPr/>
          </p:nvSpPr>
          <p:spPr>
            <a:xfrm>
              <a:off x="2158853" y="1752600"/>
              <a:ext cx="1439613" cy="3121502"/>
            </a:xfrm>
            <a:prstGeom prst="roundRect">
              <a:avLst/>
            </a:prstGeom>
            <a:solidFill>
              <a:srgbClr val="F04E5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it-IT" sz="5400" dirty="0"/>
                <a:t>90</a:t>
              </a:r>
              <a:r>
                <a:rPr lang="it-IT" sz="2400" dirty="0"/>
                <a:t>%</a:t>
              </a:r>
              <a:endParaRPr lang="en-US" sz="2400" dirty="0"/>
            </a:p>
            <a:p>
              <a:pPr algn="ctr"/>
              <a:r>
                <a:rPr lang="en-US" sz="1400" dirty="0"/>
                <a:t>resolved issues </a:t>
              </a:r>
              <a:br>
                <a:rPr lang="en-US" sz="1400" dirty="0"/>
              </a:br>
              <a:r>
                <a:rPr lang="en-US" sz="1400" dirty="0"/>
                <a:t>at first </a:t>
              </a:r>
              <a:r>
                <a:rPr lang="en-US" sz="1400" dirty="0" smtClean="0"/>
                <a:t>contact*</a:t>
              </a:r>
              <a:endParaRPr lang="en-US" sz="1400" dirty="0"/>
            </a:p>
            <a:p>
              <a:pPr algn="ctr"/>
              <a:endParaRPr lang="en-US" sz="1200" dirty="0"/>
            </a:p>
          </p:txBody>
        </p:sp>
        <p:pic>
          <p:nvPicPr>
            <p:cNvPr id="29" name="Picture 28" descr="spe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1721" y="3429000"/>
              <a:ext cx="1193825" cy="1193825"/>
            </a:xfrm>
            <a:prstGeom prst="rect">
              <a:avLst/>
            </a:prstGeom>
          </p:spPr>
        </p:pic>
      </p:grpSp>
      <p:grpSp>
        <p:nvGrpSpPr>
          <p:cNvPr id="30" name="Group 29"/>
          <p:cNvGrpSpPr/>
          <p:nvPr/>
        </p:nvGrpSpPr>
        <p:grpSpPr>
          <a:xfrm>
            <a:off x="3778580" y="1200150"/>
            <a:ext cx="1439613" cy="3121502"/>
            <a:chOff x="3778580" y="1752600"/>
            <a:chExt cx="1439613" cy="3121502"/>
          </a:xfrm>
        </p:grpSpPr>
        <p:sp>
          <p:nvSpPr>
            <p:cNvPr id="31" name="Rounded Rectangle 30"/>
            <p:cNvSpPr/>
            <p:nvPr/>
          </p:nvSpPr>
          <p:spPr>
            <a:xfrm>
              <a:off x="3778580" y="1752600"/>
              <a:ext cx="1439613" cy="3121502"/>
            </a:xfrm>
            <a:prstGeom prst="round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it-IT" sz="5400" dirty="0"/>
                <a:t>30</a:t>
              </a:r>
              <a:r>
                <a:rPr lang="it-IT" sz="2400" dirty="0"/>
                <a:t>%</a:t>
              </a:r>
            </a:p>
            <a:p>
              <a:pPr algn="ctr"/>
              <a:r>
                <a:rPr lang="it-IT" sz="1400" dirty="0" smtClean="0"/>
                <a:t>increas </a:t>
              </a:r>
              <a:r>
                <a:rPr lang="it-IT" sz="1400" dirty="0"/>
                <a:t>in </a:t>
              </a:r>
              <a:r>
                <a:rPr lang="it-IT" sz="1400" dirty="0" err="1"/>
                <a:t>average</a:t>
              </a:r>
              <a:r>
                <a:rPr lang="it-IT" sz="1400" dirty="0"/>
                <a:t> </a:t>
              </a:r>
              <a:r>
                <a:rPr lang="it-IT" sz="1400" dirty="0" err="1"/>
                <a:t>order</a:t>
              </a:r>
              <a:r>
                <a:rPr lang="it-IT" sz="1400" dirty="0"/>
                <a:t> </a:t>
              </a:r>
              <a:r>
                <a:rPr lang="it-IT" sz="1400" dirty="0" err="1"/>
                <a:t>values</a:t>
              </a:r>
              <a:r>
                <a:rPr lang="it-IT" sz="1400" dirty="0"/>
                <a:t>*</a:t>
              </a:r>
            </a:p>
            <a:p>
              <a:pPr algn="ctr"/>
              <a:endParaRPr lang="en-US" sz="1300" dirty="0" smtClean="0"/>
            </a:p>
          </p:txBody>
        </p:sp>
        <p:pic>
          <p:nvPicPr>
            <p:cNvPr id="32" name="Picture 31" descr="increes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2197" y="3429000"/>
              <a:ext cx="1193825" cy="1193825"/>
            </a:xfrm>
            <a:prstGeom prst="rect">
              <a:avLst/>
            </a:prstGeom>
          </p:spPr>
        </p:pic>
      </p:grpSp>
      <p:grpSp>
        <p:nvGrpSpPr>
          <p:cNvPr id="33" name="Group 32"/>
          <p:cNvGrpSpPr/>
          <p:nvPr/>
        </p:nvGrpSpPr>
        <p:grpSpPr>
          <a:xfrm>
            <a:off x="5453647" y="1200150"/>
            <a:ext cx="1439613" cy="3121502"/>
            <a:chOff x="5453647" y="1752600"/>
            <a:chExt cx="1439613" cy="3121502"/>
          </a:xfrm>
        </p:grpSpPr>
        <p:sp>
          <p:nvSpPr>
            <p:cNvPr id="34" name="Rounded Rectangle 33"/>
            <p:cNvSpPr/>
            <p:nvPr/>
          </p:nvSpPr>
          <p:spPr>
            <a:xfrm>
              <a:off x="5453647" y="1752600"/>
              <a:ext cx="1439613" cy="3121502"/>
            </a:xfrm>
            <a:prstGeom prst="round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it-IT" sz="5400" dirty="0"/>
                <a:t>50</a:t>
              </a:r>
              <a:r>
                <a:rPr lang="it-IT" sz="2400" dirty="0"/>
                <a:t>%</a:t>
              </a:r>
              <a:endParaRPr lang="en-US" sz="1400" dirty="0"/>
            </a:p>
            <a:p>
              <a:pPr algn="ctr"/>
              <a:r>
                <a:rPr lang="en-US" sz="1400" dirty="0"/>
                <a:t>reduced cost per service request*</a:t>
              </a:r>
            </a:p>
            <a:p>
              <a:pPr algn="ctr"/>
              <a:endParaRPr lang="en-US" sz="1300" dirty="0" smtClean="0"/>
            </a:p>
          </p:txBody>
        </p:sp>
        <p:pic>
          <p:nvPicPr>
            <p:cNvPr id="35" name="Picture 34" descr="supp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3332" y="3429000"/>
              <a:ext cx="1193825" cy="1193825"/>
            </a:xfrm>
            <a:prstGeom prst="rect">
              <a:avLst/>
            </a:prstGeom>
          </p:spPr>
        </p:pic>
      </p:grpSp>
      <p:grpSp>
        <p:nvGrpSpPr>
          <p:cNvPr id="36" name="Group 35"/>
          <p:cNvGrpSpPr/>
          <p:nvPr/>
        </p:nvGrpSpPr>
        <p:grpSpPr>
          <a:xfrm>
            <a:off x="505200" y="1200150"/>
            <a:ext cx="1439613" cy="3121502"/>
            <a:chOff x="505200" y="1752600"/>
            <a:chExt cx="1439613" cy="3121502"/>
          </a:xfrm>
        </p:grpSpPr>
        <p:sp>
          <p:nvSpPr>
            <p:cNvPr id="37" name="Rounded Rectangle 36"/>
            <p:cNvSpPr/>
            <p:nvPr/>
          </p:nvSpPr>
          <p:spPr>
            <a:xfrm>
              <a:off x="505200" y="1752600"/>
              <a:ext cx="1439613" cy="3121502"/>
            </a:xfrm>
            <a:prstGeom prst="roundRect">
              <a:avLst/>
            </a:prstGeom>
            <a:solidFill>
              <a:srgbClr val="AB319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it-IT" sz="5400" dirty="0"/>
                <a:t>35</a:t>
              </a:r>
              <a:r>
                <a:rPr lang="it-IT" sz="2400" dirty="0"/>
                <a:t>%</a:t>
              </a:r>
              <a:endParaRPr lang="en-US" sz="1400" dirty="0"/>
            </a:p>
            <a:p>
              <a:pPr algn="ctr"/>
              <a:r>
                <a:rPr lang="en-US" sz="1400" dirty="0"/>
                <a:t>increased conversion </a:t>
              </a:r>
              <a:r>
                <a:rPr lang="en-US" sz="1400" dirty="0" smtClean="0"/>
                <a:t>rate*</a:t>
              </a:r>
              <a:endParaRPr lang="en-US" sz="1400" dirty="0"/>
            </a:p>
            <a:p>
              <a:pPr algn="ctr"/>
              <a:endParaRPr lang="en-US" sz="1400" dirty="0"/>
            </a:p>
            <a:p>
              <a:pPr algn="ctr"/>
              <a:endParaRPr lang="en-US" sz="1300" dirty="0" smtClean="0"/>
            </a:p>
          </p:txBody>
        </p:sp>
        <p:pic>
          <p:nvPicPr>
            <p:cNvPr id="38" name="Picture 37" descr="conversi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649" y="3429000"/>
              <a:ext cx="1193825" cy="1193825"/>
            </a:xfrm>
            <a:prstGeom prst="rect">
              <a:avLst/>
            </a:prstGeom>
          </p:spPr>
        </p:pic>
      </p:grpSp>
      <p:grpSp>
        <p:nvGrpSpPr>
          <p:cNvPr id="39" name="Group 38"/>
          <p:cNvGrpSpPr/>
          <p:nvPr/>
        </p:nvGrpSpPr>
        <p:grpSpPr>
          <a:xfrm>
            <a:off x="7094787" y="1200150"/>
            <a:ext cx="1439613" cy="3121502"/>
            <a:chOff x="7094787" y="1752600"/>
            <a:chExt cx="1439613" cy="3121502"/>
          </a:xfrm>
        </p:grpSpPr>
        <p:sp>
          <p:nvSpPr>
            <p:cNvPr id="40" name="Rounded Rectangle 39"/>
            <p:cNvSpPr/>
            <p:nvPr/>
          </p:nvSpPr>
          <p:spPr>
            <a:xfrm>
              <a:off x="7094787" y="1752600"/>
              <a:ext cx="1439613" cy="3121502"/>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it-IT" sz="5400" dirty="0"/>
                <a:t>5</a:t>
              </a:r>
              <a:r>
                <a:rPr lang="it-IT" sz="2400" dirty="0"/>
                <a:t>x</a:t>
              </a:r>
              <a:endParaRPr lang="en-US" sz="1400" dirty="0"/>
            </a:p>
            <a:p>
              <a:pPr algn="ctr"/>
              <a:r>
                <a:rPr lang="en-US" sz="1400" dirty="0"/>
                <a:t>fewer abandoned </a:t>
              </a:r>
              <a:br>
                <a:rPr lang="en-US" sz="1400" dirty="0"/>
              </a:br>
              <a:r>
                <a:rPr lang="en-US" sz="1400" dirty="0" smtClean="0"/>
                <a:t>processes*</a:t>
              </a:r>
              <a:endParaRPr lang="en-US" sz="1400" dirty="0"/>
            </a:p>
            <a:p>
              <a:pPr algn="ctr"/>
              <a:endParaRPr lang="en-US" sz="1300" dirty="0" smtClean="0"/>
            </a:p>
          </p:txBody>
        </p:sp>
        <p:pic>
          <p:nvPicPr>
            <p:cNvPr id="41" name="Picture 40" descr="Exi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3342" y="3429000"/>
              <a:ext cx="1224000" cy="1224000"/>
            </a:xfrm>
            <a:prstGeom prst="rect">
              <a:avLst/>
            </a:prstGeom>
          </p:spPr>
        </p:pic>
      </p:grpSp>
    </p:spTree>
    <p:extLst>
      <p:ext uri="{BB962C8B-B14F-4D97-AF65-F5344CB8AC3E}">
        <p14:creationId xmlns:p14="http://schemas.microsoft.com/office/powerpoint/2010/main" val="36127557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Vergic">
      <a:dk1>
        <a:srgbClr val="363636"/>
      </a:dk1>
      <a:lt1>
        <a:srgbClr val="FFFFFF"/>
      </a:lt1>
      <a:dk2>
        <a:srgbClr val="363636"/>
      </a:dk2>
      <a:lt2>
        <a:srgbClr val="8C8C8C"/>
      </a:lt2>
      <a:accent1>
        <a:srgbClr val="F04E5E"/>
      </a:accent1>
      <a:accent2>
        <a:srgbClr val="AB3192"/>
      </a:accent2>
      <a:accent3>
        <a:srgbClr val="00B7C9"/>
      </a:accent3>
      <a:accent4>
        <a:srgbClr val="FFCB05"/>
      </a:accent4>
      <a:accent5>
        <a:srgbClr val="6E6E6E"/>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4868</TotalTime>
  <Words>645</Words>
  <Application>Microsoft Macintosh PowerPoint</Application>
  <PresentationFormat>On-screen Show (16:9)</PresentationFormat>
  <Paragraphs>124</Paragraphs>
  <Slides>10</Slides>
  <Notes>6</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Case stories</vt:lpstr>
      <vt:lpstr>PowerPoint Presentation</vt:lpstr>
      <vt:lpstr>Customer: International fashion retail brand</vt:lpstr>
      <vt:lpstr>Customer: International furniture store</vt:lpstr>
      <vt:lpstr>Customer: One of the biggest government  institutions in Sweden</vt:lpstr>
      <vt:lpstr>Customer: One of Scandinavia's largest TV providers</vt:lpstr>
      <vt:lpstr>Customer: One of the largest Telecom operators in the Nordics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Project Review Powerpoint Presentation</dc:title>
  <cp:lastModifiedBy>Stellan Kristiansson</cp:lastModifiedBy>
  <cp:revision>300</cp:revision>
  <dcterms:created xsi:type="dcterms:W3CDTF">2011-12-10T01:15:11Z</dcterms:created>
  <dcterms:modified xsi:type="dcterms:W3CDTF">2017-06-22T08:27:33Z</dcterms:modified>
</cp:coreProperties>
</file>