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6"/>
  </p:notesMasterIdLst>
  <p:handoutMasterIdLst>
    <p:handoutMasterId r:id="rId17"/>
  </p:handoutMasterIdLst>
  <p:sldIdLst>
    <p:sldId id="423" r:id="rId5"/>
    <p:sldId id="424" r:id="rId6"/>
    <p:sldId id="417" r:id="rId7"/>
    <p:sldId id="418" r:id="rId8"/>
    <p:sldId id="419" r:id="rId9"/>
    <p:sldId id="425" r:id="rId10"/>
    <p:sldId id="427" r:id="rId11"/>
    <p:sldId id="421" r:id="rId12"/>
    <p:sldId id="416" r:id="rId13"/>
    <p:sldId id="422" r:id="rId14"/>
    <p:sldId id="428" r:id="rId1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521415D9-36F7-43E2-AB2F-B90AF26B5E84}">
      <p14:sectionLst xmlns:p14="http://schemas.microsoft.com/office/powerpoint/2010/main">
        <p14:section name="Start - the pain" id="{C5E6BFE0-35B4-5145-BFC8-44B5574A31C1}">
          <p14:sldIdLst>
            <p14:sldId id="423"/>
          </p14:sldIdLst>
        </p14:section>
        <p14:section name="Target market characteristics" id="{83CFB144-B052-1842-B05A-C013B1665AEA}">
          <p14:sldIdLst>
            <p14:sldId id="424"/>
          </p14:sldIdLst>
        </p14:section>
        <p14:section name="Effects - Select a segment" id="{C39D3865-7654-3C41-9B70-DE7C5EA8BCF6}">
          <p14:sldIdLst>
            <p14:sldId id="417"/>
            <p14:sldId id="418"/>
            <p14:sldId id="419"/>
            <p14:sldId id="425"/>
            <p14:sldId id="427"/>
          </p14:sldIdLst>
        </p14:section>
        <p14:section name="Functions" id="{7E03927E-413E-EC4C-A212-4FF7E63DA96B}">
          <p14:sldIdLst>
            <p14:sldId id="421"/>
          </p14:sldIdLst>
        </p14:section>
        <p14:section name="Function: Phone to web" id="{9A25A867-BE33-3347-B9FC-CC06F9989F5A}">
          <p14:sldIdLst>
            <p14:sldId id="416"/>
            <p14:sldId id="422"/>
          </p14:sldIdLst>
        </p14:section>
        <p14:section name="USPs" id="{0BAB7FAE-9C90-5245-A10F-C8C5A765D6C1}">
          <p14:sldIdLst>
            <p14:sldId id="428"/>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61E90"/>
    <a:srgbClr val="E6007A"/>
    <a:srgbClr val="D2006E"/>
    <a:srgbClr val="680036"/>
    <a:srgbClr val="7E0042"/>
    <a:srgbClr val="FF61B4"/>
    <a:srgbClr val="009ED6"/>
    <a:srgbClr val="7DDD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50" autoAdjust="0"/>
    <p:restoredTop sz="93854" autoAdjust="0"/>
  </p:normalViewPr>
  <p:slideViewPr>
    <p:cSldViewPr snapToGrid="0">
      <p:cViewPr varScale="1">
        <p:scale>
          <a:sx n="184" d="100"/>
          <a:sy n="184" d="100"/>
        </p:scale>
        <p:origin x="-1728" y="-96"/>
      </p:cViewPr>
      <p:guideLst>
        <p:guide orient="horz" pos="2160"/>
        <p:guide pos="2880"/>
      </p:guideLst>
    </p:cSldViewPr>
  </p:slideViewPr>
  <p:notesTextViewPr>
    <p:cViewPr>
      <p:scale>
        <a:sx n="100" d="100"/>
        <a:sy n="100" d="100"/>
      </p:scale>
      <p:origin x="0" y="0"/>
    </p:cViewPr>
  </p:notesTextViewPr>
  <p:sorterViewPr>
    <p:cViewPr>
      <p:scale>
        <a:sx n="98" d="100"/>
        <a:sy n="98" d="100"/>
      </p:scale>
      <p:origin x="0" y="4480"/>
    </p:cViewPr>
  </p:sorterViewPr>
  <p:notesViewPr>
    <p:cSldViewPr>
      <p:cViewPr varScale="1">
        <p:scale>
          <a:sx n="53" d="100"/>
          <a:sy n="53" d="100"/>
        </p:scale>
        <p:origin x="-294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JM" dirty="0">
              <a:latin typeface="Calibri"/>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cs typeface="Arial" charset="0"/>
              </a:defRPr>
            </a:lvl1pPr>
          </a:lstStyle>
          <a:p>
            <a:pPr>
              <a:defRPr/>
            </a:pPr>
            <a:fld id="{54C7EBFF-0816-5945-B3C1-4BE13FE95A53}" type="datetimeFigureOut">
              <a:rPr lang="en-JM">
                <a:latin typeface="Calibri"/>
                <a:cs typeface="Calibri"/>
              </a:rPr>
              <a:pPr>
                <a:defRPr/>
              </a:pPr>
              <a:t>15-10-12</a:t>
            </a:fld>
            <a:endParaRPr lang="en-JM" dirty="0">
              <a:latin typeface="Calibri"/>
              <a:cs typeface="Calibri"/>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JM" dirty="0">
              <a:latin typeface="Calibri"/>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7D27AFDD-2505-1E4E-97AB-E12966E53A36}" type="slidenum">
              <a:rPr lang="en-JM">
                <a:latin typeface="Calibri"/>
                <a:cs typeface="Calibri"/>
              </a:rPr>
              <a:pPr>
                <a:defRPr/>
              </a:pPr>
              <a:t>‹#›</a:t>
            </a:fld>
            <a:endParaRPr lang="en-JM" dirty="0">
              <a:latin typeface="Calibri"/>
              <a:cs typeface="Calibri"/>
            </a:endParaRPr>
          </a:p>
        </p:txBody>
      </p:sp>
    </p:spTree>
    <p:extLst>
      <p:ext uri="{BB962C8B-B14F-4D97-AF65-F5344CB8AC3E}">
        <p14:creationId xmlns:p14="http://schemas.microsoft.com/office/powerpoint/2010/main" val="7921059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Calibri"/>
                <a:ea typeface="+mn-ea"/>
                <a:cs typeface="+mn-cs"/>
              </a:defRPr>
            </a:lvl1pPr>
          </a:lstStyle>
          <a:p>
            <a:pPr>
              <a:defRPr/>
            </a:pPr>
            <a:endParaRPr lang="en-JM"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a:cs typeface="Calibri"/>
              </a:defRPr>
            </a:lvl1pPr>
          </a:lstStyle>
          <a:p>
            <a:pPr>
              <a:defRPr/>
            </a:pPr>
            <a:fld id="{0775A983-D461-7045-AA5E-1AD6D6FC17BB}" type="datetimeFigureOut">
              <a:rPr lang="en-JM" smtClean="0"/>
              <a:pPr>
                <a:defRPr/>
              </a:pPr>
              <a:t>15-10-12</a:t>
            </a:fld>
            <a:endParaRPr lang="en-JM"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JM"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JM" noProof="0"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Calibri"/>
                <a:ea typeface="+mn-ea"/>
                <a:cs typeface="+mn-cs"/>
              </a:defRPr>
            </a:lvl1pPr>
          </a:lstStyle>
          <a:p>
            <a:pPr>
              <a:defRPr/>
            </a:pPr>
            <a:endParaRPr lang="en-JM"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a:cs typeface="Calibri"/>
              </a:defRPr>
            </a:lvl1pPr>
          </a:lstStyle>
          <a:p>
            <a:pPr>
              <a:defRPr/>
            </a:pPr>
            <a:fld id="{5E73DCF2-CCE5-5545-9408-03C36B8C4FD2}" type="slidenum">
              <a:rPr lang="en-JM" smtClean="0"/>
              <a:pPr>
                <a:defRPr/>
              </a:pPr>
              <a:t>‹#›</a:t>
            </a:fld>
            <a:endParaRPr lang="en-JM" dirty="0"/>
          </a:p>
        </p:txBody>
      </p:sp>
    </p:spTree>
    <p:extLst>
      <p:ext uri="{BB962C8B-B14F-4D97-AF65-F5344CB8AC3E}">
        <p14:creationId xmlns:p14="http://schemas.microsoft.com/office/powerpoint/2010/main" val="3442736835"/>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Calibri"/>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Calibri"/>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Calibri"/>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Calibri"/>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Sales and marketing</a:t>
            </a:r>
            <a:endParaRPr lang="en-US" dirty="0"/>
          </a:p>
        </p:txBody>
      </p:sp>
      <p:sp>
        <p:nvSpPr>
          <p:cNvPr id="4" name="Slide Number Placeholder 3"/>
          <p:cNvSpPr>
            <a:spLocks noGrp="1"/>
          </p:cNvSpPr>
          <p:nvPr>
            <p:ph type="sldNum" sz="quarter" idx="10"/>
          </p:nvPr>
        </p:nvSpPr>
        <p:spPr/>
        <p:txBody>
          <a:bodyPr/>
          <a:lstStyle/>
          <a:p>
            <a:pPr>
              <a:defRPr/>
            </a:pPr>
            <a:fld id="{5E73DCF2-CCE5-5545-9408-03C36B8C4FD2}" type="slidenum">
              <a:rPr lang="en-JM" smtClean="0"/>
              <a:pPr>
                <a:defRPr/>
              </a:pPr>
              <a:t>3</a:t>
            </a:fld>
            <a:endParaRPr lang="en-JM" dirty="0"/>
          </a:p>
        </p:txBody>
      </p:sp>
    </p:spTree>
    <p:extLst>
      <p:ext uri="{BB962C8B-B14F-4D97-AF65-F5344CB8AC3E}">
        <p14:creationId xmlns:p14="http://schemas.microsoft.com/office/powerpoint/2010/main" val="1813618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err="1" smtClean="0"/>
              <a:t>Poängtera</a:t>
            </a:r>
            <a:r>
              <a:rPr lang="en-US" dirty="0" smtClean="0"/>
              <a:t> </a:t>
            </a:r>
            <a:r>
              <a:rPr lang="en-US" dirty="0" err="1" smtClean="0"/>
              <a:t>att</a:t>
            </a:r>
            <a:r>
              <a:rPr lang="en-US" dirty="0" smtClean="0"/>
              <a:t> </a:t>
            </a:r>
            <a:r>
              <a:rPr lang="en-US" dirty="0" err="1" smtClean="0"/>
              <a:t>kanalen</a:t>
            </a:r>
            <a:r>
              <a:rPr lang="en-US" dirty="0" smtClean="0"/>
              <a:t> </a:t>
            </a:r>
            <a:r>
              <a:rPr lang="en-US" dirty="0" err="1" smtClean="0"/>
              <a:t>är</a:t>
            </a:r>
            <a:r>
              <a:rPr lang="en-US" dirty="0" smtClean="0"/>
              <a:t> On-line. </a:t>
            </a:r>
            <a:r>
              <a:rPr lang="en-US" dirty="0" err="1" smtClean="0"/>
              <a:t>Vengage</a:t>
            </a:r>
            <a:r>
              <a:rPr lang="en-US" baseline="0" dirty="0" smtClean="0"/>
              <a:t> </a:t>
            </a:r>
            <a:r>
              <a:rPr lang="en-US" baseline="0" dirty="0" err="1" smtClean="0"/>
              <a:t>kombinerar</a:t>
            </a:r>
            <a:r>
              <a:rPr lang="en-US" baseline="0" dirty="0" smtClean="0"/>
              <a:t> </a:t>
            </a:r>
            <a:r>
              <a:rPr lang="en-US" baseline="0" dirty="0" err="1" smtClean="0"/>
              <a:t>kanalen</a:t>
            </a:r>
            <a:r>
              <a:rPr lang="en-US" baseline="0" dirty="0" smtClean="0"/>
              <a:t> on-line med </a:t>
            </a:r>
            <a:r>
              <a:rPr lang="en-US" baseline="0" dirty="0" err="1" smtClean="0"/>
              <a:t>valfri</a:t>
            </a:r>
            <a:r>
              <a:rPr lang="en-US" baseline="0" dirty="0" smtClean="0"/>
              <a:t> </a:t>
            </a:r>
            <a:r>
              <a:rPr lang="en-US" baseline="0" dirty="0" err="1" smtClean="0"/>
              <a:t>kontaktkanal</a:t>
            </a:r>
            <a:r>
              <a:rPr lang="en-US" baseline="0" dirty="0" smtClean="0"/>
              <a:t> – </a:t>
            </a:r>
            <a:r>
              <a:rPr lang="en-US" baseline="0" dirty="0" err="1" smtClean="0"/>
              <a:t>Öka</a:t>
            </a:r>
            <a:r>
              <a:rPr lang="en-US" baseline="0" dirty="0" smtClean="0"/>
              <a:t> </a:t>
            </a:r>
            <a:r>
              <a:rPr lang="en-US" baseline="0" dirty="0" err="1" smtClean="0"/>
              <a:t>läsbarhet</a:t>
            </a:r>
            <a:endParaRPr lang="en-US" dirty="0"/>
          </a:p>
        </p:txBody>
      </p:sp>
      <p:sp>
        <p:nvSpPr>
          <p:cNvPr id="4" name="Slide Number Placeholder 3"/>
          <p:cNvSpPr>
            <a:spLocks noGrp="1"/>
          </p:cNvSpPr>
          <p:nvPr>
            <p:ph type="sldNum" sz="quarter" idx="10"/>
          </p:nvPr>
        </p:nvSpPr>
        <p:spPr/>
        <p:txBody>
          <a:bodyPr/>
          <a:lstStyle/>
          <a:p>
            <a:pPr>
              <a:defRPr/>
            </a:pPr>
            <a:fld id="{5E73DCF2-CCE5-5545-9408-03C36B8C4FD2}" type="slidenum">
              <a:rPr lang="en-JM" smtClean="0"/>
              <a:pPr>
                <a:defRPr/>
              </a:pPr>
              <a:t>8</a:t>
            </a:fld>
            <a:endParaRPr lang="en-JM" dirty="0"/>
          </a:p>
        </p:txBody>
      </p:sp>
    </p:spTree>
    <p:extLst>
      <p:ext uri="{BB962C8B-B14F-4D97-AF65-F5344CB8AC3E}">
        <p14:creationId xmlns:p14="http://schemas.microsoft.com/office/powerpoint/2010/main" val="25216699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9" Type="http://schemas.openxmlformats.org/officeDocument/2006/relationships/image" Target="../media/image13.png"/><Relationship Id="rId20" Type="http://schemas.openxmlformats.org/officeDocument/2006/relationships/image" Target="../media/image24.png"/><Relationship Id="rId21" Type="http://schemas.openxmlformats.org/officeDocument/2006/relationships/image" Target="../media/image25.png"/><Relationship Id="rId22" Type="http://schemas.openxmlformats.org/officeDocument/2006/relationships/image" Target="../media/image26.png"/><Relationship Id="rId23" Type="http://schemas.openxmlformats.org/officeDocument/2006/relationships/image" Target="../media/image27.png"/><Relationship Id="rId24" Type="http://schemas.openxmlformats.org/officeDocument/2006/relationships/image" Target="../media/image28.png"/><Relationship Id="rId25" Type="http://schemas.openxmlformats.org/officeDocument/2006/relationships/image" Target="../media/image29.png"/><Relationship Id="rId26" Type="http://schemas.openxmlformats.org/officeDocument/2006/relationships/image" Target="../media/image30.png"/><Relationship Id="rId27" Type="http://schemas.openxmlformats.org/officeDocument/2006/relationships/image" Target="../media/image31.png"/><Relationship Id="rId28" Type="http://schemas.openxmlformats.org/officeDocument/2006/relationships/image" Target="../media/image32.png"/><Relationship Id="rId29" Type="http://schemas.openxmlformats.org/officeDocument/2006/relationships/image" Target="../media/image33.png"/><Relationship Id="rId30" Type="http://schemas.openxmlformats.org/officeDocument/2006/relationships/image" Target="../media/image34.png"/><Relationship Id="rId31" Type="http://schemas.openxmlformats.org/officeDocument/2006/relationships/image" Target="../media/image35.png"/><Relationship Id="rId10" Type="http://schemas.openxmlformats.org/officeDocument/2006/relationships/image" Target="../media/image14.png"/><Relationship Id="rId11" Type="http://schemas.openxmlformats.org/officeDocument/2006/relationships/image" Target="../media/image15.png"/><Relationship Id="rId12" Type="http://schemas.openxmlformats.org/officeDocument/2006/relationships/image" Target="../media/image16.png"/><Relationship Id="rId13" Type="http://schemas.openxmlformats.org/officeDocument/2006/relationships/image" Target="../media/image17.png"/><Relationship Id="rId14" Type="http://schemas.openxmlformats.org/officeDocument/2006/relationships/image" Target="../media/image18.png"/><Relationship Id="rId15" Type="http://schemas.openxmlformats.org/officeDocument/2006/relationships/image" Target="../media/image19.png"/><Relationship Id="rId16" Type="http://schemas.openxmlformats.org/officeDocument/2006/relationships/image" Target="../media/image20.png"/><Relationship Id="rId17" Type="http://schemas.openxmlformats.org/officeDocument/2006/relationships/image" Target="../media/image21.png"/><Relationship Id="rId18" Type="http://schemas.openxmlformats.org/officeDocument/2006/relationships/image" Target="../media/image22.png"/><Relationship Id="rId19" Type="http://schemas.openxmlformats.org/officeDocument/2006/relationships/image" Target="../media/image23.png"/><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5" name="Content Placeholder 4"/>
          <p:cNvSpPr>
            <a:spLocks noGrp="1"/>
          </p:cNvSpPr>
          <p:nvPr>
            <p:ph sz="quarter" idx="11"/>
          </p:nvPr>
        </p:nvSpPr>
        <p:spPr>
          <a:xfrm>
            <a:off x="457200" y="1295400"/>
            <a:ext cx="8153400" cy="5029200"/>
          </a:xfrm>
        </p:spPr>
        <p:txBody>
          <a:bodyPr/>
          <a:lstStyle/>
          <a:p>
            <a:pPr lvl="0"/>
            <a:r>
              <a:rPr lang="sv-SE" noProof="0" smtClean="0"/>
              <a:t>Click to edit Master text styles</a:t>
            </a:r>
          </a:p>
          <a:p>
            <a:pPr lvl="1"/>
            <a:r>
              <a:rPr lang="sv-SE" noProof="0" smtClean="0"/>
              <a:t>Second level</a:t>
            </a:r>
          </a:p>
          <a:p>
            <a:pPr lvl="2"/>
            <a:r>
              <a:rPr lang="sv-SE" noProof="0" smtClean="0"/>
              <a:t>Third level</a:t>
            </a:r>
          </a:p>
          <a:p>
            <a:pPr lvl="3"/>
            <a:r>
              <a:rPr lang="sv-SE" noProof="0" smtClean="0"/>
              <a:t>Fourth level</a:t>
            </a:r>
          </a:p>
          <a:p>
            <a:pPr lvl="4"/>
            <a:r>
              <a:rPr lang="sv-SE" noProof="0" smtClean="0"/>
              <a:t>Fifth level</a:t>
            </a:r>
            <a:endParaRPr lang="sv-SE" noProof="0"/>
          </a:p>
        </p:txBody>
      </p:sp>
    </p:spTree>
    <p:extLst>
      <p:ext uri="{BB962C8B-B14F-4D97-AF65-F5344CB8AC3E}">
        <p14:creationId xmlns:p14="http://schemas.microsoft.com/office/powerpoint/2010/main" val="164639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Calibri"/>
              <a:cs typeface="Calibri"/>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Calibri"/>
                <a:cs typeface="Calibri"/>
              </a:defRPr>
            </a:lvl1pPr>
          </a:lstStyle>
          <a:p>
            <a:pPr lvl="0"/>
            <a:endParaRPr lang="en-JM" dirty="0"/>
          </a:p>
        </p:txBody>
      </p:sp>
      <p:sp>
        <p:nvSpPr>
          <p:cNvPr id="8" name="Text Placeholder 9"/>
          <p:cNvSpPr>
            <a:spLocks noGrp="1"/>
          </p:cNvSpPr>
          <p:nvPr>
            <p:ph type="body" sz="quarter" idx="14"/>
          </p:nvPr>
        </p:nvSpPr>
        <p:spPr>
          <a:xfrm>
            <a:off x="2819400" y="3632200"/>
            <a:ext cx="5867400" cy="2311400"/>
          </a:xfrm>
        </p:spPr>
        <p:txBody>
          <a:bodyPr>
            <a:normAutofit/>
          </a:bodyPr>
          <a:lstStyle>
            <a:lvl1pPr>
              <a:buNone/>
              <a:defRPr sz="2400" b="0" i="0">
                <a:solidFill>
                  <a:schemeClr val="bg1"/>
                </a:solidFill>
                <a:latin typeface="Calibri"/>
                <a:cs typeface="Calibri"/>
              </a:defRPr>
            </a:lvl1pPr>
          </a:lstStyle>
          <a:p>
            <a:pPr lvl="0"/>
            <a:endParaRPr lang="en-JM" dirty="0"/>
          </a:p>
        </p:txBody>
      </p:sp>
      <p:sp>
        <p:nvSpPr>
          <p:cNvPr id="3" name="Content Placeholder 2"/>
          <p:cNvSpPr>
            <a:spLocks noGrp="1"/>
          </p:cNvSpPr>
          <p:nvPr>
            <p:ph sz="quarter" idx="15"/>
          </p:nvPr>
        </p:nvSpPr>
        <p:spPr>
          <a:xfrm>
            <a:off x="1905000" y="2743200"/>
            <a:ext cx="838200" cy="864000"/>
          </a:xfrm>
          <a:prstGeom prst="ellipse">
            <a:avLst/>
          </a:prstGeom>
          <a:solidFill>
            <a:schemeClr val="bg1"/>
          </a:solidFill>
          <a:ln>
            <a:noFill/>
          </a:ln>
        </p:spPr>
        <p:txBody>
          <a:bodyPr anchor="ctr"/>
          <a:lstStyle>
            <a:lvl1pPr marL="0" indent="0" algn="ctr">
              <a:buFontTx/>
              <a:buNone/>
              <a:defRPr b="0" i="0">
                <a:ln>
                  <a:noFill/>
                </a:ln>
                <a:solidFill>
                  <a:schemeClr val="tx1"/>
                </a:solidFill>
                <a:latin typeface="Calibri"/>
                <a:cs typeface="Calibri"/>
              </a:defRPr>
            </a:lvl1pPr>
          </a:lstStyle>
          <a:p>
            <a:pPr lvl="0"/>
            <a:endParaRPr lang="en-JM" dirty="0"/>
          </a:p>
        </p:txBody>
      </p:sp>
    </p:spTree>
    <p:extLst>
      <p:ext uri="{BB962C8B-B14F-4D97-AF65-F5344CB8AC3E}">
        <p14:creationId xmlns:p14="http://schemas.microsoft.com/office/powerpoint/2010/main" val="385283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userDrawn="1"/>
        </p:nvSpPr>
        <p:spPr>
          <a:xfrm>
            <a:off x="1905000" y="0"/>
            <a:ext cx="7239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Calibri"/>
              <a:cs typeface="Calibri"/>
            </a:endParaRPr>
          </a:p>
        </p:txBody>
      </p:sp>
      <p:sp>
        <p:nvSpPr>
          <p:cNvPr id="7" name="Text Placeholder 9"/>
          <p:cNvSpPr>
            <a:spLocks noGrp="1"/>
          </p:cNvSpPr>
          <p:nvPr>
            <p:ph type="body" sz="quarter" idx="13"/>
          </p:nvPr>
        </p:nvSpPr>
        <p:spPr>
          <a:xfrm>
            <a:off x="2971800" y="1905000"/>
            <a:ext cx="4876800" cy="762000"/>
          </a:xfrm>
        </p:spPr>
        <p:txBody>
          <a:bodyPr>
            <a:normAutofit/>
          </a:bodyPr>
          <a:lstStyle>
            <a:lvl1pPr>
              <a:buNone/>
              <a:defRPr sz="4400" b="0" i="0">
                <a:solidFill>
                  <a:schemeClr val="bg1"/>
                </a:solidFill>
                <a:latin typeface="Calibri"/>
                <a:cs typeface="Calibri"/>
              </a:defRPr>
            </a:lvl1pPr>
          </a:lstStyle>
          <a:p>
            <a:pPr lvl="0"/>
            <a:endParaRPr lang="en-JM" dirty="0"/>
          </a:p>
        </p:txBody>
      </p:sp>
      <p:sp>
        <p:nvSpPr>
          <p:cNvPr id="8" name="Text Placeholder 9"/>
          <p:cNvSpPr>
            <a:spLocks noGrp="1"/>
          </p:cNvSpPr>
          <p:nvPr>
            <p:ph type="body" sz="quarter" idx="14"/>
          </p:nvPr>
        </p:nvSpPr>
        <p:spPr>
          <a:xfrm>
            <a:off x="2971800" y="3124200"/>
            <a:ext cx="4876800" cy="2514600"/>
          </a:xfrm>
        </p:spPr>
        <p:txBody>
          <a:bodyPr>
            <a:normAutofit/>
          </a:bodyPr>
          <a:lstStyle>
            <a:lvl1pPr marL="0" indent="0">
              <a:buNone/>
              <a:defRPr sz="2400" b="0" i="0">
                <a:solidFill>
                  <a:schemeClr val="bg1"/>
                </a:solidFill>
                <a:latin typeface="Calibri"/>
                <a:cs typeface="Calibri"/>
              </a:defRPr>
            </a:lvl1pPr>
          </a:lstStyle>
          <a:p>
            <a:pPr lvl="0"/>
            <a:endParaRPr lang="en-JM" dirty="0"/>
          </a:p>
        </p:txBody>
      </p:sp>
    </p:spTree>
    <p:extLst>
      <p:ext uri="{BB962C8B-B14F-4D97-AF65-F5344CB8AC3E}">
        <p14:creationId xmlns:p14="http://schemas.microsoft.com/office/powerpoint/2010/main" val="1058780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Inspiration and Quot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Rectangle 4"/>
          <p:cNvSpPr/>
          <p:nvPr userDrawn="1"/>
        </p:nvSpPr>
        <p:spPr>
          <a:xfrm>
            <a:off x="1910388" y="0"/>
            <a:ext cx="7239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Calibri"/>
              <a:cs typeface="Calibri"/>
            </a:endParaRPr>
          </a:p>
        </p:txBody>
      </p:sp>
      <p:sp>
        <p:nvSpPr>
          <p:cNvPr id="7" name="Text Placeholder 9"/>
          <p:cNvSpPr>
            <a:spLocks noGrp="1"/>
          </p:cNvSpPr>
          <p:nvPr>
            <p:ph type="body" sz="quarter" idx="13"/>
          </p:nvPr>
        </p:nvSpPr>
        <p:spPr>
          <a:xfrm>
            <a:off x="3053388" y="1905000"/>
            <a:ext cx="4876800" cy="762000"/>
          </a:xfrm>
        </p:spPr>
        <p:txBody>
          <a:bodyPr>
            <a:normAutofit/>
          </a:bodyPr>
          <a:lstStyle>
            <a:lvl1pPr>
              <a:buNone/>
              <a:defRPr sz="4400" b="0" i="0">
                <a:solidFill>
                  <a:schemeClr val="bg1"/>
                </a:solidFill>
                <a:latin typeface="Calibri"/>
                <a:cs typeface="Calibri"/>
              </a:defRPr>
            </a:lvl1pPr>
          </a:lstStyle>
          <a:p>
            <a:pPr lvl="0"/>
            <a:endParaRPr lang="en-JM" dirty="0"/>
          </a:p>
        </p:txBody>
      </p:sp>
      <p:sp>
        <p:nvSpPr>
          <p:cNvPr id="8" name="Text Placeholder 9"/>
          <p:cNvSpPr>
            <a:spLocks noGrp="1"/>
          </p:cNvSpPr>
          <p:nvPr>
            <p:ph type="body" sz="quarter" idx="14"/>
          </p:nvPr>
        </p:nvSpPr>
        <p:spPr>
          <a:xfrm>
            <a:off x="3048000" y="3124200"/>
            <a:ext cx="4876800" cy="2514600"/>
          </a:xfrm>
        </p:spPr>
        <p:txBody>
          <a:bodyPr>
            <a:normAutofit/>
          </a:bodyPr>
          <a:lstStyle>
            <a:lvl1pPr marL="0" indent="0">
              <a:buNone/>
              <a:defRPr sz="2400" b="0" i="0">
                <a:solidFill>
                  <a:schemeClr val="bg1"/>
                </a:solidFill>
                <a:latin typeface="Calibri"/>
                <a:cs typeface="Calibri"/>
              </a:defRPr>
            </a:lvl1pPr>
          </a:lstStyle>
          <a:p>
            <a:pPr lvl="0"/>
            <a:endParaRPr lang="en-JM" dirty="0"/>
          </a:p>
        </p:txBody>
      </p:sp>
    </p:spTree>
    <p:extLst>
      <p:ext uri="{BB962C8B-B14F-4D97-AF65-F5344CB8AC3E}">
        <p14:creationId xmlns:p14="http://schemas.microsoft.com/office/powerpoint/2010/main" val="1705383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Content Placeholder 2"/>
          <p:cNvSpPr>
            <a:spLocks noGrp="1"/>
          </p:cNvSpPr>
          <p:nvPr>
            <p:ph sz="half" idx="1"/>
          </p:nvPr>
        </p:nvSpPr>
        <p:spPr>
          <a:xfrm>
            <a:off x="457200" y="1600212"/>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4" name="Content Placeholder 3"/>
          <p:cNvSpPr>
            <a:spLocks noGrp="1"/>
          </p:cNvSpPr>
          <p:nvPr>
            <p:ph sz="half" idx="2"/>
          </p:nvPr>
        </p:nvSpPr>
        <p:spPr>
          <a:xfrm>
            <a:off x="4648200" y="1600212"/>
            <a:ext cx="4038600" cy="4190999"/>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Tree>
    <p:extLst>
      <p:ext uri="{BB962C8B-B14F-4D97-AF65-F5344CB8AC3E}">
        <p14:creationId xmlns:p14="http://schemas.microsoft.com/office/powerpoint/2010/main" val="202523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omething About 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3" name="Content Placeholder 2"/>
          <p:cNvSpPr>
            <a:spLocks noGrp="1"/>
          </p:cNvSpPr>
          <p:nvPr>
            <p:ph sz="half" idx="1"/>
          </p:nvPr>
        </p:nvSpPr>
        <p:spPr>
          <a:xfrm>
            <a:off x="457200" y="2362214"/>
            <a:ext cx="3276600" cy="533399"/>
          </a:xfrm>
        </p:spPr>
        <p:txBody>
          <a:bodyPr>
            <a:normAutofit/>
          </a:bodyPr>
          <a:lstStyle>
            <a:lvl1pPr>
              <a:buNone/>
              <a:defRPr sz="16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endParaRPr lang="en-JM" dirty="0"/>
          </a:p>
        </p:txBody>
      </p:sp>
      <p:sp>
        <p:nvSpPr>
          <p:cNvPr id="4" name="Content Placeholder 3"/>
          <p:cNvSpPr>
            <a:spLocks noGrp="1"/>
          </p:cNvSpPr>
          <p:nvPr>
            <p:ph sz="half" idx="2"/>
          </p:nvPr>
        </p:nvSpPr>
        <p:spPr>
          <a:xfrm>
            <a:off x="4191000" y="2362201"/>
            <a:ext cx="4114800" cy="32766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Tree>
    <p:extLst>
      <p:ext uri="{BB962C8B-B14F-4D97-AF65-F5344CB8AC3E}">
        <p14:creationId xmlns:p14="http://schemas.microsoft.com/office/powerpoint/2010/main" val="43456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omething About US (2)">
    <p:spTree>
      <p:nvGrpSpPr>
        <p:cNvPr id="1" name=""/>
        <p:cNvGrpSpPr/>
        <p:nvPr/>
      </p:nvGrpSpPr>
      <p:grpSpPr>
        <a:xfrm>
          <a:off x="0" y="0"/>
          <a:ext cx="0" cy="0"/>
          <a:chOff x="0" y="0"/>
          <a:chExt cx="0" cy="0"/>
        </a:xfrm>
      </p:grpSpPr>
      <p:sp>
        <p:nvSpPr>
          <p:cNvPr id="6" name="Ellipse 98"/>
          <p:cNvSpPr/>
          <p:nvPr userDrawn="1"/>
        </p:nvSpPr>
        <p:spPr bwMode="auto">
          <a:xfrm>
            <a:off x="685800" y="5334014"/>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Calibri"/>
              <a:ea typeface="+mn-ea"/>
              <a:cs typeface="+mn-cs"/>
            </a:endParaRPr>
          </a:p>
        </p:txBody>
      </p:sp>
      <p:sp>
        <p:nvSpPr>
          <p:cNvPr id="7" name="Ellipse 98"/>
          <p:cNvSpPr/>
          <p:nvPr userDrawn="1"/>
        </p:nvSpPr>
        <p:spPr bwMode="auto">
          <a:xfrm>
            <a:off x="685800" y="5257814"/>
            <a:ext cx="3733800" cy="304799"/>
          </a:xfrm>
          <a:prstGeom prst="ellipse">
            <a:avLst/>
          </a:prstGeom>
          <a:gradFill flip="none" rotWithShape="1">
            <a:gsLst>
              <a:gs pos="100000">
                <a:srgbClr val="FFFFFF">
                  <a:alpha val="0"/>
                </a:srgbClr>
              </a:gs>
              <a:gs pos="0">
                <a:schemeClr val="bg1">
                  <a:lumMod val="75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Calibri"/>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JM"/>
          </a:p>
        </p:txBody>
      </p:sp>
      <p:sp>
        <p:nvSpPr>
          <p:cNvPr id="4" name="Content Placeholder 3"/>
          <p:cNvSpPr>
            <a:spLocks noGrp="1"/>
          </p:cNvSpPr>
          <p:nvPr>
            <p:ph sz="half" idx="2"/>
          </p:nvPr>
        </p:nvSpPr>
        <p:spPr>
          <a:xfrm>
            <a:off x="4800600" y="2667000"/>
            <a:ext cx="3886200" cy="2667000"/>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600" y="2514601"/>
            <a:ext cx="3886200" cy="2914651"/>
          </a:xfrm>
          <a:ln w="5715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Tree>
    <p:extLst>
      <p:ext uri="{BB962C8B-B14F-4D97-AF65-F5344CB8AC3E}">
        <p14:creationId xmlns:p14="http://schemas.microsoft.com/office/powerpoint/2010/main" val="3704143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598" y="2209800"/>
            <a:ext cx="4434840" cy="3246120"/>
          </a:xfrm>
          <a:ln w="57150" cap="sq">
            <a:solidFill>
              <a:schemeClr val="bg1"/>
            </a:solidFill>
            <a:miter lim="800000"/>
          </a:ln>
          <a:effectLst>
            <a:outerShdw blurRad="63500" sx="101000" sy="1010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
        <p:nvSpPr>
          <p:cNvPr id="18" name="Content Placeholder 17"/>
          <p:cNvSpPr>
            <a:spLocks noGrp="1"/>
          </p:cNvSpPr>
          <p:nvPr>
            <p:ph sz="quarter" idx="15"/>
          </p:nvPr>
        </p:nvSpPr>
        <p:spPr>
          <a:xfrm>
            <a:off x="5410200" y="3276600"/>
            <a:ext cx="2362200" cy="14478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9" name="Content Placeholder 17"/>
          <p:cNvSpPr>
            <a:spLocks noGrp="1"/>
          </p:cNvSpPr>
          <p:nvPr>
            <p:ph sz="quarter" idx="16"/>
          </p:nvPr>
        </p:nvSpPr>
        <p:spPr>
          <a:xfrm>
            <a:off x="5410200" y="2362200"/>
            <a:ext cx="2362200" cy="6858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20" name="Content Placeholder 17"/>
          <p:cNvSpPr>
            <a:spLocks noGrp="1"/>
          </p:cNvSpPr>
          <p:nvPr>
            <p:ph sz="quarter" idx="17"/>
          </p:nvPr>
        </p:nvSpPr>
        <p:spPr>
          <a:xfrm>
            <a:off x="5410200" y="4876800"/>
            <a:ext cx="2362200" cy="5334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Tree>
    <p:extLst>
      <p:ext uri="{BB962C8B-B14F-4D97-AF65-F5344CB8AC3E}">
        <p14:creationId xmlns:p14="http://schemas.microsoft.com/office/powerpoint/2010/main" val="378942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12" name="Ellipse 98"/>
          <p:cNvSpPr/>
          <p:nvPr userDrawn="1"/>
        </p:nvSpPr>
        <p:spPr bwMode="auto">
          <a:xfrm flipV="1">
            <a:off x="457200" y="5303908"/>
            <a:ext cx="4495800" cy="341533"/>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Calibri"/>
              <a:ea typeface="+mn-ea"/>
              <a:cs typeface="+mn-cs"/>
            </a:endParaRPr>
          </a:p>
        </p:txBody>
      </p:sp>
      <p:sp>
        <p:nvSpPr>
          <p:cNvPr id="2" name="Title 1"/>
          <p:cNvSpPr>
            <a:spLocks noGrp="1"/>
          </p:cNvSpPr>
          <p:nvPr>
            <p:ph type="title"/>
          </p:nvPr>
        </p:nvSpPr>
        <p:spPr/>
        <p:txBody>
          <a:bodyPr/>
          <a:lstStyle/>
          <a:p>
            <a:r>
              <a:rPr lang="en-US" smtClean="0"/>
              <a:t>Click to edit Master title style</a:t>
            </a:r>
            <a:endParaRPr lang="en-JM"/>
          </a:p>
        </p:txBody>
      </p:sp>
      <p:sp>
        <p:nvSpPr>
          <p:cNvPr id="9" name="Content Placeholder 8"/>
          <p:cNvSpPr>
            <a:spLocks noGrp="1"/>
          </p:cNvSpPr>
          <p:nvPr>
            <p:ph sz="quarter" idx="13"/>
          </p:nvPr>
        </p:nvSpPr>
        <p:spPr>
          <a:xfrm>
            <a:off x="457200" y="1219200"/>
            <a:ext cx="8001000" cy="685800"/>
          </a:xfrm>
        </p:spPr>
        <p:txBody>
          <a:bodyPr>
            <a:noAutofit/>
          </a:bodyPr>
          <a:lstStyle>
            <a:lvl1pPr>
              <a:spcBef>
                <a:spcPts val="0"/>
              </a:spcBef>
              <a:buNone/>
              <a:defRPr sz="1600"/>
            </a:lvl1pPr>
            <a:lvl2pPr>
              <a:defRPr sz="1600"/>
            </a:lvl2pPr>
            <a:lvl3pPr>
              <a:defRPr sz="1600"/>
            </a:lvl3pPr>
            <a:lvl4pPr>
              <a:defRPr sz="1600"/>
            </a:lvl4pPr>
            <a:lvl5pPr algn="l">
              <a:buNone/>
              <a:defRPr sz="1600"/>
            </a:lvl5pPr>
          </a:lstStyle>
          <a:p>
            <a:pPr lvl="0"/>
            <a:endParaRPr lang="en-JM" dirty="0"/>
          </a:p>
        </p:txBody>
      </p:sp>
      <p:sp>
        <p:nvSpPr>
          <p:cNvPr id="11" name="Picture Placeholder 10"/>
          <p:cNvSpPr>
            <a:spLocks noGrp="1"/>
          </p:cNvSpPr>
          <p:nvPr>
            <p:ph type="pic" sz="quarter" idx="14"/>
          </p:nvPr>
        </p:nvSpPr>
        <p:spPr>
          <a:xfrm>
            <a:off x="609598" y="2209800"/>
            <a:ext cx="4267202" cy="3246120"/>
          </a:xfrm>
          <a:ln w="57150" cap="sq">
            <a:solidFill>
              <a:schemeClr val="bg1"/>
            </a:solidFill>
            <a:miter lim="800000"/>
          </a:ln>
          <a:effectLst>
            <a:outerShdw blurRad="63500" sx="102000" sy="102000" algn="ctr" rotWithShape="0">
              <a:prstClr val="black">
                <a:alpha val="40000"/>
              </a:prstClr>
            </a:outerShdw>
          </a:effectLst>
        </p:spPr>
        <p:txBody>
          <a:bodyPr rtlCol="0">
            <a:normAutofit/>
          </a:bodyPr>
          <a:lstStyle>
            <a:lvl1pPr marL="0" indent="0">
              <a:buFontTx/>
              <a:buNone/>
              <a:defRPr sz="2000"/>
            </a:lvl1pPr>
          </a:lstStyle>
          <a:p>
            <a:pPr lvl="0"/>
            <a:endParaRPr lang="en-JM" noProof="0"/>
          </a:p>
        </p:txBody>
      </p:sp>
      <p:sp>
        <p:nvSpPr>
          <p:cNvPr id="4" name="Text Placeholder 3"/>
          <p:cNvSpPr>
            <a:spLocks noGrp="1"/>
          </p:cNvSpPr>
          <p:nvPr>
            <p:ph type="body" sz="quarter" idx="18"/>
          </p:nvPr>
        </p:nvSpPr>
        <p:spPr>
          <a:xfrm>
            <a:off x="5257800" y="2286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3" name="Text Placeholder 3"/>
          <p:cNvSpPr>
            <a:spLocks noGrp="1"/>
          </p:cNvSpPr>
          <p:nvPr>
            <p:ph type="body" sz="quarter" idx="19"/>
          </p:nvPr>
        </p:nvSpPr>
        <p:spPr>
          <a:xfrm>
            <a:off x="5257800" y="2743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4" name="Text Placeholder 3"/>
          <p:cNvSpPr>
            <a:spLocks noGrp="1"/>
          </p:cNvSpPr>
          <p:nvPr>
            <p:ph type="body" sz="quarter" idx="20"/>
          </p:nvPr>
        </p:nvSpPr>
        <p:spPr>
          <a:xfrm>
            <a:off x="5257800" y="32004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5" name="Text Placeholder 3"/>
          <p:cNvSpPr>
            <a:spLocks noGrp="1"/>
          </p:cNvSpPr>
          <p:nvPr>
            <p:ph type="body" sz="quarter" idx="21"/>
          </p:nvPr>
        </p:nvSpPr>
        <p:spPr>
          <a:xfrm>
            <a:off x="5257800" y="36576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6" name="Text Placeholder 3"/>
          <p:cNvSpPr>
            <a:spLocks noGrp="1"/>
          </p:cNvSpPr>
          <p:nvPr>
            <p:ph type="body" sz="quarter" idx="22"/>
          </p:nvPr>
        </p:nvSpPr>
        <p:spPr>
          <a:xfrm>
            <a:off x="5257800" y="41148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7" name="Text Placeholder 3"/>
          <p:cNvSpPr>
            <a:spLocks noGrp="1"/>
          </p:cNvSpPr>
          <p:nvPr>
            <p:ph type="body" sz="quarter" idx="23"/>
          </p:nvPr>
        </p:nvSpPr>
        <p:spPr>
          <a:xfrm>
            <a:off x="5257800" y="45720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
        <p:nvSpPr>
          <p:cNvPr id="18" name="Text Placeholder 3"/>
          <p:cNvSpPr>
            <a:spLocks noGrp="1"/>
          </p:cNvSpPr>
          <p:nvPr>
            <p:ph type="body" sz="quarter" idx="24"/>
          </p:nvPr>
        </p:nvSpPr>
        <p:spPr>
          <a:xfrm>
            <a:off x="5257800" y="5029200"/>
            <a:ext cx="3124200" cy="381000"/>
          </a:xfrm>
        </p:spPr>
        <p:txBody>
          <a:bodyPr>
            <a:noAutofit/>
          </a:bodyPr>
          <a:lstStyle>
            <a:lvl1pPr marL="0" indent="0">
              <a:buFontTx/>
              <a:buNone/>
              <a:defRPr sz="1600"/>
            </a:lvl1pPr>
            <a:lvl2pPr>
              <a:defRPr sz="1600"/>
            </a:lvl2pPr>
            <a:lvl3pPr>
              <a:defRPr sz="1400"/>
            </a:lvl3pPr>
            <a:lvl4pPr>
              <a:defRPr sz="1200"/>
            </a:lvl4pPr>
            <a:lvl5pPr>
              <a:defRPr sz="1200"/>
            </a:lvl5pPr>
          </a:lstStyle>
          <a:p>
            <a:pPr lvl="0"/>
            <a:endParaRPr lang="en-JM" dirty="0"/>
          </a:p>
        </p:txBody>
      </p:sp>
    </p:spTree>
    <p:extLst>
      <p:ext uri="{BB962C8B-B14F-4D97-AF65-F5344CB8AC3E}">
        <p14:creationId xmlns:p14="http://schemas.microsoft.com/office/powerpoint/2010/main" val="3717613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JM"/>
          </a:p>
        </p:txBody>
      </p:sp>
      <p:sp>
        <p:nvSpPr>
          <p:cNvPr id="3" name="Text Placeholder 2"/>
          <p:cNvSpPr>
            <a:spLocks noGrp="1"/>
          </p:cNvSpPr>
          <p:nvPr>
            <p:ph type="body" idx="1"/>
          </p:nvPr>
        </p:nvSpPr>
        <p:spPr>
          <a:xfrm>
            <a:off x="457200" y="1535113"/>
            <a:ext cx="4040188" cy="639763"/>
          </a:xfrm>
        </p:spPr>
        <p:txBody>
          <a:bodyPr anchor="b">
            <a:normAutofit/>
          </a:bodyPr>
          <a:lstStyle>
            <a:lvl1pPr marL="0" indent="0">
              <a:buNone/>
              <a:defRPr sz="1800" b="0" i="0">
                <a:solidFill>
                  <a:srgbClr val="961E90"/>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6"/>
            <a:ext cx="4040188" cy="3692525"/>
          </a:xfrm>
        </p:spPr>
        <p:txBody>
          <a:bodyPr>
            <a:normAutofit/>
          </a:bodyPr>
          <a:lstStyle>
            <a:lvl1pPr>
              <a:defRPr sz="1600" b="0" i="0">
                <a:latin typeface="Calibri"/>
                <a:cs typeface="Calibri"/>
              </a:defRPr>
            </a:lvl1pPr>
            <a:lvl2pPr>
              <a:defRPr sz="1600" b="0" i="0">
                <a:latin typeface="Calibri"/>
                <a:cs typeface="Calibri"/>
              </a:defRPr>
            </a:lvl2pPr>
            <a:lvl3pPr>
              <a:defRPr sz="1600" b="0" i="0">
                <a:latin typeface="Calibri"/>
                <a:cs typeface="Calibri"/>
              </a:defRPr>
            </a:lvl3pPr>
            <a:lvl4pPr>
              <a:defRPr sz="1600" b="0" i="0">
                <a:latin typeface="Calibri"/>
                <a:cs typeface="Calibri"/>
              </a:defRPr>
            </a:lvl4pPr>
            <a:lvl5pPr>
              <a:defRPr sz="1600" b="0" i="0">
                <a:latin typeface="Calibri"/>
                <a:cs typeface="Calibri"/>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
        <p:nvSpPr>
          <p:cNvPr id="5" name="Text Placeholder 4"/>
          <p:cNvSpPr>
            <a:spLocks noGrp="1"/>
          </p:cNvSpPr>
          <p:nvPr>
            <p:ph type="body" sz="quarter" idx="3"/>
          </p:nvPr>
        </p:nvSpPr>
        <p:spPr>
          <a:xfrm>
            <a:off x="4645033" y="1535113"/>
            <a:ext cx="4041775" cy="639763"/>
          </a:xfrm>
        </p:spPr>
        <p:txBody>
          <a:bodyPr anchor="b">
            <a:normAutofit/>
          </a:bodyPr>
          <a:lstStyle>
            <a:lvl1pPr marL="0" indent="0">
              <a:buNone/>
              <a:defRPr sz="1800" b="0" i="0">
                <a:solidFill>
                  <a:srgbClr val="961E90"/>
                </a:solidFill>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33" y="2174876"/>
            <a:ext cx="4041775" cy="3692525"/>
          </a:xfrm>
        </p:spPr>
        <p:txBody>
          <a:bodyPr>
            <a:normAutofit/>
          </a:bodyPr>
          <a:lstStyle>
            <a:lvl1pPr>
              <a:defRPr sz="1600" b="0" i="0">
                <a:latin typeface="Calibri"/>
                <a:cs typeface="Calibri"/>
              </a:defRPr>
            </a:lvl1pPr>
            <a:lvl2pPr>
              <a:defRPr sz="1600" b="0" i="0">
                <a:latin typeface="Calibri"/>
                <a:cs typeface="Calibri"/>
              </a:defRPr>
            </a:lvl2pPr>
            <a:lvl3pPr>
              <a:defRPr sz="1600" b="0" i="0">
                <a:latin typeface="Calibri"/>
                <a:cs typeface="Calibri"/>
              </a:defRPr>
            </a:lvl3pPr>
            <a:lvl4pPr>
              <a:defRPr sz="1600" b="0" i="0">
                <a:latin typeface="Calibri"/>
                <a:cs typeface="Calibri"/>
              </a:defRPr>
            </a:lvl4pPr>
            <a:lvl5pPr>
              <a:defRPr sz="1600" b="0" i="0">
                <a:latin typeface="Calibri"/>
                <a:cs typeface="Calibri"/>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JM" dirty="0"/>
          </a:p>
        </p:txBody>
      </p:sp>
    </p:spTree>
    <p:extLst>
      <p:ext uri="{BB962C8B-B14F-4D97-AF65-F5344CB8AC3E}">
        <p14:creationId xmlns:p14="http://schemas.microsoft.com/office/powerpoint/2010/main" val="423120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13" name="Content Placeholder 12"/>
          <p:cNvSpPr>
            <a:spLocks noGrp="1"/>
          </p:cNvSpPr>
          <p:nvPr>
            <p:ph sz="quarter" idx="13"/>
          </p:nvPr>
        </p:nvSpPr>
        <p:spPr>
          <a:xfrm>
            <a:off x="533400" y="1447800"/>
            <a:ext cx="2590800" cy="457200"/>
          </a:xfrm>
        </p:spPr>
        <p:txBody>
          <a:bodyPr>
            <a:noAutofit/>
          </a:bodyPr>
          <a:lstStyle>
            <a:lvl1pPr>
              <a:buNone/>
              <a:defRPr sz="1800" b="0" i="0">
                <a:solidFill>
                  <a:srgbClr val="961E90"/>
                </a:solidFill>
                <a:latin typeface="Calibri"/>
                <a:cs typeface="Calibri"/>
              </a:defRPr>
            </a:lvl1pPr>
            <a:lvl2pPr>
              <a:defRPr sz="1800"/>
            </a:lvl2pPr>
            <a:lvl3pPr>
              <a:defRPr sz="1800"/>
            </a:lvl3pPr>
            <a:lvl4pPr>
              <a:defRPr sz="1800"/>
            </a:lvl4pPr>
            <a:lvl5pPr>
              <a:defRPr sz="1800"/>
            </a:lvl5pPr>
          </a:lstStyle>
          <a:p>
            <a:pPr lvl="0"/>
            <a:endParaRPr lang="en-JM" dirty="0"/>
          </a:p>
        </p:txBody>
      </p:sp>
      <p:sp>
        <p:nvSpPr>
          <p:cNvPr id="15" name="Content Placeholder 14"/>
          <p:cNvSpPr>
            <a:spLocks noGrp="1"/>
          </p:cNvSpPr>
          <p:nvPr>
            <p:ph sz="quarter" idx="14"/>
          </p:nvPr>
        </p:nvSpPr>
        <p:spPr>
          <a:xfrm>
            <a:off x="533400" y="2057400"/>
            <a:ext cx="2667000" cy="3733800"/>
          </a:xfrm>
        </p:spPr>
        <p:txBody>
          <a:bodyPr>
            <a:normAutofit/>
          </a:bodyPr>
          <a:lstStyle>
            <a:lvl1pPr>
              <a:buNone/>
              <a:defRPr sz="1600" b="0" i="0">
                <a:latin typeface="Calibri"/>
                <a:cs typeface="Calibri"/>
              </a:defRPr>
            </a:lvl1pPr>
            <a:lvl2pPr>
              <a:defRPr sz="1600"/>
            </a:lvl2pPr>
            <a:lvl3pPr>
              <a:defRPr sz="1600"/>
            </a:lvl3pPr>
            <a:lvl4pPr>
              <a:defRPr sz="1600"/>
            </a:lvl4pPr>
            <a:lvl5pPr>
              <a:defRPr sz="1600"/>
            </a:lvl5pPr>
          </a:lstStyle>
          <a:p>
            <a:pPr lvl="0"/>
            <a:endParaRPr lang="en-JM" dirty="0"/>
          </a:p>
        </p:txBody>
      </p:sp>
      <p:sp>
        <p:nvSpPr>
          <p:cNvPr id="16" name="Content Placeholder 14"/>
          <p:cNvSpPr>
            <a:spLocks noGrp="1"/>
          </p:cNvSpPr>
          <p:nvPr>
            <p:ph sz="quarter" idx="15"/>
          </p:nvPr>
        </p:nvSpPr>
        <p:spPr>
          <a:xfrm>
            <a:off x="3352800" y="2057400"/>
            <a:ext cx="2667000" cy="3733800"/>
          </a:xfrm>
        </p:spPr>
        <p:txBody>
          <a:bodyPr>
            <a:normAutofit/>
          </a:bodyPr>
          <a:lstStyle>
            <a:lvl1pPr>
              <a:buNone/>
              <a:defRPr sz="1600" b="0" i="0">
                <a:latin typeface="Calibri"/>
                <a:cs typeface="Calibri"/>
              </a:defRPr>
            </a:lvl1pPr>
            <a:lvl2pPr>
              <a:defRPr sz="1600"/>
            </a:lvl2pPr>
            <a:lvl3pPr>
              <a:defRPr sz="1600"/>
            </a:lvl3pPr>
            <a:lvl4pPr>
              <a:defRPr sz="1600"/>
            </a:lvl4pPr>
            <a:lvl5pPr>
              <a:defRPr sz="1600"/>
            </a:lvl5pPr>
          </a:lstStyle>
          <a:p>
            <a:pPr lvl="0"/>
            <a:endParaRPr lang="en-JM" dirty="0"/>
          </a:p>
        </p:txBody>
      </p:sp>
      <p:sp>
        <p:nvSpPr>
          <p:cNvPr id="17" name="Content Placeholder 14"/>
          <p:cNvSpPr>
            <a:spLocks noGrp="1"/>
          </p:cNvSpPr>
          <p:nvPr>
            <p:ph sz="quarter" idx="16"/>
          </p:nvPr>
        </p:nvSpPr>
        <p:spPr>
          <a:xfrm>
            <a:off x="6172200" y="2057400"/>
            <a:ext cx="2667000" cy="3733800"/>
          </a:xfrm>
        </p:spPr>
        <p:txBody>
          <a:bodyPr>
            <a:normAutofit/>
          </a:bodyPr>
          <a:lstStyle>
            <a:lvl1pPr>
              <a:buNone/>
              <a:defRPr sz="1600" b="0" i="0">
                <a:latin typeface="Calibri"/>
                <a:cs typeface="Calibri"/>
              </a:defRPr>
            </a:lvl1pPr>
            <a:lvl2pPr>
              <a:defRPr sz="1600"/>
            </a:lvl2pPr>
            <a:lvl3pPr>
              <a:defRPr sz="1600"/>
            </a:lvl3pPr>
            <a:lvl4pPr>
              <a:defRPr sz="1600"/>
            </a:lvl4pPr>
            <a:lvl5pPr>
              <a:defRPr sz="1600"/>
            </a:lvl5pPr>
          </a:lstStyle>
          <a:p>
            <a:pPr lvl="0"/>
            <a:endParaRPr lang="en-JM" dirty="0"/>
          </a:p>
        </p:txBody>
      </p:sp>
      <p:sp>
        <p:nvSpPr>
          <p:cNvPr id="18" name="Content Placeholder 12"/>
          <p:cNvSpPr>
            <a:spLocks noGrp="1"/>
          </p:cNvSpPr>
          <p:nvPr>
            <p:ph sz="quarter" idx="17"/>
          </p:nvPr>
        </p:nvSpPr>
        <p:spPr>
          <a:xfrm>
            <a:off x="3352800" y="1447800"/>
            <a:ext cx="2590800" cy="457200"/>
          </a:xfrm>
        </p:spPr>
        <p:txBody>
          <a:bodyPr>
            <a:noAutofit/>
          </a:bodyPr>
          <a:lstStyle>
            <a:lvl1pPr>
              <a:buNone/>
              <a:defRPr sz="1800" b="0" i="0">
                <a:solidFill>
                  <a:srgbClr val="961E90"/>
                </a:solidFill>
                <a:latin typeface="Calibri"/>
                <a:cs typeface="Calibri"/>
              </a:defRPr>
            </a:lvl1pPr>
            <a:lvl2pPr>
              <a:defRPr sz="1800"/>
            </a:lvl2pPr>
            <a:lvl3pPr>
              <a:defRPr sz="1800"/>
            </a:lvl3pPr>
            <a:lvl4pPr>
              <a:defRPr sz="1800"/>
            </a:lvl4pPr>
            <a:lvl5pPr>
              <a:defRPr sz="1800"/>
            </a:lvl5pPr>
          </a:lstStyle>
          <a:p>
            <a:pPr lvl="0"/>
            <a:endParaRPr lang="en-JM" dirty="0"/>
          </a:p>
        </p:txBody>
      </p:sp>
      <p:sp>
        <p:nvSpPr>
          <p:cNvPr id="19" name="Content Placeholder 12"/>
          <p:cNvSpPr>
            <a:spLocks noGrp="1"/>
          </p:cNvSpPr>
          <p:nvPr>
            <p:ph sz="quarter" idx="18"/>
          </p:nvPr>
        </p:nvSpPr>
        <p:spPr>
          <a:xfrm>
            <a:off x="6172200" y="1447800"/>
            <a:ext cx="2590800" cy="457200"/>
          </a:xfrm>
        </p:spPr>
        <p:txBody>
          <a:bodyPr>
            <a:noAutofit/>
          </a:bodyPr>
          <a:lstStyle>
            <a:lvl1pPr>
              <a:buNone/>
              <a:defRPr sz="1800" b="0" i="0">
                <a:solidFill>
                  <a:srgbClr val="961E90"/>
                </a:solidFill>
                <a:latin typeface="Calibri"/>
                <a:cs typeface="Calibri"/>
              </a:defRPr>
            </a:lvl1pPr>
            <a:lvl2pPr>
              <a:defRPr sz="1800"/>
            </a:lvl2pPr>
            <a:lvl3pPr>
              <a:defRPr sz="1800"/>
            </a:lvl3pPr>
            <a:lvl4pPr>
              <a:defRPr sz="1800"/>
            </a:lvl4pPr>
            <a:lvl5pPr>
              <a:defRPr sz="1800"/>
            </a:lvl5pPr>
          </a:lstStyle>
          <a:p>
            <a:pPr lvl="0"/>
            <a:endParaRPr lang="en-JM" dirty="0"/>
          </a:p>
        </p:txBody>
      </p:sp>
    </p:spTree>
    <p:extLst>
      <p:ext uri="{BB962C8B-B14F-4D97-AF65-F5344CB8AC3E}">
        <p14:creationId xmlns:p14="http://schemas.microsoft.com/office/powerpoint/2010/main" val="113695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884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Tree>
    <p:extLst>
      <p:ext uri="{BB962C8B-B14F-4D97-AF65-F5344CB8AC3E}">
        <p14:creationId xmlns:p14="http://schemas.microsoft.com/office/powerpoint/2010/main" val="254066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ortfolio Layout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JM" dirty="0"/>
          </a:p>
        </p:txBody>
      </p:sp>
      <p:sp>
        <p:nvSpPr>
          <p:cNvPr id="19" name="Picture Placeholder 18"/>
          <p:cNvSpPr>
            <a:spLocks noGrp="1"/>
          </p:cNvSpPr>
          <p:nvPr>
            <p:ph type="pic" sz="quarter" idx="13"/>
          </p:nvPr>
        </p:nvSpPr>
        <p:spPr>
          <a:xfrm>
            <a:off x="5334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Calibri"/>
                <a:cs typeface="Calibri"/>
              </a:defRPr>
            </a:lvl1pPr>
          </a:lstStyle>
          <a:p>
            <a:pPr lvl="0"/>
            <a:endParaRPr lang="en-JM" noProof="0" dirty="0"/>
          </a:p>
        </p:txBody>
      </p:sp>
      <p:sp>
        <p:nvSpPr>
          <p:cNvPr id="21" name="Picture Placeholder 20"/>
          <p:cNvSpPr>
            <a:spLocks noGrp="1"/>
          </p:cNvSpPr>
          <p:nvPr>
            <p:ph type="pic" sz="quarter" idx="14"/>
          </p:nvPr>
        </p:nvSpPr>
        <p:spPr>
          <a:xfrm>
            <a:off x="32766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Calibri"/>
                <a:cs typeface="Calibri"/>
              </a:defRPr>
            </a:lvl1pPr>
          </a:lstStyle>
          <a:p>
            <a:pPr lvl="0"/>
            <a:endParaRPr lang="en-JM" noProof="0" dirty="0"/>
          </a:p>
        </p:txBody>
      </p:sp>
      <p:sp>
        <p:nvSpPr>
          <p:cNvPr id="23" name="Picture Placeholder 18"/>
          <p:cNvSpPr>
            <a:spLocks noGrp="1"/>
          </p:cNvSpPr>
          <p:nvPr>
            <p:ph type="pic" sz="quarter" idx="16"/>
          </p:nvPr>
        </p:nvSpPr>
        <p:spPr>
          <a:xfrm>
            <a:off x="6019800" y="2057400"/>
            <a:ext cx="2438400" cy="3200400"/>
          </a:xfrm>
          <a:ln w="57150" cap="sq">
            <a:solidFill>
              <a:schemeClr val="bg1"/>
            </a:solidFill>
            <a:miter lim="800000"/>
          </a:ln>
          <a:effectLst>
            <a:outerShdw blurRad="50800" dist="38100" dir="2700000" sx="99000" sy="99000" algn="tl" rotWithShape="0">
              <a:prstClr val="black">
                <a:alpha val="40000"/>
              </a:prstClr>
            </a:outerShdw>
          </a:effectLst>
        </p:spPr>
        <p:txBody>
          <a:bodyPr rtlCol="0">
            <a:normAutofit/>
          </a:bodyPr>
          <a:lstStyle>
            <a:lvl1pPr marL="0" indent="0">
              <a:buFontTx/>
              <a:buNone/>
              <a:defRPr sz="1600" b="0" i="0">
                <a:solidFill>
                  <a:schemeClr val="tx1">
                    <a:lumMod val="75000"/>
                    <a:lumOff val="25000"/>
                  </a:schemeClr>
                </a:solidFill>
                <a:latin typeface="Calibri"/>
                <a:cs typeface="Calibri"/>
              </a:defRPr>
            </a:lvl1pPr>
          </a:lstStyle>
          <a:p>
            <a:pPr lvl="0"/>
            <a:endParaRPr lang="en-JM" noProof="0" dirty="0"/>
          </a:p>
        </p:txBody>
      </p:sp>
      <p:sp>
        <p:nvSpPr>
          <p:cNvPr id="26" name="Text Placeholder 24"/>
          <p:cNvSpPr>
            <a:spLocks noGrp="1"/>
          </p:cNvSpPr>
          <p:nvPr>
            <p:ph type="body" sz="quarter" idx="18"/>
          </p:nvPr>
        </p:nvSpPr>
        <p:spPr>
          <a:xfrm>
            <a:off x="609600" y="5257800"/>
            <a:ext cx="2286000" cy="304800"/>
          </a:xfrm>
        </p:spPr>
        <p:txBody>
          <a:bodyPr>
            <a:noAutofit/>
          </a:bodyPr>
          <a:lstStyle>
            <a:lvl1pPr algn="ctr">
              <a:buNone/>
              <a:defRPr sz="1600" b="0" i="0">
                <a:solidFill>
                  <a:schemeClr val="tx1">
                    <a:lumMod val="75000"/>
                    <a:lumOff val="25000"/>
                  </a:schemeClr>
                </a:solidFill>
                <a:latin typeface="Calibri"/>
                <a:cs typeface="Calibri"/>
              </a:defRPr>
            </a:lvl1pPr>
          </a:lstStyle>
          <a:p>
            <a:pPr lvl="0"/>
            <a:endParaRPr lang="en-JM" dirty="0"/>
          </a:p>
        </p:txBody>
      </p:sp>
      <p:sp>
        <p:nvSpPr>
          <p:cNvPr id="30" name="Text Placeholder 24"/>
          <p:cNvSpPr>
            <a:spLocks noGrp="1"/>
          </p:cNvSpPr>
          <p:nvPr>
            <p:ph type="body" sz="quarter" idx="19"/>
          </p:nvPr>
        </p:nvSpPr>
        <p:spPr>
          <a:xfrm>
            <a:off x="3352800" y="5257800"/>
            <a:ext cx="2286000" cy="304800"/>
          </a:xfrm>
        </p:spPr>
        <p:txBody>
          <a:bodyPr>
            <a:noAutofit/>
          </a:bodyPr>
          <a:lstStyle>
            <a:lvl1pPr algn="ctr">
              <a:buNone/>
              <a:defRPr sz="1600" b="0" i="0">
                <a:solidFill>
                  <a:schemeClr val="tx1">
                    <a:lumMod val="75000"/>
                    <a:lumOff val="25000"/>
                  </a:schemeClr>
                </a:solidFill>
                <a:latin typeface="Calibri"/>
                <a:cs typeface="Calibri"/>
              </a:defRPr>
            </a:lvl1pPr>
          </a:lstStyle>
          <a:p>
            <a:pPr lvl="0"/>
            <a:endParaRPr lang="en-JM" dirty="0"/>
          </a:p>
        </p:txBody>
      </p:sp>
      <p:sp>
        <p:nvSpPr>
          <p:cNvPr id="31" name="Text Placeholder 24"/>
          <p:cNvSpPr>
            <a:spLocks noGrp="1"/>
          </p:cNvSpPr>
          <p:nvPr>
            <p:ph type="body" sz="quarter" idx="20"/>
          </p:nvPr>
        </p:nvSpPr>
        <p:spPr>
          <a:xfrm>
            <a:off x="6096000" y="5257800"/>
            <a:ext cx="2286000" cy="304800"/>
          </a:xfrm>
        </p:spPr>
        <p:txBody>
          <a:bodyPr>
            <a:noAutofit/>
          </a:bodyPr>
          <a:lstStyle>
            <a:lvl1pPr algn="ctr">
              <a:buNone/>
              <a:defRPr sz="1600" b="0" i="0">
                <a:solidFill>
                  <a:schemeClr val="tx1">
                    <a:lumMod val="75000"/>
                    <a:lumOff val="25000"/>
                  </a:schemeClr>
                </a:solidFill>
                <a:latin typeface="Calibri"/>
                <a:cs typeface="Calibri"/>
              </a:defRPr>
            </a:lvl1pPr>
          </a:lstStyle>
          <a:p>
            <a:pPr lvl="0"/>
            <a:endParaRPr lang="en-JM" dirty="0"/>
          </a:p>
        </p:txBody>
      </p:sp>
    </p:spTree>
    <p:extLst>
      <p:ext uri="{BB962C8B-B14F-4D97-AF65-F5344CB8AC3E}">
        <p14:creationId xmlns:p14="http://schemas.microsoft.com/office/powerpoint/2010/main" val="1989860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ortfolio">
    <p:spTree>
      <p:nvGrpSpPr>
        <p:cNvPr id="1" name=""/>
        <p:cNvGrpSpPr/>
        <p:nvPr/>
      </p:nvGrpSpPr>
      <p:grpSpPr>
        <a:xfrm>
          <a:off x="0" y="0"/>
          <a:ext cx="0" cy="0"/>
          <a:chOff x="0" y="0"/>
          <a:chExt cx="0" cy="0"/>
        </a:xfrm>
      </p:grpSpPr>
      <p:grpSp>
        <p:nvGrpSpPr>
          <p:cNvPr id="15" name="Group 21"/>
          <p:cNvGrpSpPr>
            <a:grpSpLocks/>
          </p:cNvGrpSpPr>
          <p:nvPr userDrawn="1"/>
        </p:nvGrpSpPr>
        <p:grpSpPr bwMode="auto">
          <a:xfrm>
            <a:off x="5791200" y="5310191"/>
            <a:ext cx="2444750" cy="252412"/>
            <a:chOff x="440599" y="3024512"/>
            <a:chExt cx="2445425" cy="252488"/>
          </a:xfrm>
        </p:grpSpPr>
        <p:sp>
          <p:nvSpPr>
            <p:cNvPr id="16"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Calibri"/>
                <a:ea typeface="+mn-ea"/>
                <a:cs typeface="Calibri"/>
              </a:endParaRPr>
            </a:p>
          </p:txBody>
        </p:sp>
        <p:sp>
          <p:nvSpPr>
            <p:cNvPr id="18"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Calibri"/>
                <a:ea typeface="+mn-ea"/>
                <a:cs typeface="Calibri"/>
              </a:endParaRPr>
            </a:p>
          </p:txBody>
        </p:sp>
      </p:grpSp>
      <p:grpSp>
        <p:nvGrpSpPr>
          <p:cNvPr id="19" name="Group 32"/>
          <p:cNvGrpSpPr>
            <a:grpSpLocks/>
          </p:cNvGrpSpPr>
          <p:nvPr userDrawn="1"/>
        </p:nvGrpSpPr>
        <p:grpSpPr bwMode="auto">
          <a:xfrm>
            <a:off x="3124200" y="5310191"/>
            <a:ext cx="2444750" cy="252412"/>
            <a:chOff x="440599" y="3024512"/>
            <a:chExt cx="2445425" cy="252488"/>
          </a:xfrm>
        </p:grpSpPr>
        <p:sp>
          <p:nvSpPr>
            <p:cNvPr id="2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Calibri"/>
                <a:ea typeface="+mn-ea"/>
                <a:cs typeface="Calibri"/>
              </a:endParaRPr>
            </a:p>
          </p:txBody>
        </p:sp>
        <p:sp>
          <p:nvSpPr>
            <p:cNvPr id="2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Calibri"/>
                <a:ea typeface="+mn-ea"/>
                <a:cs typeface="Calibri"/>
              </a:endParaRPr>
            </a:p>
          </p:txBody>
        </p:sp>
      </p:grpSp>
      <p:grpSp>
        <p:nvGrpSpPr>
          <p:cNvPr id="24" name="Group 35"/>
          <p:cNvGrpSpPr>
            <a:grpSpLocks/>
          </p:cNvGrpSpPr>
          <p:nvPr userDrawn="1"/>
        </p:nvGrpSpPr>
        <p:grpSpPr bwMode="auto">
          <a:xfrm>
            <a:off x="450850" y="5310191"/>
            <a:ext cx="2444750" cy="252412"/>
            <a:chOff x="440599" y="3024512"/>
            <a:chExt cx="2445425" cy="252488"/>
          </a:xfrm>
        </p:grpSpPr>
        <p:sp>
          <p:nvSpPr>
            <p:cNvPr id="25"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Calibri"/>
                <a:ea typeface="+mn-ea"/>
                <a:cs typeface="Calibri"/>
              </a:endParaRPr>
            </a:p>
          </p:txBody>
        </p:sp>
        <p:sp>
          <p:nvSpPr>
            <p:cNvPr id="27"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Calibri"/>
                <a:ea typeface="+mn-ea"/>
                <a:cs typeface="Calibri"/>
              </a:endParaRPr>
            </a:p>
          </p:txBody>
        </p:sp>
      </p:grpSp>
      <p:grpSp>
        <p:nvGrpSpPr>
          <p:cNvPr id="29" name="Group 38"/>
          <p:cNvGrpSpPr>
            <a:grpSpLocks/>
          </p:cNvGrpSpPr>
          <p:nvPr userDrawn="1"/>
        </p:nvGrpSpPr>
        <p:grpSpPr bwMode="auto">
          <a:xfrm>
            <a:off x="5784850" y="3024191"/>
            <a:ext cx="2444750" cy="252412"/>
            <a:chOff x="440599" y="3024512"/>
            <a:chExt cx="2445425" cy="252488"/>
          </a:xfrm>
        </p:grpSpPr>
        <p:sp>
          <p:nvSpPr>
            <p:cNvPr id="3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Calibri"/>
                <a:ea typeface="+mn-ea"/>
                <a:cs typeface="Calibri"/>
              </a:endParaRPr>
            </a:p>
          </p:txBody>
        </p:sp>
        <p:sp>
          <p:nvSpPr>
            <p:cNvPr id="33"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Calibri"/>
                <a:ea typeface="+mn-ea"/>
                <a:cs typeface="Calibri"/>
              </a:endParaRPr>
            </a:p>
          </p:txBody>
        </p:sp>
      </p:grpSp>
      <p:grpSp>
        <p:nvGrpSpPr>
          <p:cNvPr id="35" name="Group 41"/>
          <p:cNvGrpSpPr>
            <a:grpSpLocks/>
          </p:cNvGrpSpPr>
          <p:nvPr userDrawn="1"/>
        </p:nvGrpSpPr>
        <p:grpSpPr bwMode="auto">
          <a:xfrm>
            <a:off x="3194050" y="3024191"/>
            <a:ext cx="2444750" cy="252412"/>
            <a:chOff x="440599" y="3024512"/>
            <a:chExt cx="2445425" cy="252488"/>
          </a:xfrm>
        </p:grpSpPr>
        <p:sp>
          <p:nvSpPr>
            <p:cNvPr id="37"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Calibri"/>
                <a:ea typeface="+mn-ea"/>
                <a:cs typeface="Calibri"/>
              </a:endParaRPr>
            </a:p>
          </p:txBody>
        </p:sp>
        <p:sp>
          <p:nvSpPr>
            <p:cNvPr id="39"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Calibri"/>
                <a:ea typeface="+mn-ea"/>
                <a:cs typeface="Calibri"/>
              </a:endParaRPr>
            </a:p>
          </p:txBody>
        </p:sp>
      </p:grpSp>
      <p:grpSp>
        <p:nvGrpSpPr>
          <p:cNvPr id="40" name="Group 44"/>
          <p:cNvGrpSpPr>
            <a:grpSpLocks/>
          </p:cNvGrpSpPr>
          <p:nvPr userDrawn="1"/>
        </p:nvGrpSpPr>
        <p:grpSpPr bwMode="auto">
          <a:xfrm>
            <a:off x="441325" y="3024191"/>
            <a:ext cx="2444750" cy="252412"/>
            <a:chOff x="440599" y="3024512"/>
            <a:chExt cx="2445425" cy="252488"/>
          </a:xfrm>
        </p:grpSpPr>
        <p:sp>
          <p:nvSpPr>
            <p:cNvPr id="41" name="Ellipse 98"/>
            <p:cNvSpPr/>
            <p:nvPr userDrawn="1"/>
          </p:nvSpPr>
          <p:spPr bwMode="auto">
            <a:xfrm rot="11175434" flipH="1" flipV="1">
              <a:off x="148130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Calibri"/>
                <a:ea typeface="+mn-ea"/>
                <a:cs typeface="Calibri"/>
              </a:endParaRPr>
            </a:p>
          </p:txBody>
        </p:sp>
        <p:sp>
          <p:nvSpPr>
            <p:cNvPr id="42" name="Ellipse 98"/>
            <p:cNvSpPr/>
            <p:nvPr userDrawn="1"/>
          </p:nvSpPr>
          <p:spPr bwMode="auto">
            <a:xfrm rot="10424566" flipV="1">
              <a:off x="440599" y="3024512"/>
              <a:ext cx="1404715" cy="252488"/>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dirty="0">
                <a:solidFill>
                  <a:srgbClr val="FFFFFF"/>
                </a:solidFill>
                <a:latin typeface="Calibri"/>
                <a:ea typeface="+mn-ea"/>
                <a:cs typeface="Calibri"/>
              </a:endParaRPr>
            </a:p>
          </p:txBody>
        </p:sp>
      </p:grpSp>
      <p:sp>
        <p:nvSpPr>
          <p:cNvPr id="2" name="Title 1"/>
          <p:cNvSpPr>
            <a:spLocks noGrp="1"/>
          </p:cNvSpPr>
          <p:nvPr>
            <p:ph type="title"/>
          </p:nvPr>
        </p:nvSpPr>
        <p:spPr/>
        <p:txBody>
          <a:bodyPr/>
          <a:lstStyle/>
          <a:p>
            <a:r>
              <a:rPr lang="en-US" smtClean="0"/>
              <a:t>Click to edit Master title style</a:t>
            </a:r>
            <a:endParaRPr lang="en-JM"/>
          </a:p>
        </p:txBody>
      </p:sp>
      <p:sp>
        <p:nvSpPr>
          <p:cNvPr id="11" name="Text Placeholder 10"/>
          <p:cNvSpPr>
            <a:spLocks noGrp="1"/>
          </p:cNvSpPr>
          <p:nvPr>
            <p:ph type="body" sz="quarter" idx="14"/>
          </p:nvPr>
        </p:nvSpPr>
        <p:spPr>
          <a:xfrm>
            <a:off x="609600" y="3200400"/>
            <a:ext cx="2133600" cy="381000"/>
          </a:xfrm>
        </p:spPr>
        <p:txBody>
          <a:bodyPr>
            <a:normAutofit/>
          </a:bodyPr>
          <a:lstStyle>
            <a:lvl1pPr algn="ctr">
              <a:buNone/>
              <a:defRPr sz="1400" b="0" i="0">
                <a:solidFill>
                  <a:schemeClr val="tx1">
                    <a:lumMod val="75000"/>
                    <a:lumOff val="25000"/>
                  </a:schemeClr>
                </a:solidFill>
                <a:latin typeface="Calibri"/>
                <a:cs typeface="Calibri"/>
              </a:defRPr>
            </a:lvl1pPr>
          </a:lstStyle>
          <a:p>
            <a:pPr lvl="0"/>
            <a:endParaRPr lang="en-JM" dirty="0"/>
          </a:p>
        </p:txBody>
      </p:sp>
      <p:sp>
        <p:nvSpPr>
          <p:cNvPr id="14" name="Text Placeholder 10"/>
          <p:cNvSpPr>
            <a:spLocks noGrp="1"/>
          </p:cNvSpPr>
          <p:nvPr>
            <p:ph type="body" sz="quarter" idx="16"/>
          </p:nvPr>
        </p:nvSpPr>
        <p:spPr>
          <a:xfrm>
            <a:off x="3276600" y="3200400"/>
            <a:ext cx="2133600" cy="381000"/>
          </a:xfrm>
        </p:spPr>
        <p:txBody>
          <a:bodyPr>
            <a:normAutofit/>
          </a:bodyPr>
          <a:lstStyle>
            <a:lvl1pPr algn="ctr">
              <a:buNone/>
              <a:defRPr sz="1400" b="0" i="0">
                <a:solidFill>
                  <a:schemeClr val="tx1">
                    <a:lumMod val="75000"/>
                    <a:lumOff val="25000"/>
                  </a:schemeClr>
                </a:solidFill>
                <a:latin typeface="Calibri"/>
                <a:cs typeface="Calibri"/>
              </a:defRPr>
            </a:lvl1pPr>
          </a:lstStyle>
          <a:p>
            <a:pPr lvl="0"/>
            <a:endParaRPr lang="en-JM" dirty="0"/>
          </a:p>
        </p:txBody>
      </p:sp>
      <p:sp>
        <p:nvSpPr>
          <p:cNvPr id="17" name="Text Placeholder 10"/>
          <p:cNvSpPr>
            <a:spLocks noGrp="1"/>
          </p:cNvSpPr>
          <p:nvPr>
            <p:ph type="body" sz="quarter" idx="18"/>
          </p:nvPr>
        </p:nvSpPr>
        <p:spPr>
          <a:xfrm>
            <a:off x="5867400" y="3200400"/>
            <a:ext cx="2133600" cy="381000"/>
          </a:xfrm>
        </p:spPr>
        <p:txBody>
          <a:bodyPr>
            <a:normAutofit/>
          </a:bodyPr>
          <a:lstStyle>
            <a:lvl1pPr algn="ctr">
              <a:buNone/>
              <a:defRPr sz="1400" b="0" i="0">
                <a:solidFill>
                  <a:schemeClr val="tx1">
                    <a:lumMod val="75000"/>
                    <a:lumOff val="25000"/>
                  </a:schemeClr>
                </a:solidFill>
                <a:latin typeface="Calibri"/>
                <a:cs typeface="Calibri"/>
              </a:defRPr>
            </a:lvl1pPr>
          </a:lstStyle>
          <a:p>
            <a:pPr lvl="0"/>
            <a:endParaRPr lang="en-JM" dirty="0"/>
          </a:p>
        </p:txBody>
      </p:sp>
      <p:sp>
        <p:nvSpPr>
          <p:cNvPr id="20" name="Text Placeholder 10"/>
          <p:cNvSpPr>
            <a:spLocks noGrp="1"/>
          </p:cNvSpPr>
          <p:nvPr>
            <p:ph type="body" sz="quarter" idx="20"/>
          </p:nvPr>
        </p:nvSpPr>
        <p:spPr>
          <a:xfrm>
            <a:off x="609600" y="5486400"/>
            <a:ext cx="2133600" cy="381000"/>
          </a:xfrm>
        </p:spPr>
        <p:txBody>
          <a:bodyPr>
            <a:normAutofit/>
          </a:bodyPr>
          <a:lstStyle>
            <a:lvl1pPr algn="ctr">
              <a:buNone/>
              <a:defRPr sz="1400" b="0" i="0">
                <a:solidFill>
                  <a:schemeClr val="tx1">
                    <a:lumMod val="75000"/>
                    <a:lumOff val="25000"/>
                  </a:schemeClr>
                </a:solidFill>
                <a:latin typeface="Calibri"/>
                <a:cs typeface="Calibri"/>
              </a:defRPr>
            </a:lvl1pPr>
          </a:lstStyle>
          <a:p>
            <a:pPr lvl="0"/>
            <a:endParaRPr lang="en-JM" dirty="0"/>
          </a:p>
        </p:txBody>
      </p:sp>
      <p:sp>
        <p:nvSpPr>
          <p:cNvPr id="23" name="Text Placeholder 10"/>
          <p:cNvSpPr>
            <a:spLocks noGrp="1"/>
          </p:cNvSpPr>
          <p:nvPr>
            <p:ph type="body" sz="quarter" idx="22"/>
          </p:nvPr>
        </p:nvSpPr>
        <p:spPr>
          <a:xfrm>
            <a:off x="3276600" y="5486400"/>
            <a:ext cx="2133600" cy="381000"/>
          </a:xfrm>
        </p:spPr>
        <p:txBody>
          <a:bodyPr>
            <a:normAutofit/>
          </a:bodyPr>
          <a:lstStyle>
            <a:lvl1pPr algn="ctr">
              <a:buNone/>
              <a:defRPr sz="1400" b="0" i="0">
                <a:solidFill>
                  <a:schemeClr val="tx1">
                    <a:lumMod val="75000"/>
                    <a:lumOff val="25000"/>
                  </a:schemeClr>
                </a:solidFill>
                <a:latin typeface="Calibri"/>
                <a:cs typeface="Calibri"/>
              </a:defRPr>
            </a:lvl1pPr>
          </a:lstStyle>
          <a:p>
            <a:pPr lvl="0"/>
            <a:endParaRPr lang="en-JM" dirty="0"/>
          </a:p>
        </p:txBody>
      </p:sp>
      <p:sp>
        <p:nvSpPr>
          <p:cNvPr id="26" name="Text Placeholder 10"/>
          <p:cNvSpPr>
            <a:spLocks noGrp="1"/>
          </p:cNvSpPr>
          <p:nvPr>
            <p:ph type="body" sz="quarter" idx="24"/>
          </p:nvPr>
        </p:nvSpPr>
        <p:spPr>
          <a:xfrm>
            <a:off x="5943600" y="5486400"/>
            <a:ext cx="2133600" cy="381000"/>
          </a:xfrm>
        </p:spPr>
        <p:txBody>
          <a:bodyPr>
            <a:normAutofit/>
          </a:bodyPr>
          <a:lstStyle>
            <a:lvl1pPr algn="ctr">
              <a:buNone/>
              <a:defRPr sz="1400" b="0" i="0">
                <a:solidFill>
                  <a:schemeClr val="tx1">
                    <a:lumMod val="75000"/>
                    <a:lumOff val="25000"/>
                  </a:schemeClr>
                </a:solidFill>
                <a:latin typeface="Calibri"/>
                <a:cs typeface="Calibri"/>
              </a:defRPr>
            </a:lvl1pPr>
          </a:lstStyle>
          <a:p>
            <a:pPr lvl="0"/>
            <a:endParaRPr lang="en-JM" dirty="0"/>
          </a:p>
        </p:txBody>
      </p:sp>
      <p:sp>
        <p:nvSpPr>
          <p:cNvPr id="28" name="Picture Placeholder 18"/>
          <p:cNvSpPr>
            <a:spLocks noGrp="1" noChangeAspect="1"/>
          </p:cNvSpPr>
          <p:nvPr>
            <p:ph type="pic" sz="quarter" idx="13"/>
          </p:nvPr>
        </p:nvSpPr>
        <p:spPr>
          <a:xfrm>
            <a:off x="516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Calibri"/>
                <a:cs typeface="Calibri"/>
              </a:defRPr>
            </a:lvl1pPr>
          </a:lstStyle>
          <a:p>
            <a:pPr lvl="0"/>
            <a:endParaRPr lang="en-JM" noProof="0" dirty="0"/>
          </a:p>
        </p:txBody>
      </p:sp>
      <p:sp>
        <p:nvSpPr>
          <p:cNvPr id="30" name="Picture Placeholder 18"/>
          <p:cNvSpPr>
            <a:spLocks noGrp="1" noChangeAspect="1"/>
          </p:cNvSpPr>
          <p:nvPr>
            <p:ph type="pic" sz="quarter" idx="25"/>
          </p:nvPr>
        </p:nvSpPr>
        <p:spPr>
          <a:xfrm>
            <a:off x="318379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Calibri"/>
                <a:cs typeface="Calibri"/>
              </a:defRPr>
            </a:lvl1pPr>
          </a:lstStyle>
          <a:p>
            <a:pPr lvl="0"/>
            <a:endParaRPr lang="en-JM" noProof="0" dirty="0"/>
          </a:p>
        </p:txBody>
      </p:sp>
      <p:sp>
        <p:nvSpPr>
          <p:cNvPr id="32" name="Picture Placeholder 18"/>
          <p:cNvSpPr>
            <a:spLocks noGrp="1" noChangeAspect="1"/>
          </p:cNvSpPr>
          <p:nvPr>
            <p:ph type="pic" sz="quarter" idx="26"/>
          </p:nvPr>
        </p:nvSpPr>
        <p:spPr>
          <a:xfrm>
            <a:off x="5873649" y="1490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Calibri"/>
                <a:cs typeface="Calibri"/>
              </a:defRPr>
            </a:lvl1pPr>
          </a:lstStyle>
          <a:p>
            <a:pPr lvl="0"/>
            <a:endParaRPr lang="en-JM" noProof="0" dirty="0"/>
          </a:p>
        </p:txBody>
      </p:sp>
      <p:sp>
        <p:nvSpPr>
          <p:cNvPr id="34" name="Picture Placeholder 18"/>
          <p:cNvSpPr>
            <a:spLocks noGrp="1" noChangeAspect="1"/>
          </p:cNvSpPr>
          <p:nvPr>
            <p:ph type="pic" sz="quarter" idx="27"/>
          </p:nvPr>
        </p:nvSpPr>
        <p:spPr>
          <a:xfrm>
            <a:off x="576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Calibri"/>
                <a:cs typeface="Calibri"/>
              </a:defRPr>
            </a:lvl1pPr>
          </a:lstStyle>
          <a:p>
            <a:pPr lvl="0"/>
            <a:endParaRPr lang="en-JM" noProof="0" dirty="0"/>
          </a:p>
        </p:txBody>
      </p:sp>
      <p:sp>
        <p:nvSpPr>
          <p:cNvPr id="36" name="Picture Placeholder 18"/>
          <p:cNvSpPr>
            <a:spLocks noGrp="1" noChangeAspect="1"/>
          </p:cNvSpPr>
          <p:nvPr>
            <p:ph type="pic" sz="quarter" idx="28"/>
          </p:nvPr>
        </p:nvSpPr>
        <p:spPr>
          <a:xfrm>
            <a:off x="3243072"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Calibri"/>
                <a:cs typeface="Calibri"/>
              </a:defRPr>
            </a:lvl1pPr>
          </a:lstStyle>
          <a:p>
            <a:pPr lvl="0"/>
            <a:endParaRPr lang="en-JM" noProof="0" dirty="0"/>
          </a:p>
        </p:txBody>
      </p:sp>
      <p:sp>
        <p:nvSpPr>
          <p:cNvPr id="38" name="Picture Placeholder 18"/>
          <p:cNvSpPr>
            <a:spLocks noGrp="1" noChangeAspect="1"/>
          </p:cNvSpPr>
          <p:nvPr>
            <p:ph type="pic" sz="quarter" idx="29"/>
          </p:nvPr>
        </p:nvSpPr>
        <p:spPr>
          <a:xfrm>
            <a:off x="5873649" y="3776473"/>
            <a:ext cx="2164202" cy="1633728"/>
          </a:xfrm>
          <a:ln w="57150" cap="sq">
            <a:solidFill>
              <a:schemeClr val="bg1"/>
            </a:solidFill>
            <a:miter lim="800000"/>
          </a:ln>
          <a:effectLst>
            <a:outerShdw blurRad="63500" sx="99000" sy="99000" algn="ctr" rotWithShape="0">
              <a:prstClr val="black">
                <a:alpha val="40000"/>
              </a:prstClr>
            </a:outerShdw>
          </a:effectLst>
        </p:spPr>
        <p:txBody>
          <a:bodyPr rtlCol="0">
            <a:normAutofit/>
          </a:bodyPr>
          <a:lstStyle>
            <a:lvl1pPr marL="0" indent="0">
              <a:buFontTx/>
              <a:buNone/>
              <a:defRPr sz="1400" b="0" i="0">
                <a:solidFill>
                  <a:schemeClr val="tx1">
                    <a:lumMod val="75000"/>
                    <a:lumOff val="25000"/>
                  </a:schemeClr>
                </a:solidFill>
                <a:latin typeface="Calibri"/>
                <a:cs typeface="Calibri"/>
              </a:defRPr>
            </a:lvl1pPr>
          </a:lstStyle>
          <a:p>
            <a:pPr lvl="0"/>
            <a:endParaRPr lang="en-JM" noProof="0" dirty="0"/>
          </a:p>
        </p:txBody>
      </p:sp>
    </p:spTree>
    <p:extLst>
      <p:ext uri="{BB962C8B-B14F-4D97-AF65-F5344CB8AC3E}">
        <p14:creationId xmlns:p14="http://schemas.microsoft.com/office/powerpoint/2010/main" val="3322235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15" name="Rectangle 14"/>
          <p:cNvSpPr/>
          <p:nvPr userDrawn="1"/>
        </p:nvSpPr>
        <p:spPr>
          <a:xfrm>
            <a:off x="533400"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dirty="0">
              <a:latin typeface="Calibri"/>
              <a:cs typeface="Calibri"/>
            </a:endParaRPr>
          </a:p>
        </p:txBody>
      </p:sp>
      <p:sp>
        <p:nvSpPr>
          <p:cNvPr id="16" name="Rectangle 15"/>
          <p:cNvSpPr/>
          <p:nvPr userDrawn="1"/>
        </p:nvSpPr>
        <p:spPr>
          <a:xfrm>
            <a:off x="2667000"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dirty="0">
              <a:latin typeface="Calibri"/>
              <a:cs typeface="Calibri"/>
            </a:endParaRPr>
          </a:p>
        </p:txBody>
      </p:sp>
      <p:sp>
        <p:nvSpPr>
          <p:cNvPr id="17" name="Rectangle 16"/>
          <p:cNvSpPr/>
          <p:nvPr userDrawn="1"/>
        </p:nvSpPr>
        <p:spPr>
          <a:xfrm>
            <a:off x="4800600" y="3352800"/>
            <a:ext cx="46038"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dirty="0">
              <a:latin typeface="Calibri"/>
              <a:cs typeface="Calibri"/>
            </a:endParaRPr>
          </a:p>
        </p:txBody>
      </p:sp>
      <p:sp>
        <p:nvSpPr>
          <p:cNvPr id="18" name="Rectangle 17"/>
          <p:cNvSpPr/>
          <p:nvPr userDrawn="1"/>
        </p:nvSpPr>
        <p:spPr>
          <a:xfrm>
            <a:off x="6942145" y="3352800"/>
            <a:ext cx="46037" cy="381000"/>
          </a:xfrm>
          <a:prstGeom prst="rect">
            <a:avLst/>
          </a:prstGeom>
          <a:solidFill>
            <a:srgbClr val="961E90"/>
          </a:solidFill>
          <a:ln>
            <a:solidFill>
              <a:srgbClr val="961E9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b="0" i="0" dirty="0">
              <a:latin typeface="Calibri"/>
              <a:cs typeface="Calibri"/>
            </a:endParaRPr>
          </a:p>
        </p:txBody>
      </p:sp>
      <p:sp>
        <p:nvSpPr>
          <p:cNvPr id="2" name="Title 1"/>
          <p:cNvSpPr>
            <a:spLocks noGrp="1"/>
          </p:cNvSpPr>
          <p:nvPr>
            <p:ph type="title"/>
          </p:nvPr>
        </p:nvSpPr>
        <p:spPr/>
        <p:txBody>
          <a:bodyPr/>
          <a:lstStyle>
            <a:lvl1pPr>
              <a:defRPr b="0" i="0">
                <a:latin typeface="Calibri"/>
                <a:cs typeface="Calibri"/>
              </a:defRPr>
            </a:lvl1pPr>
          </a:lstStyle>
          <a:p>
            <a:r>
              <a:rPr lang="en-US" dirty="0" smtClean="0"/>
              <a:t>Click to edit Master title style</a:t>
            </a:r>
            <a:endParaRPr lang="en-JM" dirty="0"/>
          </a:p>
        </p:txBody>
      </p:sp>
      <p:sp>
        <p:nvSpPr>
          <p:cNvPr id="19" name="Picture Placeholder 18"/>
          <p:cNvSpPr>
            <a:spLocks noGrp="1" noChangeAspect="1"/>
          </p:cNvSpPr>
          <p:nvPr>
            <p:ph type="pic" sz="quarter" idx="13"/>
          </p:nvPr>
        </p:nvSpPr>
        <p:spPr>
          <a:xfrm>
            <a:off x="533400" y="1752600"/>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Calibri"/>
                <a:cs typeface="Calibri"/>
              </a:defRPr>
            </a:lvl1pPr>
          </a:lstStyle>
          <a:p>
            <a:pPr lvl="0"/>
            <a:endParaRPr lang="en-JM" noProof="0" dirty="0"/>
          </a:p>
        </p:txBody>
      </p:sp>
      <p:sp>
        <p:nvSpPr>
          <p:cNvPr id="26" name="Picture Placeholder 18"/>
          <p:cNvSpPr>
            <a:spLocks noGrp="1" noChangeAspect="1"/>
          </p:cNvSpPr>
          <p:nvPr>
            <p:ph type="pic" sz="quarter" idx="16"/>
          </p:nvPr>
        </p:nvSpPr>
        <p:spPr>
          <a:xfrm>
            <a:off x="2667000" y="1752599"/>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Calibri"/>
                <a:cs typeface="Calibri"/>
              </a:defRPr>
            </a:lvl1pPr>
          </a:lstStyle>
          <a:p>
            <a:pPr lvl="0"/>
            <a:endParaRPr lang="en-JM" noProof="0" dirty="0"/>
          </a:p>
        </p:txBody>
      </p:sp>
      <p:sp>
        <p:nvSpPr>
          <p:cNvPr id="28" name="Picture Placeholder 18"/>
          <p:cNvSpPr>
            <a:spLocks noGrp="1" noChangeAspect="1"/>
          </p:cNvSpPr>
          <p:nvPr>
            <p:ph type="pic" sz="quarter" idx="17"/>
          </p:nvPr>
        </p:nvSpPr>
        <p:spPr>
          <a:xfrm>
            <a:off x="4800600" y="1752599"/>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Calibri"/>
                <a:cs typeface="Calibri"/>
              </a:defRPr>
            </a:lvl1pPr>
          </a:lstStyle>
          <a:p>
            <a:pPr lvl="0"/>
            <a:endParaRPr lang="en-JM" noProof="0" dirty="0"/>
          </a:p>
        </p:txBody>
      </p:sp>
      <p:sp>
        <p:nvSpPr>
          <p:cNvPr id="13" name="Picture Placeholder 18"/>
          <p:cNvSpPr>
            <a:spLocks noGrp="1" noChangeAspect="1"/>
          </p:cNvSpPr>
          <p:nvPr>
            <p:ph type="pic" sz="quarter" idx="21"/>
          </p:nvPr>
        </p:nvSpPr>
        <p:spPr>
          <a:xfrm>
            <a:off x="6970782" y="1752599"/>
            <a:ext cx="1716018" cy="1295400"/>
          </a:xfrm>
          <a:ln w="38100" cap="sq">
            <a:solidFill>
              <a:schemeClr val="bg1"/>
            </a:solidFill>
            <a:miter lim="800000"/>
          </a:ln>
          <a:effectLst>
            <a:outerShdw blurRad="63500" algn="ctr" rotWithShape="0">
              <a:prstClr val="black">
                <a:alpha val="40000"/>
              </a:prstClr>
            </a:outerShdw>
          </a:effectLst>
        </p:spPr>
        <p:txBody>
          <a:bodyPr rtlCol="0">
            <a:normAutofit/>
          </a:bodyPr>
          <a:lstStyle>
            <a:lvl1pPr marL="0" indent="0">
              <a:buFontTx/>
              <a:buNone/>
              <a:defRPr sz="1400" b="0" i="0">
                <a:latin typeface="Calibri"/>
                <a:cs typeface="Calibri"/>
              </a:defRPr>
            </a:lvl1pPr>
          </a:lstStyle>
          <a:p>
            <a:pPr lvl="0"/>
            <a:endParaRPr lang="en-JM" noProof="0" dirty="0"/>
          </a:p>
        </p:txBody>
      </p:sp>
      <p:sp>
        <p:nvSpPr>
          <p:cNvPr id="4" name="Text Placeholder 3"/>
          <p:cNvSpPr>
            <a:spLocks noGrp="1"/>
          </p:cNvSpPr>
          <p:nvPr>
            <p:ph type="body" sz="quarter" idx="22"/>
          </p:nvPr>
        </p:nvSpPr>
        <p:spPr>
          <a:xfrm>
            <a:off x="2582883" y="3947353"/>
            <a:ext cx="1744663" cy="1493839"/>
          </a:xfrm>
        </p:spPr>
        <p:txBody>
          <a:bodyPr>
            <a:noAutofit/>
          </a:bodyPr>
          <a:lstStyle>
            <a:lvl1pPr marL="0" indent="0">
              <a:spcBef>
                <a:spcPts val="0"/>
              </a:spcBef>
              <a:buFontTx/>
              <a:buNone/>
              <a:defRPr sz="1300" b="0" i="0">
                <a:latin typeface="Calibri"/>
                <a:cs typeface="Calibri"/>
              </a:defRPr>
            </a:lvl1pPr>
            <a:lvl2pPr>
              <a:defRPr sz="1800"/>
            </a:lvl2pPr>
            <a:lvl3pPr>
              <a:defRPr sz="1600"/>
            </a:lvl3pPr>
            <a:lvl4pPr>
              <a:defRPr sz="1400"/>
            </a:lvl4pPr>
            <a:lvl5pPr>
              <a:defRPr sz="1400"/>
            </a:lvl5pPr>
          </a:lstStyle>
          <a:p>
            <a:pPr lvl="0"/>
            <a:endParaRPr lang="en-JM" dirty="0"/>
          </a:p>
        </p:txBody>
      </p:sp>
      <p:sp>
        <p:nvSpPr>
          <p:cNvPr id="20" name="Text Placeholder 3"/>
          <p:cNvSpPr>
            <a:spLocks noGrp="1"/>
          </p:cNvSpPr>
          <p:nvPr>
            <p:ph type="body" sz="quarter" idx="23"/>
          </p:nvPr>
        </p:nvSpPr>
        <p:spPr>
          <a:xfrm>
            <a:off x="4716483" y="3962413"/>
            <a:ext cx="1744663" cy="1493839"/>
          </a:xfrm>
        </p:spPr>
        <p:txBody>
          <a:bodyPr>
            <a:noAutofit/>
          </a:bodyPr>
          <a:lstStyle>
            <a:lvl1pPr marL="0" indent="0">
              <a:spcBef>
                <a:spcPts val="0"/>
              </a:spcBef>
              <a:buFontTx/>
              <a:buNone/>
              <a:defRPr sz="1300" b="0" i="0">
                <a:latin typeface="Calibri"/>
                <a:cs typeface="Calibri"/>
              </a:defRPr>
            </a:lvl1pPr>
            <a:lvl2pPr>
              <a:defRPr sz="1800"/>
            </a:lvl2pPr>
            <a:lvl3pPr>
              <a:defRPr sz="1600"/>
            </a:lvl3pPr>
            <a:lvl4pPr>
              <a:defRPr sz="1400"/>
            </a:lvl4pPr>
            <a:lvl5pPr>
              <a:defRPr sz="1400"/>
            </a:lvl5pPr>
          </a:lstStyle>
          <a:p>
            <a:pPr lvl="0"/>
            <a:endParaRPr lang="en-JM" dirty="0"/>
          </a:p>
        </p:txBody>
      </p:sp>
      <p:sp>
        <p:nvSpPr>
          <p:cNvPr id="21" name="Text Placeholder 3"/>
          <p:cNvSpPr>
            <a:spLocks noGrp="1"/>
          </p:cNvSpPr>
          <p:nvPr>
            <p:ph type="body" sz="quarter" idx="24"/>
          </p:nvPr>
        </p:nvSpPr>
        <p:spPr>
          <a:xfrm>
            <a:off x="6865955" y="3962413"/>
            <a:ext cx="1744663" cy="1493839"/>
          </a:xfrm>
        </p:spPr>
        <p:txBody>
          <a:bodyPr>
            <a:noAutofit/>
          </a:bodyPr>
          <a:lstStyle>
            <a:lvl1pPr marL="0" indent="0">
              <a:spcBef>
                <a:spcPts val="0"/>
              </a:spcBef>
              <a:buFontTx/>
              <a:buNone/>
              <a:defRPr sz="1300" b="0" i="0">
                <a:latin typeface="Calibri"/>
                <a:cs typeface="Calibri"/>
              </a:defRPr>
            </a:lvl1pPr>
            <a:lvl2pPr>
              <a:defRPr sz="1800"/>
            </a:lvl2pPr>
            <a:lvl3pPr>
              <a:defRPr sz="1600"/>
            </a:lvl3pPr>
            <a:lvl4pPr>
              <a:defRPr sz="1400"/>
            </a:lvl4pPr>
            <a:lvl5pPr>
              <a:defRPr sz="1400"/>
            </a:lvl5pPr>
          </a:lstStyle>
          <a:p>
            <a:pPr lvl="0"/>
            <a:endParaRPr lang="en-JM" dirty="0"/>
          </a:p>
        </p:txBody>
      </p:sp>
      <p:sp>
        <p:nvSpPr>
          <p:cNvPr id="22" name="Text Placeholder 3"/>
          <p:cNvSpPr>
            <a:spLocks noGrp="1"/>
          </p:cNvSpPr>
          <p:nvPr>
            <p:ph type="body" sz="quarter" idx="25"/>
          </p:nvPr>
        </p:nvSpPr>
        <p:spPr>
          <a:xfrm>
            <a:off x="465157" y="3962413"/>
            <a:ext cx="1744663" cy="1493839"/>
          </a:xfrm>
        </p:spPr>
        <p:txBody>
          <a:bodyPr>
            <a:noAutofit/>
          </a:bodyPr>
          <a:lstStyle>
            <a:lvl1pPr marL="0" indent="0">
              <a:spcBef>
                <a:spcPts val="0"/>
              </a:spcBef>
              <a:buFontTx/>
              <a:buNone/>
              <a:defRPr sz="1300" b="0" i="0">
                <a:latin typeface="Calibri"/>
                <a:cs typeface="Calibri"/>
              </a:defRPr>
            </a:lvl1pPr>
            <a:lvl2pPr>
              <a:defRPr sz="1800"/>
            </a:lvl2pPr>
            <a:lvl3pPr>
              <a:defRPr sz="1600"/>
            </a:lvl3pPr>
            <a:lvl4pPr>
              <a:defRPr sz="1400"/>
            </a:lvl4pPr>
            <a:lvl5pPr>
              <a:defRPr sz="1400"/>
            </a:lvl5pPr>
          </a:lstStyle>
          <a:p>
            <a:pPr lvl="0"/>
            <a:endParaRPr lang="en-JM" dirty="0"/>
          </a:p>
        </p:txBody>
      </p:sp>
      <p:sp>
        <p:nvSpPr>
          <p:cNvPr id="7" name="Text Placeholder 6"/>
          <p:cNvSpPr>
            <a:spLocks noGrp="1"/>
          </p:cNvSpPr>
          <p:nvPr>
            <p:ph type="body" sz="quarter" idx="26"/>
          </p:nvPr>
        </p:nvSpPr>
        <p:spPr>
          <a:xfrm>
            <a:off x="579135" y="3306764"/>
            <a:ext cx="1554481" cy="503237"/>
          </a:xfrm>
        </p:spPr>
        <p:txBody>
          <a:bodyPr>
            <a:normAutofit/>
          </a:bodyPr>
          <a:lstStyle>
            <a:lvl1pPr marL="0" indent="0">
              <a:spcBef>
                <a:spcPts val="0"/>
              </a:spcBef>
              <a:buFontTx/>
              <a:buNone/>
              <a:defRPr sz="1400" b="0" i="0">
                <a:latin typeface="Calibri"/>
                <a:cs typeface="Calibri"/>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2" name="Text Placeholder 6"/>
          <p:cNvSpPr>
            <a:spLocks noGrp="1"/>
          </p:cNvSpPr>
          <p:nvPr>
            <p:ph type="body" sz="quarter" idx="27"/>
          </p:nvPr>
        </p:nvSpPr>
        <p:spPr>
          <a:xfrm>
            <a:off x="2712739" y="3306764"/>
            <a:ext cx="1554481" cy="503237"/>
          </a:xfrm>
        </p:spPr>
        <p:txBody>
          <a:bodyPr>
            <a:normAutofit/>
          </a:bodyPr>
          <a:lstStyle>
            <a:lvl1pPr marL="0" indent="0">
              <a:spcBef>
                <a:spcPts val="0"/>
              </a:spcBef>
              <a:buFontTx/>
              <a:buNone/>
              <a:defRPr sz="1400" b="0" i="0">
                <a:latin typeface="Calibri"/>
                <a:cs typeface="Calibri"/>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4" name="Text Placeholder 6"/>
          <p:cNvSpPr>
            <a:spLocks noGrp="1"/>
          </p:cNvSpPr>
          <p:nvPr>
            <p:ph type="body" sz="quarter" idx="28"/>
          </p:nvPr>
        </p:nvSpPr>
        <p:spPr>
          <a:xfrm>
            <a:off x="4846338" y="3306764"/>
            <a:ext cx="1554481" cy="503237"/>
          </a:xfrm>
        </p:spPr>
        <p:txBody>
          <a:bodyPr>
            <a:normAutofit/>
          </a:bodyPr>
          <a:lstStyle>
            <a:lvl1pPr marL="0" indent="0">
              <a:spcBef>
                <a:spcPts val="0"/>
              </a:spcBef>
              <a:buFontTx/>
              <a:buNone/>
              <a:defRPr sz="1400" b="0" i="0">
                <a:latin typeface="Calibri"/>
                <a:cs typeface="Calibri"/>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
        <p:nvSpPr>
          <p:cNvPr id="36" name="Text Placeholder 6"/>
          <p:cNvSpPr>
            <a:spLocks noGrp="1"/>
          </p:cNvSpPr>
          <p:nvPr>
            <p:ph type="body" sz="quarter" idx="29"/>
          </p:nvPr>
        </p:nvSpPr>
        <p:spPr>
          <a:xfrm>
            <a:off x="6987855" y="3306764"/>
            <a:ext cx="1554481" cy="503237"/>
          </a:xfrm>
        </p:spPr>
        <p:txBody>
          <a:bodyPr>
            <a:normAutofit/>
          </a:bodyPr>
          <a:lstStyle>
            <a:lvl1pPr marL="0" indent="0">
              <a:spcBef>
                <a:spcPts val="0"/>
              </a:spcBef>
              <a:buFontTx/>
              <a:buNone/>
              <a:defRPr sz="1400" b="0" i="0">
                <a:latin typeface="Calibri"/>
                <a:cs typeface="Calibri"/>
              </a:defRPr>
            </a:lvl1pPr>
            <a:lvl2pPr>
              <a:defRPr>
                <a:latin typeface="PT Sans Narrow" pitchFamily="34" charset="0"/>
              </a:defRPr>
            </a:lvl2pPr>
            <a:lvl3pPr>
              <a:defRPr>
                <a:latin typeface="PT Sans Narrow" pitchFamily="34" charset="0"/>
              </a:defRPr>
            </a:lvl3pPr>
            <a:lvl4pPr>
              <a:defRPr>
                <a:latin typeface="PT Sans Narrow" pitchFamily="34" charset="0"/>
              </a:defRPr>
            </a:lvl4pPr>
            <a:lvl5pPr>
              <a:defRPr>
                <a:latin typeface="PT Sans Narrow" pitchFamily="34" charset="0"/>
              </a:defRPr>
            </a:lvl5pPr>
          </a:lstStyle>
          <a:p>
            <a:pPr lvl="0"/>
            <a:endParaRPr lang="en-JM" dirty="0"/>
          </a:p>
        </p:txBody>
      </p:sp>
    </p:spTree>
    <p:extLst>
      <p:ext uri="{BB962C8B-B14F-4D97-AF65-F5344CB8AC3E}">
        <p14:creationId xmlns:p14="http://schemas.microsoft.com/office/powerpoint/2010/main" val="2595103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7" name="Content Placeholder 6"/>
          <p:cNvSpPr>
            <a:spLocks noGrp="1"/>
          </p:cNvSpPr>
          <p:nvPr>
            <p:ph sz="quarter" idx="13"/>
          </p:nvPr>
        </p:nvSpPr>
        <p:spPr>
          <a:xfrm>
            <a:off x="1524000" y="16002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2" name="Content Placeholder 6"/>
          <p:cNvSpPr>
            <a:spLocks noGrp="1"/>
          </p:cNvSpPr>
          <p:nvPr>
            <p:ph sz="quarter" idx="14"/>
          </p:nvPr>
        </p:nvSpPr>
        <p:spPr>
          <a:xfrm>
            <a:off x="1524000" y="26670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3" name="Content Placeholder 6"/>
          <p:cNvSpPr>
            <a:spLocks noGrp="1"/>
          </p:cNvSpPr>
          <p:nvPr>
            <p:ph sz="quarter" idx="15"/>
          </p:nvPr>
        </p:nvSpPr>
        <p:spPr>
          <a:xfrm>
            <a:off x="1524000" y="37338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14" name="Content Placeholder 6"/>
          <p:cNvSpPr>
            <a:spLocks noGrp="1"/>
          </p:cNvSpPr>
          <p:nvPr>
            <p:ph sz="quarter" idx="16"/>
          </p:nvPr>
        </p:nvSpPr>
        <p:spPr>
          <a:xfrm>
            <a:off x="1524000" y="4724400"/>
            <a:ext cx="6172200" cy="838200"/>
          </a:xfrm>
        </p:spPr>
        <p:txBody>
          <a:bodyPr>
            <a:noAutofit/>
          </a:bodyPr>
          <a:lstStyle>
            <a:lvl1pPr>
              <a:buNone/>
              <a:defRPr sz="1600"/>
            </a:lvl1pPr>
            <a:lvl2pPr>
              <a:defRPr sz="1600"/>
            </a:lvl2pPr>
            <a:lvl3pPr>
              <a:defRPr sz="1600"/>
            </a:lvl3pPr>
            <a:lvl4pPr>
              <a:defRPr sz="1600"/>
            </a:lvl4pPr>
            <a:lvl5pPr>
              <a:defRPr sz="1600"/>
            </a:lvl5pPr>
          </a:lstStyle>
          <a:p>
            <a:pPr lvl="0"/>
            <a:endParaRPr lang="en-JM" dirty="0"/>
          </a:p>
        </p:txBody>
      </p:sp>
      <p:sp>
        <p:nvSpPr>
          <p:cNvPr id="8" name="Slide Number Placeholder 5"/>
          <p:cNvSpPr>
            <a:spLocks noGrp="1"/>
          </p:cNvSpPr>
          <p:nvPr>
            <p:ph type="sldNum" sz="quarter" idx="17"/>
          </p:nvPr>
        </p:nvSpPr>
        <p:spPr>
          <a:xfrm>
            <a:off x="8077220" y="0"/>
            <a:ext cx="585787" cy="365125"/>
          </a:xfrm>
          <a:prstGeom prst="rect">
            <a:avLst/>
          </a:prstGeom>
        </p:spPr>
        <p:txBody>
          <a:bodyPr/>
          <a:lstStyle>
            <a:lvl1pPr>
              <a:defRPr>
                <a:latin typeface="Calibri"/>
              </a:defRPr>
            </a:lvl1pPr>
          </a:lstStyle>
          <a:p>
            <a:pPr>
              <a:defRPr/>
            </a:pPr>
            <a:fld id="{A449D799-D360-914E-8477-0455C9E2E6D4}" type="slidenum">
              <a:rPr lang="en-JM" smtClean="0"/>
              <a:pPr>
                <a:defRPr/>
              </a:pPr>
              <a:t>‹#›</a:t>
            </a:fld>
            <a:endParaRPr lang="en-JM" dirty="0"/>
          </a:p>
        </p:txBody>
      </p:sp>
    </p:spTree>
    <p:extLst>
      <p:ext uri="{BB962C8B-B14F-4D97-AF65-F5344CB8AC3E}">
        <p14:creationId xmlns:p14="http://schemas.microsoft.com/office/powerpoint/2010/main" val="3518237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Click to edit Master title style</a:t>
            </a:r>
            <a:endParaRPr lang="en-JM"/>
          </a:p>
        </p:txBody>
      </p:sp>
    </p:spTree>
    <p:extLst>
      <p:ext uri="{BB962C8B-B14F-4D97-AF65-F5344CB8AC3E}">
        <p14:creationId xmlns:p14="http://schemas.microsoft.com/office/powerpoint/2010/main" val="2258854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JM"/>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JM"/>
          </a:p>
        </p:txBody>
      </p:sp>
    </p:spTree>
    <p:extLst>
      <p:ext uri="{BB962C8B-B14F-4D97-AF65-F5344CB8AC3E}">
        <p14:creationId xmlns:p14="http://schemas.microsoft.com/office/powerpoint/2010/main" val="194033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470588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ablet_slide">
    <p:spTree>
      <p:nvGrpSpPr>
        <p:cNvPr id="1" name=""/>
        <p:cNvGrpSpPr/>
        <p:nvPr/>
      </p:nvGrpSpPr>
      <p:grpSpPr>
        <a:xfrm>
          <a:off x="0" y="0"/>
          <a:ext cx="0" cy="0"/>
          <a:chOff x="0" y="0"/>
          <a:chExt cx="0" cy="0"/>
        </a:xfrm>
      </p:grpSpPr>
      <p:pic>
        <p:nvPicPr>
          <p:cNvPr id="3"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546238"/>
            <a:ext cx="1962150" cy="249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1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00450" y="1524013"/>
            <a:ext cx="1962150" cy="249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419850" y="1524013"/>
            <a:ext cx="1962150" cy="249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a:t>
            </a:r>
            <a:r>
              <a:rPr lang="sv-SE" dirty="0" err="1" smtClean="0"/>
              <a:t>title</a:t>
            </a:r>
            <a:r>
              <a:rPr lang="sv-SE" dirty="0" smtClean="0"/>
              <a:t> style</a:t>
            </a:r>
            <a:endParaRPr lang="en-US" dirty="0"/>
          </a:p>
        </p:txBody>
      </p:sp>
    </p:spTree>
    <p:extLst>
      <p:ext uri="{BB962C8B-B14F-4D97-AF65-F5344CB8AC3E}">
        <p14:creationId xmlns:p14="http://schemas.microsoft.com/office/powerpoint/2010/main" val="2800970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ase_Slide">
    <p:spTree>
      <p:nvGrpSpPr>
        <p:cNvPr id="1" name=""/>
        <p:cNvGrpSpPr/>
        <p:nvPr/>
      </p:nvGrpSpPr>
      <p:grpSpPr>
        <a:xfrm>
          <a:off x="0" y="0"/>
          <a:ext cx="0" cy="0"/>
          <a:chOff x="0" y="0"/>
          <a:chExt cx="0" cy="0"/>
        </a:xfrm>
      </p:grpSpPr>
      <p:pic>
        <p:nvPicPr>
          <p:cNvPr id="7"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403" y="1981200"/>
            <a:ext cx="4918075" cy="293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16"/>
          <p:cNvSpPr>
            <a:spLocks noGrp="1"/>
          </p:cNvSpPr>
          <p:nvPr>
            <p:ph type="pic" sz="quarter" idx="21"/>
          </p:nvPr>
        </p:nvSpPr>
        <p:spPr>
          <a:xfrm>
            <a:off x="1277704" y="2358009"/>
            <a:ext cx="3429000" cy="2065944"/>
          </a:xfrm>
        </p:spPr>
        <p:txBody>
          <a:bodyPr/>
          <a:lstStyle/>
          <a:p>
            <a:pPr lvl="0"/>
            <a:endParaRPr lang="en-JM" noProof="0"/>
          </a:p>
        </p:txBody>
      </p:sp>
      <p:sp>
        <p:nvSpPr>
          <p:cNvPr id="6" name="Text Placeholder 3"/>
          <p:cNvSpPr>
            <a:spLocks noGrp="1"/>
          </p:cNvSpPr>
          <p:nvPr>
            <p:ph type="body" sz="quarter" idx="24"/>
          </p:nvPr>
        </p:nvSpPr>
        <p:spPr>
          <a:xfrm>
            <a:off x="6659898" y="3017850"/>
            <a:ext cx="1744663" cy="1493839"/>
          </a:xfrm>
        </p:spPr>
        <p:txBody>
          <a:bodyPr>
            <a:noAutofit/>
          </a:bodyPr>
          <a:lstStyle>
            <a:lvl1pPr marL="0" indent="0">
              <a:spcBef>
                <a:spcPts val="0"/>
              </a:spcBef>
              <a:buFontTx/>
              <a:buNone/>
              <a:defRPr sz="1300" b="0" i="0">
                <a:latin typeface="Calibri"/>
                <a:cs typeface="Calibri"/>
              </a:defRPr>
            </a:lvl1pPr>
            <a:lvl2pPr>
              <a:defRPr sz="1800"/>
            </a:lvl2pPr>
            <a:lvl3pPr>
              <a:defRPr sz="1600"/>
            </a:lvl3pPr>
            <a:lvl4pPr>
              <a:defRPr sz="1400"/>
            </a:lvl4pPr>
            <a:lvl5pPr>
              <a:defRPr sz="1400"/>
            </a:lvl5pPr>
          </a:lstStyle>
          <a:p>
            <a:pPr lvl="0"/>
            <a:endParaRPr lang="en-JM" dirty="0"/>
          </a:p>
        </p:txBody>
      </p:sp>
      <p:sp>
        <p:nvSpPr>
          <p:cNvPr id="8" name="Text Placeholder 3"/>
          <p:cNvSpPr>
            <a:spLocks noGrp="1"/>
          </p:cNvSpPr>
          <p:nvPr>
            <p:ph type="body" sz="quarter" idx="25"/>
          </p:nvPr>
        </p:nvSpPr>
        <p:spPr>
          <a:xfrm>
            <a:off x="6659511" y="2081760"/>
            <a:ext cx="1744663" cy="762000"/>
          </a:xfrm>
        </p:spPr>
        <p:txBody>
          <a:bodyPr>
            <a:noAutofit/>
          </a:bodyPr>
          <a:lstStyle>
            <a:lvl1pPr marL="0" indent="0">
              <a:spcBef>
                <a:spcPts val="0"/>
              </a:spcBef>
              <a:buFontTx/>
              <a:buNone/>
              <a:defRPr sz="1300" b="0" i="0">
                <a:latin typeface="Calibri"/>
                <a:cs typeface="Calibri"/>
              </a:defRPr>
            </a:lvl1pPr>
            <a:lvl2pPr>
              <a:defRPr sz="1800"/>
            </a:lvl2pPr>
            <a:lvl3pPr>
              <a:defRPr sz="1600"/>
            </a:lvl3pPr>
            <a:lvl4pPr>
              <a:defRPr sz="1400"/>
            </a:lvl4pPr>
            <a:lvl5pPr>
              <a:defRPr sz="1400"/>
            </a:lvl5pPr>
          </a:lstStyle>
          <a:p>
            <a:pPr lvl="0"/>
            <a:endParaRPr lang="en-JM" dirty="0"/>
          </a:p>
        </p:txBody>
      </p:sp>
    </p:spTree>
    <p:extLst>
      <p:ext uri="{BB962C8B-B14F-4D97-AF65-F5344CB8AC3E}">
        <p14:creationId xmlns:p14="http://schemas.microsoft.com/office/powerpoint/2010/main" val="361271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Empty">
    <p:spTree>
      <p:nvGrpSpPr>
        <p:cNvPr id="1" name=""/>
        <p:cNvGrpSpPr/>
        <p:nvPr/>
      </p:nvGrpSpPr>
      <p:grpSpPr>
        <a:xfrm>
          <a:off x="0" y="0"/>
          <a:ext cx="0" cy="0"/>
          <a:chOff x="0" y="0"/>
          <a:chExt cx="0" cy="0"/>
        </a:xfrm>
      </p:grpSpPr>
      <p:sp>
        <p:nvSpPr>
          <p:cNvPr id="2" name="Rectangle 1"/>
          <p:cNvSpPr/>
          <p:nvPr userDrawn="1"/>
        </p:nvSpPr>
        <p:spPr>
          <a:xfrm>
            <a:off x="0" y="0"/>
            <a:ext cx="9144000" cy="6858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descr="Bridge2.jpg"/>
          <p:cNvPicPr>
            <a:picLocks noChangeAspect="1"/>
          </p:cNvPicPr>
          <p:nvPr userDrawn="1"/>
        </p:nvPicPr>
        <p:blipFill>
          <a:blip r:embed="rId2">
            <a:alphaModFix amt="1700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31070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ase2_Slide">
    <p:spTree>
      <p:nvGrpSpPr>
        <p:cNvPr id="1" name=""/>
        <p:cNvGrpSpPr/>
        <p:nvPr/>
      </p:nvGrpSpPr>
      <p:grpSpPr>
        <a:xfrm>
          <a:off x="0" y="0"/>
          <a:ext cx="0" cy="0"/>
          <a:chOff x="0" y="0"/>
          <a:chExt cx="0" cy="0"/>
        </a:xfrm>
      </p:grpSpPr>
      <p:pic>
        <p:nvPicPr>
          <p:cNvPr id="8" name="Picture 1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43400" y="2057401"/>
            <a:ext cx="3925888" cy="324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
        <p:nvSpPr>
          <p:cNvPr id="5" name="Picture Placeholder 24"/>
          <p:cNvSpPr>
            <a:spLocks noGrp="1"/>
          </p:cNvSpPr>
          <p:nvPr>
            <p:ph type="pic" sz="quarter" idx="28"/>
          </p:nvPr>
        </p:nvSpPr>
        <p:spPr>
          <a:xfrm>
            <a:off x="4596428" y="2332040"/>
            <a:ext cx="3429000" cy="1960213"/>
          </a:xfrm>
        </p:spPr>
        <p:txBody>
          <a:bodyPr/>
          <a:lstStyle/>
          <a:p>
            <a:pPr lvl="0"/>
            <a:endParaRPr lang="en-JM" noProof="0"/>
          </a:p>
        </p:txBody>
      </p:sp>
      <p:sp>
        <p:nvSpPr>
          <p:cNvPr id="6" name="Text Placeholder 3"/>
          <p:cNvSpPr>
            <a:spLocks noGrp="1"/>
          </p:cNvSpPr>
          <p:nvPr>
            <p:ph type="body" sz="quarter" idx="24"/>
          </p:nvPr>
        </p:nvSpPr>
        <p:spPr>
          <a:xfrm>
            <a:off x="1143010" y="3200413"/>
            <a:ext cx="1744663" cy="1493839"/>
          </a:xfrm>
        </p:spPr>
        <p:txBody>
          <a:bodyPr>
            <a:noAutofit/>
          </a:bodyPr>
          <a:lstStyle>
            <a:lvl1pPr marL="0" indent="0">
              <a:spcBef>
                <a:spcPts val="0"/>
              </a:spcBef>
              <a:buFontTx/>
              <a:buNone/>
              <a:defRPr sz="1300" b="0" i="0">
                <a:latin typeface="Calibri"/>
                <a:cs typeface="Calibri"/>
              </a:defRPr>
            </a:lvl1pPr>
            <a:lvl2pPr>
              <a:defRPr sz="1800"/>
            </a:lvl2pPr>
            <a:lvl3pPr>
              <a:defRPr sz="1600"/>
            </a:lvl3pPr>
            <a:lvl4pPr>
              <a:defRPr sz="1400"/>
            </a:lvl4pPr>
            <a:lvl5pPr>
              <a:defRPr sz="1400"/>
            </a:lvl5pPr>
          </a:lstStyle>
          <a:p>
            <a:pPr lvl="0"/>
            <a:endParaRPr lang="en-JM" dirty="0"/>
          </a:p>
        </p:txBody>
      </p:sp>
      <p:sp>
        <p:nvSpPr>
          <p:cNvPr id="7" name="Text Placeholder 3"/>
          <p:cNvSpPr>
            <a:spLocks noGrp="1"/>
          </p:cNvSpPr>
          <p:nvPr>
            <p:ph type="body" sz="quarter" idx="25"/>
          </p:nvPr>
        </p:nvSpPr>
        <p:spPr>
          <a:xfrm>
            <a:off x="1142623" y="2264323"/>
            <a:ext cx="1744663" cy="762000"/>
          </a:xfrm>
        </p:spPr>
        <p:txBody>
          <a:bodyPr>
            <a:noAutofit/>
          </a:bodyPr>
          <a:lstStyle>
            <a:lvl1pPr marL="0" indent="0">
              <a:spcBef>
                <a:spcPts val="0"/>
              </a:spcBef>
              <a:buFontTx/>
              <a:buNone/>
              <a:defRPr sz="1300" b="0" i="0">
                <a:latin typeface="Calibri"/>
                <a:cs typeface="Calibri"/>
              </a:defRPr>
            </a:lvl1pPr>
            <a:lvl2pPr>
              <a:defRPr sz="1800"/>
            </a:lvl2pPr>
            <a:lvl3pPr>
              <a:defRPr sz="1600"/>
            </a:lvl3pPr>
            <a:lvl4pPr>
              <a:defRPr sz="1400"/>
            </a:lvl4pPr>
            <a:lvl5pPr>
              <a:defRPr sz="1400"/>
            </a:lvl5pPr>
          </a:lstStyle>
          <a:p>
            <a:pPr lvl="0"/>
            <a:endParaRPr lang="en-JM" dirty="0"/>
          </a:p>
        </p:txBody>
      </p:sp>
    </p:spTree>
    <p:extLst>
      <p:ext uri="{BB962C8B-B14F-4D97-AF65-F5344CB8AC3E}">
        <p14:creationId xmlns:p14="http://schemas.microsoft.com/office/powerpoint/2010/main" val="245384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Graphics">
    <p:spTree>
      <p:nvGrpSpPr>
        <p:cNvPr id="1" name=""/>
        <p:cNvGrpSpPr/>
        <p:nvPr/>
      </p:nvGrpSpPr>
      <p:grpSpPr>
        <a:xfrm>
          <a:off x="0" y="0"/>
          <a:ext cx="0" cy="0"/>
          <a:chOff x="0" y="0"/>
          <a:chExt cx="0" cy="0"/>
        </a:xfrm>
      </p:grpSpPr>
      <p:sp>
        <p:nvSpPr>
          <p:cNvPr id="3" name="Rectangle 2"/>
          <p:cNvSpPr/>
          <p:nvPr userDrawn="1"/>
        </p:nvSpPr>
        <p:spPr>
          <a:xfrm>
            <a:off x="381000" y="1371600"/>
            <a:ext cx="8382000" cy="44196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latin typeface="Calibri"/>
            </a:endParaRPr>
          </a:p>
        </p:txBody>
      </p:sp>
      <p:pic>
        <p:nvPicPr>
          <p:cNvPr id="4" name="Picture 14" descr="note.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8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5" descr="briefcase.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95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6" descr="menu.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133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9" descr="person.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752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1" descr="iphone.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2514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2" descr="tv.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2895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monitor.png"/>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276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comment.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6576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5" descr="pin.png"/>
          <p:cNvPicPr>
            <a:picLocks noChangeAspect="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39624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 descr="calendar.png"/>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42672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7" descr="heart.png"/>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4592638"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9" descr="camera.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53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0" descr="mail.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5334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1" descr="clock.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715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5" descr="home.pn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096000" y="1600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6" descr="briefcase_black.png"/>
          <p:cNvPicPr>
            <a:picLocks noChangeAspect="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1295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37" descr="note_black.png"/>
          <p:cNvPicPr>
            <a:picLocks noChangeAspect="1"/>
          </p:cNvPicPr>
          <p:nvPr userDrawn="1"/>
        </p:nvPicPr>
        <p:blipFill>
          <a:blip r:embed="rId18">
            <a:extLst>
              <a:ext uri="{28A0092B-C50C-407E-A947-70E740481C1C}">
                <a14:useLocalDpi xmlns:a14="http://schemas.microsoft.com/office/drawing/2010/main" val="0"/>
              </a:ext>
            </a:extLst>
          </a:blip>
          <a:srcRect/>
          <a:stretch>
            <a:fillRect/>
          </a:stretch>
        </p:blipFill>
        <p:spPr bwMode="auto">
          <a:xfrm>
            <a:off x="838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38" descr="menu_black.png"/>
          <p:cNvPicPr>
            <a:picLocks noChangeAspect="1"/>
          </p:cNvPicPr>
          <p:nvPr userDrawn="1"/>
        </p:nvPicPr>
        <p:blipFill>
          <a:blip r:embed="rId19">
            <a:extLst>
              <a:ext uri="{28A0092B-C50C-407E-A947-70E740481C1C}">
                <a14:useLocalDpi xmlns:a14="http://schemas.microsoft.com/office/drawing/2010/main" val="0"/>
              </a:ext>
            </a:extLst>
          </a:blip>
          <a:srcRect/>
          <a:stretch>
            <a:fillRect/>
          </a:stretch>
        </p:blipFill>
        <p:spPr bwMode="auto">
          <a:xfrm>
            <a:off x="2133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39" descr="person_black.png"/>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1752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40" descr="iphone_black.png"/>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2514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41" descr="monitor_black.png"/>
          <p:cNvPicPr>
            <a:picLocks noChangeAspect="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3276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42" descr="tv_black.png"/>
          <p:cNvPicPr>
            <a:picLocks noChangeAspect="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2895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43" descr="comment_black.png"/>
          <p:cNvPicPr>
            <a:picLocks noChangeAspect="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36576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44" descr="pin_black.png"/>
          <p:cNvPicPr>
            <a:picLocks noChangeAspect="1"/>
          </p:cNvPicPr>
          <p:nvPr userDrawn="1"/>
        </p:nvPicPr>
        <p:blipFill>
          <a:blip r:embed="rId25">
            <a:extLst>
              <a:ext uri="{28A0092B-C50C-407E-A947-70E740481C1C}">
                <a14:useLocalDpi xmlns:a14="http://schemas.microsoft.com/office/drawing/2010/main" val="0"/>
              </a:ext>
            </a:extLst>
          </a:blip>
          <a:srcRect/>
          <a:stretch>
            <a:fillRect/>
          </a:stretch>
        </p:blipFill>
        <p:spPr bwMode="auto">
          <a:xfrm>
            <a:off x="39624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45" descr="calendar_black.png"/>
          <p:cNvPicPr>
            <a:picLocks noChangeAspect="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42672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46" descr="heart_black.png"/>
          <p:cNvPicPr>
            <a:picLocks noChangeAspect="1"/>
          </p:cNvPicPr>
          <p:nvPr userDrawn="1"/>
        </p:nvPicPr>
        <p:blipFill>
          <a:blip r:embed="rId27">
            <a:extLst>
              <a:ext uri="{28A0092B-C50C-407E-A947-70E740481C1C}">
                <a14:useLocalDpi xmlns:a14="http://schemas.microsoft.com/office/drawing/2010/main" val="0"/>
              </a:ext>
            </a:extLst>
          </a:blip>
          <a:srcRect/>
          <a:stretch>
            <a:fillRect/>
          </a:stretch>
        </p:blipFill>
        <p:spPr bwMode="auto">
          <a:xfrm>
            <a:off x="4627563"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47" descr="camera_black.png"/>
          <p:cNvPicPr>
            <a:picLocks noChangeAspect="1"/>
          </p:cNvPicPr>
          <p:nvPr userDrawn="1"/>
        </p:nvPicPr>
        <p:blipFill>
          <a:blip r:embed="rId28">
            <a:extLst>
              <a:ext uri="{28A0092B-C50C-407E-A947-70E740481C1C}">
                <a14:useLocalDpi xmlns:a14="http://schemas.microsoft.com/office/drawing/2010/main" val="0"/>
              </a:ext>
            </a:extLst>
          </a:blip>
          <a:srcRect/>
          <a:stretch>
            <a:fillRect/>
          </a:stretch>
        </p:blipFill>
        <p:spPr bwMode="auto">
          <a:xfrm>
            <a:off x="4953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48" descr="mail_black.png"/>
          <p:cNvPicPr>
            <a:picLocks noChangeAspect="1"/>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5334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49" descr="clock_black.png"/>
          <p:cNvPicPr>
            <a:picLocks noChangeAspect="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5715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0" descr="home_black.png"/>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6096000" y="2133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4227566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loud_Slide">
    <p:spTree>
      <p:nvGrpSpPr>
        <p:cNvPr id="1" name=""/>
        <p:cNvGrpSpPr/>
        <p:nvPr/>
      </p:nvGrpSpPr>
      <p:grpSpPr>
        <a:xfrm>
          <a:off x="0" y="0"/>
          <a:ext cx="0" cy="0"/>
          <a:chOff x="0" y="0"/>
          <a:chExt cx="0" cy="0"/>
        </a:xfrm>
      </p:grpSpPr>
      <p:sp>
        <p:nvSpPr>
          <p:cNvPr id="3" name="Cloud 2"/>
          <p:cNvSpPr/>
          <p:nvPr userDrawn="1"/>
        </p:nvSpPr>
        <p:spPr>
          <a:xfrm>
            <a:off x="2460625" y="1795477"/>
            <a:ext cx="1727200" cy="108108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Calibri"/>
              <a:cs typeface="Calibri"/>
            </a:endParaRPr>
          </a:p>
        </p:txBody>
      </p:sp>
      <p:sp>
        <p:nvSpPr>
          <p:cNvPr id="4" name="Cloud 3"/>
          <p:cNvSpPr/>
          <p:nvPr userDrawn="1"/>
        </p:nvSpPr>
        <p:spPr>
          <a:xfrm flipH="1">
            <a:off x="4332291" y="2227264"/>
            <a:ext cx="1152525" cy="7572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Calibri"/>
              <a:cs typeface="Calibri"/>
            </a:endParaRPr>
          </a:p>
        </p:txBody>
      </p:sp>
      <p:sp>
        <p:nvSpPr>
          <p:cNvPr id="5" name="Cloud 4"/>
          <p:cNvSpPr/>
          <p:nvPr userDrawn="1"/>
        </p:nvSpPr>
        <p:spPr>
          <a:xfrm>
            <a:off x="5556263" y="1763726"/>
            <a:ext cx="1152525" cy="896937"/>
          </a:xfrm>
          <a:prstGeom prst="cloud">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Calibri"/>
              <a:cs typeface="Calibri"/>
            </a:endParaRPr>
          </a:p>
        </p:txBody>
      </p:sp>
      <p:sp>
        <p:nvSpPr>
          <p:cNvPr id="6" name="TextBox 16"/>
          <p:cNvSpPr txBox="1">
            <a:spLocks noChangeArrowheads="1"/>
          </p:cNvSpPr>
          <p:nvPr userDrawn="1"/>
        </p:nvSpPr>
        <p:spPr bwMode="auto">
          <a:xfrm>
            <a:off x="930295" y="4305301"/>
            <a:ext cx="2397125"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just" eaLnBrk="1" hangingPunct="1">
              <a:defRPr/>
            </a:pPr>
            <a:r>
              <a:rPr lang="en-US" sz="1100" b="0" i="0" dirty="0" err="1" smtClean="0">
                <a:solidFill>
                  <a:srgbClr val="9B9B9B"/>
                </a:solidFill>
                <a:latin typeface="Calibri"/>
                <a:ea typeface="Calibri"/>
                <a:cs typeface="Calibri"/>
              </a:rPr>
              <a:t>Raperiam</a:t>
            </a:r>
            <a:r>
              <a:rPr lang="en-US" sz="1100" b="0" i="0" dirty="0" smtClean="0">
                <a:solidFill>
                  <a:srgbClr val="9B9B9B"/>
                </a:solidFill>
                <a:latin typeface="Calibri"/>
                <a:ea typeface="Calibri"/>
                <a:cs typeface="Calibri"/>
              </a:rPr>
              <a:t>, </a:t>
            </a:r>
            <a:r>
              <a:rPr lang="en-US" sz="1100" b="0" i="0" dirty="0" err="1" smtClean="0">
                <a:solidFill>
                  <a:srgbClr val="9B9B9B"/>
                </a:solidFill>
                <a:latin typeface="Calibri"/>
                <a:ea typeface="Calibri"/>
                <a:cs typeface="Calibri"/>
              </a:rPr>
              <a:t>eaque</a:t>
            </a:r>
            <a:r>
              <a:rPr lang="en-US" sz="1100" b="0" i="0" dirty="0" smtClean="0">
                <a:solidFill>
                  <a:srgbClr val="9B9B9B"/>
                </a:solidFill>
                <a:latin typeface="Calibri"/>
                <a:ea typeface="Calibri"/>
                <a:cs typeface="Calibri"/>
              </a:rPr>
              <a:t> </a:t>
            </a:r>
            <a:r>
              <a:rPr lang="en-US" sz="1100" b="0" i="0" dirty="0" err="1" smtClean="0">
                <a:solidFill>
                  <a:srgbClr val="9B9B9B"/>
                </a:solidFill>
                <a:latin typeface="Calibri"/>
                <a:ea typeface="Calibri"/>
                <a:cs typeface="Calibri"/>
              </a:rPr>
              <a:t>ipsa</a:t>
            </a:r>
            <a:r>
              <a:rPr lang="en-US" sz="1100" b="0" i="0" dirty="0" smtClean="0">
                <a:solidFill>
                  <a:srgbClr val="9B9B9B"/>
                </a:solidFill>
                <a:latin typeface="Calibri"/>
                <a:ea typeface="Calibri"/>
                <a:cs typeface="Calibri"/>
              </a:rPr>
              <a:t> quae </a:t>
            </a:r>
            <a:r>
              <a:rPr lang="en-US" sz="1100" b="0" i="0" dirty="0" err="1" smtClean="0">
                <a:solidFill>
                  <a:srgbClr val="9B9B9B"/>
                </a:solidFill>
                <a:latin typeface="Calibri"/>
                <a:ea typeface="Calibri"/>
                <a:cs typeface="Calibri"/>
              </a:rPr>
              <a:t>ab</a:t>
            </a:r>
            <a:r>
              <a:rPr lang="en-US" sz="1100" b="0" i="0" dirty="0" smtClean="0">
                <a:solidFill>
                  <a:srgbClr val="9B9B9B"/>
                </a:solidFill>
                <a:latin typeface="Calibri"/>
                <a:ea typeface="Calibri"/>
                <a:cs typeface="Calibri"/>
              </a:rPr>
              <a:t> </a:t>
            </a:r>
            <a:r>
              <a:rPr lang="en-US" sz="1100" b="0" i="0" dirty="0" err="1" smtClean="0">
                <a:solidFill>
                  <a:srgbClr val="9B9B9B"/>
                </a:solidFill>
                <a:latin typeface="Calibri"/>
                <a:ea typeface="Calibri"/>
                <a:cs typeface="Calibri"/>
              </a:rPr>
              <a:t>illo</a:t>
            </a:r>
            <a:r>
              <a:rPr lang="en-US" sz="1100" b="0" i="0" dirty="0" smtClean="0">
                <a:solidFill>
                  <a:srgbClr val="9B9B9B"/>
                </a:solidFill>
                <a:latin typeface="Calibri"/>
                <a:ea typeface="Calibri"/>
                <a:cs typeface="Calibri"/>
              </a:rPr>
              <a:t> </a:t>
            </a:r>
            <a:r>
              <a:rPr lang="en-US" sz="1100" b="0" i="0" dirty="0" err="1" smtClean="0">
                <a:solidFill>
                  <a:srgbClr val="9B9B9B"/>
                </a:solidFill>
                <a:latin typeface="Calibri"/>
                <a:ea typeface="Calibri"/>
                <a:cs typeface="Calibri"/>
              </a:rPr>
              <a:t>inventore</a:t>
            </a:r>
            <a:r>
              <a:rPr lang="en-US" sz="1100" b="0" i="0" dirty="0" smtClean="0">
                <a:solidFill>
                  <a:srgbClr val="9B9B9B"/>
                </a:solidFill>
                <a:latin typeface="Calibri"/>
                <a:ea typeface="Calibri"/>
                <a:cs typeface="Calibri"/>
              </a:rPr>
              <a:t> </a:t>
            </a:r>
            <a:r>
              <a:rPr lang="en-US" sz="1100" b="0" i="0" dirty="0" err="1" smtClean="0">
                <a:solidFill>
                  <a:srgbClr val="9B9B9B"/>
                </a:solidFill>
                <a:latin typeface="Calibri"/>
                <a:ea typeface="Calibri"/>
                <a:cs typeface="Calibri"/>
              </a:rPr>
              <a:t>veritatis</a:t>
            </a:r>
            <a:r>
              <a:rPr lang="en-US" sz="1100" b="0" i="0" dirty="0" smtClean="0">
                <a:solidFill>
                  <a:srgbClr val="9B9B9B"/>
                </a:solidFill>
                <a:latin typeface="Calibri"/>
                <a:ea typeface="Calibri"/>
                <a:cs typeface="Calibri"/>
              </a:rPr>
              <a:t> et quasi </a:t>
            </a:r>
            <a:r>
              <a:rPr lang="en-US" sz="1100" b="0" i="0" dirty="0" err="1" smtClean="0">
                <a:solidFill>
                  <a:srgbClr val="9B9B9B"/>
                </a:solidFill>
                <a:latin typeface="Calibri"/>
                <a:ea typeface="Calibri"/>
                <a:cs typeface="Calibri"/>
              </a:rPr>
              <a:t>architecto</a:t>
            </a:r>
            <a:r>
              <a:rPr lang="en-US" sz="1100" b="0" i="0" dirty="0" smtClean="0">
                <a:solidFill>
                  <a:srgbClr val="9B9B9B"/>
                </a:solidFill>
                <a:latin typeface="Calibri"/>
                <a:ea typeface="Calibri"/>
                <a:cs typeface="Calibri"/>
              </a:rPr>
              <a:t> </a:t>
            </a:r>
            <a:r>
              <a:rPr lang="en-US" sz="1100" b="0" i="0" dirty="0" err="1" smtClean="0">
                <a:solidFill>
                  <a:srgbClr val="9B9B9B"/>
                </a:solidFill>
                <a:latin typeface="Calibri"/>
                <a:ea typeface="Calibri"/>
                <a:cs typeface="Calibri"/>
              </a:rPr>
              <a:t>beatae</a:t>
            </a:r>
            <a:r>
              <a:rPr lang="en-US" sz="1100" b="0" i="0" dirty="0" smtClean="0">
                <a:solidFill>
                  <a:srgbClr val="9B9B9B"/>
                </a:solidFill>
                <a:latin typeface="Calibri"/>
                <a:ea typeface="Calibri"/>
                <a:cs typeface="Calibri"/>
              </a:rPr>
              <a:t> vitae dicta </a:t>
            </a:r>
            <a:r>
              <a:rPr lang="en-US" sz="1100" b="0" i="0" dirty="0" err="1" smtClean="0">
                <a:solidFill>
                  <a:srgbClr val="9B9B9B"/>
                </a:solidFill>
                <a:latin typeface="Calibri"/>
                <a:ea typeface="Calibri"/>
                <a:cs typeface="Calibri"/>
              </a:rPr>
              <a:t>sunt</a:t>
            </a:r>
            <a:r>
              <a:rPr lang="en-US" sz="1100" b="0" i="0" dirty="0" smtClean="0">
                <a:solidFill>
                  <a:srgbClr val="9B9B9B"/>
                </a:solidFill>
                <a:latin typeface="Calibri"/>
                <a:ea typeface="Calibri"/>
                <a:cs typeface="Calibri"/>
              </a:rPr>
              <a:t> </a:t>
            </a:r>
            <a:r>
              <a:rPr lang="en-US" sz="1100" b="0" i="0" dirty="0" err="1" smtClean="0">
                <a:solidFill>
                  <a:srgbClr val="9B9B9B"/>
                </a:solidFill>
                <a:latin typeface="Calibri"/>
                <a:ea typeface="Calibri"/>
                <a:cs typeface="Calibri"/>
              </a:rPr>
              <a:t>explicabo</a:t>
            </a:r>
            <a:r>
              <a:rPr lang="en-US" sz="1100" b="0" i="0" dirty="0" smtClean="0">
                <a:solidFill>
                  <a:srgbClr val="9B9B9B"/>
                </a:solidFill>
                <a:latin typeface="Calibri"/>
                <a:ea typeface="Calibri"/>
                <a:cs typeface="Calibri"/>
              </a:rPr>
              <a:t>. </a:t>
            </a:r>
            <a:r>
              <a:rPr lang="en-US" sz="1100" b="0" i="0" dirty="0" err="1" smtClean="0">
                <a:solidFill>
                  <a:srgbClr val="9B9B9B"/>
                </a:solidFill>
                <a:latin typeface="Calibri"/>
                <a:ea typeface="Calibri"/>
                <a:cs typeface="Calibri"/>
              </a:rPr>
              <a:t>Nemo</a:t>
            </a:r>
            <a:r>
              <a:rPr lang="en-US" sz="1100" b="0" i="0" dirty="0" smtClean="0">
                <a:solidFill>
                  <a:srgbClr val="9B9B9B"/>
                </a:solidFill>
                <a:latin typeface="Calibri"/>
                <a:ea typeface="Calibri"/>
                <a:cs typeface="Calibri"/>
              </a:rPr>
              <a:t> </a:t>
            </a:r>
            <a:r>
              <a:rPr lang="en-US" sz="1100" b="0" i="0" dirty="0" err="1" smtClean="0">
                <a:solidFill>
                  <a:srgbClr val="9B9B9B"/>
                </a:solidFill>
                <a:latin typeface="Calibri"/>
                <a:ea typeface="Calibri"/>
                <a:cs typeface="Calibri"/>
              </a:rPr>
              <a:t>enim</a:t>
            </a:r>
            <a:r>
              <a:rPr lang="en-US" sz="1100" b="0" i="0" dirty="0" smtClean="0">
                <a:solidFill>
                  <a:srgbClr val="9B9B9B"/>
                </a:solidFill>
                <a:latin typeface="Calibri"/>
                <a:ea typeface="Calibri"/>
                <a:cs typeface="Calibri"/>
              </a:rPr>
              <a:t> </a:t>
            </a:r>
            <a:r>
              <a:rPr lang="en-US" sz="1100" b="0" i="0" dirty="0" err="1" smtClean="0">
                <a:solidFill>
                  <a:srgbClr val="9B9B9B"/>
                </a:solidFill>
                <a:latin typeface="Calibri"/>
                <a:ea typeface="Calibri"/>
                <a:cs typeface="Calibri"/>
              </a:rPr>
              <a:t>ipsam</a:t>
            </a:r>
            <a:r>
              <a:rPr lang="en-US" sz="1100" b="0" i="0" dirty="0" smtClean="0">
                <a:solidFill>
                  <a:srgbClr val="9B9B9B"/>
                </a:solidFill>
                <a:latin typeface="Calibri"/>
                <a:ea typeface="Calibri"/>
                <a:cs typeface="Calibri"/>
              </a:rPr>
              <a:t> </a:t>
            </a:r>
            <a:r>
              <a:rPr lang="en-US" sz="1100" b="0" i="0" dirty="0" err="1" smtClean="0">
                <a:solidFill>
                  <a:srgbClr val="9B9B9B"/>
                </a:solidFill>
                <a:latin typeface="Calibri"/>
                <a:ea typeface="Calibri"/>
                <a:cs typeface="Calibri"/>
              </a:rPr>
              <a:t>voluptatem</a:t>
            </a:r>
            <a:r>
              <a:rPr lang="en-US" sz="1100" b="0" i="0" dirty="0" smtClean="0">
                <a:solidFill>
                  <a:srgbClr val="9B9B9B"/>
                </a:solidFill>
                <a:latin typeface="Calibri"/>
                <a:ea typeface="Calibri"/>
                <a:cs typeface="Calibri"/>
              </a:rPr>
              <a:t> </a:t>
            </a:r>
            <a:r>
              <a:rPr lang="en-US" sz="1100" b="0" i="0" dirty="0" err="1" smtClean="0">
                <a:solidFill>
                  <a:srgbClr val="9B9B9B"/>
                </a:solidFill>
                <a:latin typeface="Calibri"/>
                <a:ea typeface="Calibri"/>
                <a:cs typeface="Calibri"/>
              </a:rPr>
              <a:t>quia</a:t>
            </a:r>
            <a:r>
              <a:rPr lang="en-US" sz="1100" b="0" i="0" dirty="0" smtClean="0">
                <a:solidFill>
                  <a:srgbClr val="9B9B9B"/>
                </a:solidFill>
                <a:latin typeface="Calibri"/>
                <a:ea typeface="Calibri"/>
                <a:cs typeface="Calibri"/>
              </a:rPr>
              <a:t> </a:t>
            </a:r>
            <a:r>
              <a:rPr lang="en-US" sz="1100" b="0" i="0" dirty="0" err="1" smtClean="0">
                <a:solidFill>
                  <a:srgbClr val="9B9B9B"/>
                </a:solidFill>
                <a:latin typeface="Calibri"/>
                <a:ea typeface="Calibri"/>
                <a:cs typeface="Calibri"/>
              </a:rPr>
              <a:t>voluptas</a:t>
            </a:r>
            <a:r>
              <a:rPr lang="en-US" sz="1100" b="0" i="0" dirty="0" smtClean="0">
                <a:solidFill>
                  <a:srgbClr val="9B9B9B"/>
                </a:solidFill>
                <a:latin typeface="Calibri"/>
                <a:ea typeface="Calibri"/>
                <a:cs typeface="Calibri"/>
              </a:rPr>
              <a:t> sit </a:t>
            </a:r>
            <a:r>
              <a:rPr lang="en-US" sz="1100" b="0" i="0" dirty="0" err="1" smtClean="0">
                <a:solidFill>
                  <a:srgbClr val="9B9B9B"/>
                </a:solidFill>
                <a:latin typeface="Calibri"/>
                <a:ea typeface="Calibri"/>
                <a:cs typeface="Calibri"/>
              </a:rPr>
              <a:t>aspernatur</a:t>
            </a:r>
            <a:r>
              <a:rPr lang="en-US" sz="1100" b="0" i="0" dirty="0" smtClean="0">
                <a:solidFill>
                  <a:srgbClr val="9B9B9B"/>
                </a:solidFill>
                <a:latin typeface="Calibri"/>
                <a:ea typeface="Calibri"/>
                <a:cs typeface="Calibri"/>
              </a:rPr>
              <a:t> </a:t>
            </a:r>
            <a:r>
              <a:rPr lang="en-US" sz="1100" b="0" i="0" dirty="0" err="1" smtClean="0">
                <a:solidFill>
                  <a:srgbClr val="9B9B9B"/>
                </a:solidFill>
                <a:latin typeface="Calibri"/>
                <a:ea typeface="Calibri"/>
                <a:cs typeface="Calibri"/>
              </a:rPr>
              <a:t>aut</a:t>
            </a:r>
            <a:r>
              <a:rPr lang="en-US" sz="1100" b="0" i="0" dirty="0" smtClean="0">
                <a:solidFill>
                  <a:srgbClr val="9B9B9B"/>
                </a:solidFill>
                <a:latin typeface="Calibri"/>
                <a:ea typeface="Calibri"/>
                <a:cs typeface="Calibri"/>
              </a:rPr>
              <a:t> </a:t>
            </a:r>
            <a:r>
              <a:rPr lang="en-US" sz="1100" b="0" i="0" dirty="0" err="1" smtClean="0">
                <a:solidFill>
                  <a:srgbClr val="9B9B9B"/>
                </a:solidFill>
                <a:latin typeface="Calibri"/>
                <a:ea typeface="Calibri"/>
                <a:cs typeface="Calibri"/>
              </a:rPr>
              <a:t>odit</a:t>
            </a:r>
            <a:r>
              <a:rPr lang="en-US" sz="1100" b="0" i="0" dirty="0" smtClean="0">
                <a:solidFill>
                  <a:srgbClr val="9B9B9B"/>
                </a:solidFill>
                <a:latin typeface="Calibri"/>
                <a:ea typeface="Calibri"/>
                <a:cs typeface="Calibri"/>
              </a:rPr>
              <a:t> </a:t>
            </a:r>
            <a:r>
              <a:rPr lang="en-US" sz="1100" b="0" i="0" dirty="0" err="1" smtClean="0">
                <a:solidFill>
                  <a:srgbClr val="9B9B9B"/>
                </a:solidFill>
                <a:latin typeface="Calibri"/>
                <a:ea typeface="Calibri"/>
                <a:cs typeface="Calibri"/>
              </a:rPr>
              <a:t>aut</a:t>
            </a:r>
            <a:r>
              <a:rPr lang="en-US" sz="1100" b="0" i="0" dirty="0" smtClean="0">
                <a:solidFill>
                  <a:srgbClr val="9B9B9B"/>
                </a:solidFill>
                <a:latin typeface="Calibri"/>
                <a:ea typeface="Calibri"/>
                <a:cs typeface="Calibri"/>
              </a:rPr>
              <a:t> fugit, </a:t>
            </a:r>
            <a:r>
              <a:rPr lang="en-US" sz="1100" b="0" i="0" dirty="0" err="1" smtClean="0">
                <a:solidFill>
                  <a:srgbClr val="9B9B9B"/>
                </a:solidFill>
                <a:latin typeface="Calibri"/>
                <a:ea typeface="Calibri"/>
                <a:cs typeface="Calibri"/>
              </a:rPr>
              <a:t>sed</a:t>
            </a:r>
            <a:r>
              <a:rPr lang="en-US" sz="1100" b="0" i="0" dirty="0" smtClean="0">
                <a:solidFill>
                  <a:srgbClr val="9B9B9B"/>
                </a:solidFill>
                <a:latin typeface="Calibri"/>
                <a:ea typeface="Calibri"/>
                <a:cs typeface="Calibri"/>
              </a:rPr>
              <a:t> </a:t>
            </a:r>
            <a:r>
              <a:rPr lang="en-US" sz="1100" b="0" i="0" dirty="0" err="1" smtClean="0">
                <a:solidFill>
                  <a:srgbClr val="9B9B9B"/>
                </a:solidFill>
                <a:latin typeface="Calibri"/>
                <a:ea typeface="Calibri"/>
                <a:cs typeface="Calibri"/>
              </a:rPr>
              <a:t>quia</a:t>
            </a:r>
            <a:r>
              <a:rPr lang="en-US" sz="1100" b="0" i="0" dirty="0" smtClean="0">
                <a:solidFill>
                  <a:srgbClr val="9B9B9B"/>
                </a:solidFill>
                <a:latin typeface="Calibri"/>
                <a:ea typeface="Calibri"/>
                <a:cs typeface="Calibri"/>
              </a:rPr>
              <a:t> </a:t>
            </a:r>
            <a:r>
              <a:rPr lang="en-US" sz="1100" b="0" i="0" dirty="0" err="1" smtClean="0">
                <a:solidFill>
                  <a:srgbClr val="9B9B9B"/>
                </a:solidFill>
                <a:latin typeface="Calibri"/>
                <a:ea typeface="Calibri"/>
                <a:cs typeface="Calibri"/>
              </a:rPr>
              <a:t>consequuntur</a:t>
            </a:r>
            <a:r>
              <a:rPr lang="en-US" sz="1100" b="0" i="0" dirty="0" smtClean="0">
                <a:solidFill>
                  <a:srgbClr val="9B9B9B"/>
                </a:solidFill>
                <a:latin typeface="Calibri"/>
                <a:ea typeface="Calibri"/>
                <a:cs typeface="Calibri"/>
              </a:rPr>
              <a:t> </a:t>
            </a:r>
            <a:r>
              <a:rPr lang="en-US" sz="1100" b="0" i="0" dirty="0" err="1" smtClean="0">
                <a:solidFill>
                  <a:srgbClr val="9B9B9B"/>
                </a:solidFill>
                <a:latin typeface="Calibri"/>
                <a:ea typeface="Calibri"/>
                <a:cs typeface="Calibri"/>
              </a:rPr>
              <a:t>magni</a:t>
            </a:r>
            <a:r>
              <a:rPr lang="en-US" sz="1100" b="0" i="0" dirty="0" smtClean="0">
                <a:solidFill>
                  <a:srgbClr val="9B9B9B"/>
                </a:solidFill>
                <a:latin typeface="Calibri"/>
                <a:ea typeface="Calibri"/>
                <a:cs typeface="Calibri"/>
              </a:rPr>
              <a:t>.</a:t>
            </a:r>
            <a:endParaRPr lang="bg-BG" sz="1100" b="0" i="0" dirty="0" smtClean="0">
              <a:solidFill>
                <a:srgbClr val="9B9B9B"/>
              </a:solidFill>
              <a:latin typeface="Calibri"/>
              <a:ea typeface="Calibri"/>
              <a:cs typeface="Calibri"/>
            </a:endParaRPr>
          </a:p>
        </p:txBody>
      </p:sp>
      <p:sp>
        <p:nvSpPr>
          <p:cNvPr id="7" name="TextBox 6"/>
          <p:cNvSpPr txBox="1"/>
          <p:nvPr userDrawn="1"/>
        </p:nvSpPr>
        <p:spPr>
          <a:xfrm>
            <a:off x="3389324" y="3890963"/>
            <a:ext cx="2397125" cy="1785104"/>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b="0" i="0" dirty="0" smtClean="0">
                <a:solidFill>
                  <a:srgbClr val="7F7F7F"/>
                </a:solidFill>
                <a:latin typeface="Calibri"/>
                <a:cs typeface="Calibri"/>
              </a:rPr>
              <a:t>But </a:t>
            </a:r>
            <a:r>
              <a:rPr lang="en-US" sz="1100" b="0" i="0" dirty="0" err="1" smtClean="0">
                <a:solidFill>
                  <a:srgbClr val="7F7F7F"/>
                </a:solidFill>
                <a:latin typeface="Calibri"/>
                <a:cs typeface="Calibri"/>
              </a:rPr>
              <a:t>perspiciatis</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unde</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omnis</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iste</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natus</a:t>
            </a:r>
            <a:r>
              <a:rPr lang="en-US" sz="1100" b="0" i="0" dirty="0" smtClean="0">
                <a:solidFill>
                  <a:srgbClr val="7F7F7F"/>
                </a:solidFill>
                <a:latin typeface="Calibri"/>
                <a:cs typeface="Calibri"/>
              </a:rPr>
              <a:t> error sit </a:t>
            </a:r>
            <a:r>
              <a:rPr lang="en-US" sz="1100" b="0" i="0" dirty="0" err="1" smtClean="0">
                <a:solidFill>
                  <a:srgbClr val="7F7F7F"/>
                </a:solidFill>
                <a:latin typeface="Calibri"/>
                <a:cs typeface="Calibri"/>
              </a:rPr>
              <a:t>voluptatem</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accusantium</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doloremque</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laudantium</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totam</a:t>
            </a:r>
            <a:r>
              <a:rPr lang="en-US" sz="1100" b="0" i="0" dirty="0" smtClean="0">
                <a:solidFill>
                  <a:srgbClr val="7F7F7F"/>
                </a:solidFill>
                <a:latin typeface="Calibri"/>
                <a:cs typeface="Calibri"/>
              </a:rPr>
              <a:t> rem </a:t>
            </a:r>
            <a:r>
              <a:rPr lang="en-US" sz="1100" b="0" i="0" dirty="0" err="1" smtClean="0">
                <a:solidFill>
                  <a:srgbClr val="7F7F7F"/>
                </a:solidFill>
                <a:latin typeface="Calibri"/>
                <a:cs typeface="Calibri"/>
              </a:rPr>
              <a:t>aperiam</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eaque</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ipsa</a:t>
            </a:r>
            <a:r>
              <a:rPr lang="en-US" sz="1100" b="0" i="0" dirty="0" smtClean="0">
                <a:solidFill>
                  <a:srgbClr val="7F7F7F"/>
                </a:solidFill>
                <a:latin typeface="Calibri"/>
                <a:cs typeface="Calibri"/>
              </a:rPr>
              <a:t> quae </a:t>
            </a:r>
            <a:r>
              <a:rPr lang="en-US" sz="1100" b="0" i="0" dirty="0" err="1" smtClean="0">
                <a:solidFill>
                  <a:srgbClr val="7F7F7F"/>
                </a:solidFill>
                <a:latin typeface="Calibri"/>
                <a:cs typeface="Calibri"/>
              </a:rPr>
              <a:t>ab</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illo</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inventore</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veritatis</a:t>
            </a:r>
            <a:r>
              <a:rPr lang="en-US" sz="1100" b="0" i="0" dirty="0" smtClean="0">
                <a:solidFill>
                  <a:srgbClr val="7F7F7F"/>
                </a:solidFill>
                <a:latin typeface="Calibri"/>
                <a:cs typeface="Calibri"/>
              </a:rPr>
              <a:t> et quasi </a:t>
            </a:r>
            <a:r>
              <a:rPr lang="en-US" sz="1100" b="0" i="0" dirty="0" err="1" smtClean="0">
                <a:solidFill>
                  <a:srgbClr val="7F7F7F"/>
                </a:solidFill>
                <a:latin typeface="Calibri"/>
                <a:cs typeface="Calibri"/>
              </a:rPr>
              <a:t>architecto</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beatae</a:t>
            </a:r>
            <a:r>
              <a:rPr lang="en-US" sz="1100" b="0" i="0" dirty="0" smtClean="0">
                <a:solidFill>
                  <a:srgbClr val="7F7F7F"/>
                </a:solidFill>
                <a:latin typeface="Calibri"/>
                <a:cs typeface="Calibri"/>
              </a:rPr>
              <a:t> vitae dicta </a:t>
            </a:r>
            <a:r>
              <a:rPr lang="en-US" sz="1100" b="0" i="0" dirty="0" err="1" smtClean="0">
                <a:solidFill>
                  <a:srgbClr val="7F7F7F"/>
                </a:solidFill>
                <a:latin typeface="Calibri"/>
                <a:cs typeface="Calibri"/>
              </a:rPr>
              <a:t>sunt</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explicabo</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Nemo</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enim</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ipsam</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voluptatem</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quia</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voluptas</a:t>
            </a:r>
            <a:r>
              <a:rPr lang="en-US" sz="1100" b="0" i="0" dirty="0" smtClean="0">
                <a:solidFill>
                  <a:srgbClr val="7F7F7F"/>
                </a:solidFill>
                <a:latin typeface="Calibri"/>
                <a:cs typeface="Calibri"/>
              </a:rPr>
              <a:t> sit </a:t>
            </a:r>
            <a:r>
              <a:rPr lang="en-US" sz="1100" b="0" i="0" dirty="0" err="1" smtClean="0">
                <a:solidFill>
                  <a:srgbClr val="7F7F7F"/>
                </a:solidFill>
                <a:latin typeface="Calibri"/>
                <a:cs typeface="Calibri"/>
              </a:rPr>
              <a:t>aspernatur</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aut</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odsed</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quia</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consequuntur</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magni</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dolores</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eos</a:t>
            </a:r>
            <a:r>
              <a:rPr lang="en-US" sz="1100" b="0" i="0" dirty="0" smtClean="0">
                <a:solidFill>
                  <a:srgbClr val="7F7F7F"/>
                </a:solidFill>
                <a:latin typeface="Calibri"/>
                <a:cs typeface="Calibri"/>
              </a:rPr>
              <a:t> qui </a:t>
            </a:r>
            <a:r>
              <a:rPr lang="en-US" sz="1100" b="0" i="0" dirty="0" err="1" smtClean="0">
                <a:solidFill>
                  <a:srgbClr val="7F7F7F"/>
                </a:solidFill>
                <a:latin typeface="Calibri"/>
                <a:cs typeface="Calibri"/>
              </a:rPr>
              <a:t>ratione</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voluptatem</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sequi</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nesciu</a:t>
            </a:r>
            <a:r>
              <a:rPr lang="en-US" sz="1100" b="0" i="0" dirty="0" smtClean="0">
                <a:solidFill>
                  <a:srgbClr val="7F7F7F"/>
                </a:solidFill>
                <a:latin typeface="Calibri"/>
                <a:cs typeface="Calibri"/>
              </a:rPr>
              <a:t>.</a:t>
            </a:r>
            <a:endParaRPr lang="bg-BG" sz="1100" b="0" i="0" dirty="0" smtClean="0">
              <a:solidFill>
                <a:srgbClr val="7F7F7F"/>
              </a:solidFill>
              <a:latin typeface="Calibri"/>
              <a:cs typeface="Calibri"/>
            </a:endParaRPr>
          </a:p>
        </p:txBody>
      </p:sp>
      <p:sp>
        <p:nvSpPr>
          <p:cNvPr id="8" name="TextBox 7"/>
          <p:cNvSpPr txBox="1"/>
          <p:nvPr userDrawn="1"/>
        </p:nvSpPr>
        <p:spPr>
          <a:xfrm>
            <a:off x="5848350" y="3890963"/>
            <a:ext cx="2395538" cy="1785104"/>
          </a:xfrm>
          <a:prstGeom prst="rect">
            <a:avLst/>
          </a:prstGeom>
          <a:noFill/>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100" b="0" i="0" dirty="0" err="1" smtClean="0">
                <a:solidFill>
                  <a:srgbClr val="7F7F7F"/>
                </a:solidFill>
                <a:latin typeface="Calibri"/>
                <a:cs typeface="Calibri"/>
              </a:rPr>
              <a:t>Oiste</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natus</a:t>
            </a:r>
            <a:r>
              <a:rPr lang="en-US" sz="1100" b="0" i="0" dirty="0" smtClean="0">
                <a:solidFill>
                  <a:srgbClr val="7F7F7F"/>
                </a:solidFill>
                <a:latin typeface="Calibri"/>
                <a:cs typeface="Calibri"/>
              </a:rPr>
              <a:t> error sit </a:t>
            </a:r>
            <a:r>
              <a:rPr lang="en-US" sz="1100" b="0" i="0" dirty="0" err="1" smtClean="0">
                <a:solidFill>
                  <a:srgbClr val="7F7F7F"/>
                </a:solidFill>
                <a:latin typeface="Calibri"/>
                <a:cs typeface="Calibri"/>
              </a:rPr>
              <a:t>voluptatem</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accusantium</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doloremque</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laudantium</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totam</a:t>
            </a:r>
            <a:r>
              <a:rPr lang="en-US" sz="1100" b="0" i="0" dirty="0" smtClean="0">
                <a:solidFill>
                  <a:srgbClr val="7F7F7F"/>
                </a:solidFill>
                <a:latin typeface="Calibri"/>
                <a:cs typeface="Calibri"/>
              </a:rPr>
              <a:t> rem </a:t>
            </a:r>
            <a:r>
              <a:rPr lang="en-US" sz="1100" b="0" i="0" dirty="0" err="1" smtClean="0">
                <a:solidFill>
                  <a:srgbClr val="7F7F7F"/>
                </a:solidFill>
                <a:latin typeface="Calibri"/>
                <a:cs typeface="Calibri"/>
              </a:rPr>
              <a:t>aperiam</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eaque</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ipsa</a:t>
            </a:r>
            <a:r>
              <a:rPr lang="en-US" sz="1100" b="0" i="0" dirty="0" smtClean="0">
                <a:solidFill>
                  <a:srgbClr val="7F7F7F"/>
                </a:solidFill>
                <a:latin typeface="Calibri"/>
                <a:cs typeface="Calibri"/>
              </a:rPr>
              <a:t> quae </a:t>
            </a:r>
            <a:r>
              <a:rPr lang="en-US" sz="1100" b="0" i="0" dirty="0" err="1" smtClean="0">
                <a:solidFill>
                  <a:srgbClr val="7F7F7F"/>
                </a:solidFill>
                <a:latin typeface="Calibri"/>
                <a:cs typeface="Calibri"/>
              </a:rPr>
              <a:t>ab</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illo</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inventore</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veritatis</a:t>
            </a:r>
            <a:r>
              <a:rPr lang="en-US" sz="1100" b="0" i="0" dirty="0" smtClean="0">
                <a:solidFill>
                  <a:srgbClr val="7F7F7F"/>
                </a:solidFill>
                <a:latin typeface="Calibri"/>
                <a:cs typeface="Calibri"/>
              </a:rPr>
              <a:t> et quasi </a:t>
            </a:r>
            <a:r>
              <a:rPr lang="en-US" sz="1100" b="0" i="0" dirty="0" err="1" smtClean="0">
                <a:solidFill>
                  <a:srgbClr val="7F7F7F"/>
                </a:solidFill>
                <a:latin typeface="Calibri"/>
                <a:cs typeface="Calibri"/>
              </a:rPr>
              <a:t>architecto</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beatae</a:t>
            </a:r>
            <a:r>
              <a:rPr lang="en-US" sz="1100" b="0" i="0" dirty="0" smtClean="0">
                <a:solidFill>
                  <a:srgbClr val="7F7F7F"/>
                </a:solidFill>
                <a:latin typeface="Calibri"/>
                <a:cs typeface="Calibri"/>
              </a:rPr>
              <a:t> vitae dicta </a:t>
            </a:r>
            <a:r>
              <a:rPr lang="en-US" sz="1100" b="0" i="0" dirty="0" err="1" smtClean="0">
                <a:solidFill>
                  <a:srgbClr val="7F7F7F"/>
                </a:solidFill>
                <a:latin typeface="Calibri"/>
                <a:cs typeface="Calibri"/>
              </a:rPr>
              <a:t>sunt</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explicabo</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Nemo</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enim</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ipsam</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voluptatem</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quia</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voluptas</a:t>
            </a:r>
            <a:r>
              <a:rPr lang="en-US" sz="1100" b="0" i="0" dirty="0" smtClean="0">
                <a:solidFill>
                  <a:srgbClr val="7F7F7F"/>
                </a:solidFill>
                <a:latin typeface="Calibri"/>
                <a:cs typeface="Calibri"/>
              </a:rPr>
              <a:t> sit </a:t>
            </a:r>
            <a:r>
              <a:rPr lang="en-US" sz="1100" b="0" i="0" dirty="0" err="1" smtClean="0">
                <a:solidFill>
                  <a:srgbClr val="7F7F7F"/>
                </a:solidFill>
                <a:latin typeface="Calibri"/>
                <a:cs typeface="Calibri"/>
              </a:rPr>
              <a:t>aspernatur</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aut</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odit</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aut</a:t>
            </a:r>
            <a:r>
              <a:rPr lang="en-US" sz="1100" b="0" i="0" dirty="0" smtClean="0">
                <a:solidFill>
                  <a:srgbClr val="7F7F7F"/>
                </a:solidFill>
                <a:latin typeface="Calibri"/>
                <a:cs typeface="Calibri"/>
              </a:rPr>
              <a:t> fugit, </a:t>
            </a:r>
            <a:r>
              <a:rPr lang="en-US" sz="1100" b="0" i="0" dirty="0" err="1" smtClean="0">
                <a:solidFill>
                  <a:srgbClr val="7F7F7F"/>
                </a:solidFill>
                <a:latin typeface="Calibri"/>
                <a:cs typeface="Calibri"/>
              </a:rPr>
              <a:t>sed</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quia</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consequuntur</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magni</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dolores</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eos</a:t>
            </a:r>
            <a:r>
              <a:rPr lang="en-US" sz="1100" b="0" i="0" dirty="0" smtClean="0">
                <a:solidFill>
                  <a:srgbClr val="7F7F7F"/>
                </a:solidFill>
                <a:latin typeface="Calibri"/>
                <a:cs typeface="Calibri"/>
              </a:rPr>
              <a:t> qui </a:t>
            </a:r>
            <a:r>
              <a:rPr lang="en-US" sz="1100" b="0" i="0" dirty="0" err="1" smtClean="0">
                <a:solidFill>
                  <a:srgbClr val="7F7F7F"/>
                </a:solidFill>
                <a:latin typeface="Calibri"/>
                <a:cs typeface="Calibri"/>
              </a:rPr>
              <a:t>ratione</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voluptatem</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sequi</a:t>
            </a:r>
            <a:r>
              <a:rPr lang="en-US" sz="1100" b="0" i="0" dirty="0" smtClean="0">
                <a:solidFill>
                  <a:srgbClr val="7F7F7F"/>
                </a:solidFill>
                <a:latin typeface="Calibri"/>
                <a:cs typeface="Calibri"/>
              </a:rPr>
              <a:t> </a:t>
            </a:r>
            <a:r>
              <a:rPr lang="en-US" sz="1100" b="0" i="0" dirty="0" err="1" smtClean="0">
                <a:solidFill>
                  <a:srgbClr val="7F7F7F"/>
                </a:solidFill>
                <a:latin typeface="Calibri"/>
                <a:cs typeface="Calibri"/>
              </a:rPr>
              <a:t>nesciunt</a:t>
            </a:r>
            <a:r>
              <a:rPr lang="en-US" sz="1100" b="0" i="0" dirty="0" smtClean="0">
                <a:solidFill>
                  <a:srgbClr val="7F7F7F"/>
                </a:solidFill>
                <a:latin typeface="Calibri"/>
                <a:cs typeface="Calibri"/>
              </a:rPr>
              <a:t>.</a:t>
            </a:r>
            <a:endParaRPr lang="bg-BG" sz="1100" b="0" i="0" dirty="0" smtClean="0">
              <a:solidFill>
                <a:srgbClr val="7F7F7F"/>
              </a:solidFill>
              <a:latin typeface="Calibri"/>
              <a:cs typeface="Calibri"/>
            </a:endParaRPr>
          </a:p>
        </p:txBody>
      </p:sp>
      <p:sp>
        <p:nvSpPr>
          <p:cNvPr id="9" name="Rectangle 22"/>
          <p:cNvSpPr>
            <a:spLocks noChangeArrowheads="1"/>
          </p:cNvSpPr>
          <p:nvPr userDrawn="1"/>
        </p:nvSpPr>
        <p:spPr bwMode="auto">
          <a:xfrm>
            <a:off x="2870878" y="2105038"/>
            <a:ext cx="9051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400" dirty="0">
                <a:solidFill>
                  <a:schemeClr val="bg1"/>
                </a:solidFill>
                <a:latin typeface="Calibri"/>
                <a:cs typeface="Calibri"/>
              </a:rPr>
              <a:t>Cloud</a:t>
            </a:r>
            <a:endParaRPr lang="bg-BG" sz="2400" dirty="0">
              <a:latin typeface="Calibri"/>
              <a:cs typeface="Calibri"/>
            </a:endParaRPr>
          </a:p>
        </p:txBody>
      </p:sp>
      <p:sp>
        <p:nvSpPr>
          <p:cNvPr id="10" name="Rectangle 23"/>
          <p:cNvSpPr>
            <a:spLocks noChangeArrowheads="1"/>
          </p:cNvSpPr>
          <p:nvPr userDrawn="1"/>
        </p:nvSpPr>
        <p:spPr bwMode="auto">
          <a:xfrm>
            <a:off x="4636684" y="2436813"/>
            <a:ext cx="54373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dirty="0">
                <a:solidFill>
                  <a:schemeClr val="bg1"/>
                </a:solidFill>
                <a:latin typeface="Calibri"/>
                <a:cs typeface="Calibri"/>
              </a:rPr>
              <a:t>VPS</a:t>
            </a:r>
            <a:endParaRPr lang="bg-BG" dirty="0">
              <a:latin typeface="Calibri"/>
              <a:cs typeface="Calibri"/>
            </a:endParaRPr>
          </a:p>
        </p:txBody>
      </p:sp>
      <p:sp>
        <p:nvSpPr>
          <p:cNvPr id="11" name="Rectangle 24"/>
          <p:cNvSpPr>
            <a:spLocks noChangeArrowheads="1"/>
          </p:cNvSpPr>
          <p:nvPr userDrawn="1"/>
        </p:nvSpPr>
        <p:spPr bwMode="auto">
          <a:xfrm>
            <a:off x="5818785" y="2027237"/>
            <a:ext cx="62586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000" dirty="0">
                <a:solidFill>
                  <a:schemeClr val="bg1"/>
                </a:solidFill>
                <a:latin typeface="Calibri"/>
                <a:cs typeface="Calibri"/>
              </a:rPr>
              <a:t>DNS</a:t>
            </a:r>
            <a:endParaRPr lang="bg-BG" sz="2000" dirty="0">
              <a:latin typeface="Calibri"/>
              <a:cs typeface="Calibri"/>
            </a:endParaRPr>
          </a:p>
        </p:txBody>
      </p:sp>
      <p:sp>
        <p:nvSpPr>
          <p:cNvPr id="12" name="Freeform 11"/>
          <p:cNvSpPr/>
          <p:nvPr userDrawn="1"/>
        </p:nvSpPr>
        <p:spPr>
          <a:xfrm>
            <a:off x="4310063" y="1670049"/>
            <a:ext cx="1109662" cy="254000"/>
          </a:xfrm>
          <a:custGeom>
            <a:avLst/>
            <a:gdLst>
              <a:gd name="connsiteX0" fmla="*/ 0 w 1109134"/>
              <a:gd name="connsiteY0" fmla="*/ 254290 h 254290"/>
              <a:gd name="connsiteX1" fmla="*/ 558800 w 1109134"/>
              <a:gd name="connsiteY1" fmla="*/ 290 h 254290"/>
              <a:gd name="connsiteX2" fmla="*/ 1109134 w 1109134"/>
              <a:gd name="connsiteY2" fmla="*/ 203490 h 254290"/>
            </a:gdLst>
            <a:ahLst/>
            <a:cxnLst>
              <a:cxn ang="0">
                <a:pos x="connsiteX0" y="connsiteY0"/>
              </a:cxn>
              <a:cxn ang="0">
                <a:pos x="connsiteX1" y="connsiteY1"/>
              </a:cxn>
              <a:cxn ang="0">
                <a:pos x="connsiteX2" y="connsiteY2"/>
              </a:cxn>
            </a:cxnLst>
            <a:rect l="l" t="t" r="r" b="b"/>
            <a:pathLst>
              <a:path w="1109134" h="254290">
                <a:moveTo>
                  <a:pt x="0" y="254290"/>
                </a:moveTo>
                <a:cubicBezTo>
                  <a:pt x="186972" y="131523"/>
                  <a:pt x="373944" y="8757"/>
                  <a:pt x="558800" y="290"/>
                </a:cubicBezTo>
                <a:cubicBezTo>
                  <a:pt x="743656" y="-8177"/>
                  <a:pt x="1006123" y="171035"/>
                  <a:pt x="1109134" y="203490"/>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Calibri"/>
              <a:cs typeface="Calibri"/>
            </a:endParaRPr>
          </a:p>
        </p:txBody>
      </p:sp>
      <p:sp>
        <p:nvSpPr>
          <p:cNvPr id="13" name="Freeform 12"/>
          <p:cNvSpPr/>
          <p:nvPr userDrawn="1"/>
        </p:nvSpPr>
        <p:spPr>
          <a:xfrm>
            <a:off x="3768745" y="2855916"/>
            <a:ext cx="638175" cy="9683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Calibri"/>
              <a:cs typeface="Calibri"/>
            </a:endParaRPr>
          </a:p>
        </p:txBody>
      </p:sp>
      <p:sp>
        <p:nvSpPr>
          <p:cNvPr id="14" name="Freeform 13"/>
          <p:cNvSpPr/>
          <p:nvPr userDrawn="1"/>
        </p:nvSpPr>
        <p:spPr>
          <a:xfrm rot="19408626">
            <a:off x="5559442" y="2735277"/>
            <a:ext cx="379413" cy="115887"/>
          </a:xfrm>
          <a:custGeom>
            <a:avLst/>
            <a:gdLst>
              <a:gd name="connsiteX0" fmla="*/ 0 w 914400"/>
              <a:gd name="connsiteY0" fmla="*/ 0 h 194214"/>
              <a:gd name="connsiteX1" fmla="*/ 516466 w 914400"/>
              <a:gd name="connsiteY1" fmla="*/ 186267 h 194214"/>
              <a:gd name="connsiteX2" fmla="*/ 914400 w 914400"/>
              <a:gd name="connsiteY2" fmla="*/ 160867 h 194214"/>
            </a:gdLst>
            <a:ahLst/>
            <a:cxnLst>
              <a:cxn ang="0">
                <a:pos x="connsiteX0" y="connsiteY0"/>
              </a:cxn>
              <a:cxn ang="0">
                <a:pos x="connsiteX1" y="connsiteY1"/>
              </a:cxn>
              <a:cxn ang="0">
                <a:pos x="connsiteX2" y="connsiteY2"/>
              </a:cxn>
            </a:cxnLst>
            <a:rect l="l" t="t" r="r" b="b"/>
            <a:pathLst>
              <a:path w="914400" h="194214">
                <a:moveTo>
                  <a:pt x="0" y="0"/>
                </a:moveTo>
                <a:cubicBezTo>
                  <a:pt x="182033" y="79728"/>
                  <a:pt x="364066" y="159456"/>
                  <a:pt x="516466" y="186267"/>
                </a:cubicBezTo>
                <a:cubicBezTo>
                  <a:pt x="668866" y="213078"/>
                  <a:pt x="872067" y="163689"/>
                  <a:pt x="914400" y="160867"/>
                </a:cubicBezTo>
              </a:path>
            </a:pathLst>
          </a:custGeom>
          <a:noFill/>
          <a:ln w="12700">
            <a:solidFill>
              <a:schemeClr val="accent3"/>
            </a:solidFill>
            <a:headEnd type="triangle"/>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Calibri"/>
              <a:cs typeface="Calibri"/>
            </a:endParaRPr>
          </a:p>
        </p:txBody>
      </p:sp>
      <p:sp>
        <p:nvSpPr>
          <p:cNvPr id="15" name="Rectangle 29"/>
          <p:cNvSpPr>
            <a:spLocks noChangeArrowheads="1"/>
          </p:cNvSpPr>
          <p:nvPr userDrawn="1"/>
        </p:nvSpPr>
        <p:spPr bwMode="auto">
          <a:xfrm>
            <a:off x="931864" y="3514725"/>
            <a:ext cx="20838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b="0" i="0" dirty="0" err="1">
                <a:solidFill>
                  <a:srgbClr val="F82B7D"/>
                </a:solidFill>
                <a:latin typeface="Calibri"/>
                <a:cs typeface="Calibri"/>
              </a:rPr>
              <a:t>Lorem</a:t>
            </a:r>
            <a:r>
              <a:rPr lang="en-US" sz="2800" b="0" i="0" dirty="0">
                <a:solidFill>
                  <a:srgbClr val="F82B7D"/>
                </a:solidFill>
                <a:latin typeface="Calibri"/>
                <a:cs typeface="Calibri"/>
              </a:rPr>
              <a:t> </a:t>
            </a:r>
            <a:r>
              <a:rPr lang="en-US" sz="2800" b="0" i="0" dirty="0" err="1">
                <a:solidFill>
                  <a:srgbClr val="F82B7D"/>
                </a:solidFill>
                <a:latin typeface="Calibri"/>
                <a:cs typeface="Calibri"/>
              </a:rPr>
              <a:t>ipsum</a:t>
            </a:r>
            <a:endParaRPr lang="bg-BG" sz="2800" b="0" i="0" dirty="0">
              <a:solidFill>
                <a:srgbClr val="F82B7D"/>
              </a:solidFill>
              <a:latin typeface="Calibri"/>
              <a:cs typeface="Calibri"/>
            </a:endParaRPr>
          </a:p>
        </p:txBody>
      </p:sp>
      <p:sp>
        <p:nvSpPr>
          <p:cNvPr id="16" name="Rectangle 30"/>
          <p:cNvSpPr>
            <a:spLocks noChangeArrowheads="1"/>
          </p:cNvSpPr>
          <p:nvPr userDrawn="1"/>
        </p:nvSpPr>
        <p:spPr bwMode="auto">
          <a:xfrm>
            <a:off x="941392" y="3962413"/>
            <a:ext cx="21761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1200" b="0" i="0" dirty="0" err="1">
                <a:latin typeface="Calibri"/>
                <a:cs typeface="Calibri"/>
              </a:rPr>
              <a:t>beatae</a:t>
            </a:r>
            <a:r>
              <a:rPr lang="en-US" sz="1200" b="0" i="0" dirty="0">
                <a:latin typeface="Calibri"/>
                <a:cs typeface="Calibri"/>
              </a:rPr>
              <a:t> vitae dicta </a:t>
            </a:r>
            <a:r>
              <a:rPr lang="en-US" sz="1200" b="0" i="0" dirty="0" err="1">
                <a:latin typeface="Calibri"/>
                <a:cs typeface="Calibri"/>
              </a:rPr>
              <a:t>sunt</a:t>
            </a:r>
            <a:r>
              <a:rPr lang="en-US" sz="1200" b="0" i="0" dirty="0">
                <a:latin typeface="Calibri"/>
                <a:cs typeface="Calibri"/>
              </a:rPr>
              <a:t> et apace</a:t>
            </a:r>
            <a:endParaRPr lang="bg-BG" sz="1200" b="0" i="0" dirty="0">
              <a:latin typeface="Calibri"/>
              <a:cs typeface="Calibri"/>
            </a:endParaRPr>
          </a:p>
        </p:txBody>
      </p:sp>
      <p:sp>
        <p:nvSpPr>
          <p:cNvPr id="2" name="Title 1"/>
          <p:cNvSpPr>
            <a:spLocks noGrp="1"/>
          </p:cNvSpPr>
          <p:nvPr>
            <p:ph type="title"/>
          </p:nvPr>
        </p:nvSpPr>
        <p:spPr/>
        <p:txBody>
          <a:bodyPr/>
          <a:lstStyle/>
          <a:p>
            <a:r>
              <a:rPr lang="sv-SE" smtClean="0"/>
              <a:t>Click to edit Master title style</a:t>
            </a:r>
            <a:endParaRPr lang="en-US"/>
          </a:p>
        </p:txBody>
      </p:sp>
    </p:spTree>
    <p:extLst>
      <p:ext uri="{BB962C8B-B14F-4D97-AF65-F5344CB8AC3E}">
        <p14:creationId xmlns:p14="http://schemas.microsoft.com/office/powerpoint/2010/main" val="1106638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Oval 6"/>
          <p:cNvSpPr/>
          <p:nvPr userDrawn="1"/>
        </p:nvSpPr>
        <p:spPr>
          <a:xfrm>
            <a:off x="755657" y="2852752"/>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Calibri"/>
              <a:cs typeface="Calibri"/>
            </a:endParaRPr>
          </a:p>
        </p:txBody>
      </p:sp>
      <p:sp>
        <p:nvSpPr>
          <p:cNvPr id="8" name="Oval 7"/>
          <p:cNvSpPr/>
          <p:nvPr userDrawn="1"/>
        </p:nvSpPr>
        <p:spPr>
          <a:xfrm>
            <a:off x="2724170" y="2852752"/>
            <a:ext cx="1800225" cy="180022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Calibri"/>
              <a:cs typeface="Calibri"/>
            </a:endParaRPr>
          </a:p>
        </p:txBody>
      </p:sp>
      <p:sp>
        <p:nvSpPr>
          <p:cNvPr id="9" name="Oval 8"/>
          <p:cNvSpPr/>
          <p:nvPr userDrawn="1"/>
        </p:nvSpPr>
        <p:spPr>
          <a:xfrm>
            <a:off x="4692668" y="2852752"/>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Calibri"/>
              <a:cs typeface="Calibri"/>
            </a:endParaRPr>
          </a:p>
        </p:txBody>
      </p:sp>
      <p:sp>
        <p:nvSpPr>
          <p:cNvPr id="10" name="Oval 9"/>
          <p:cNvSpPr/>
          <p:nvPr userDrawn="1"/>
        </p:nvSpPr>
        <p:spPr>
          <a:xfrm>
            <a:off x="6659582" y="2852752"/>
            <a:ext cx="1800225" cy="1800225"/>
          </a:xfrm>
          <a:prstGeom prst="ellipse">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Calibri"/>
              <a:cs typeface="Calibri"/>
            </a:endParaRPr>
          </a:p>
        </p:txBody>
      </p:sp>
      <p:grpSp>
        <p:nvGrpSpPr>
          <p:cNvPr id="11" name="Group 10"/>
          <p:cNvGrpSpPr>
            <a:grpSpLocks/>
          </p:cNvGrpSpPr>
          <p:nvPr userDrawn="1"/>
        </p:nvGrpSpPr>
        <p:grpSpPr bwMode="auto">
          <a:xfrm>
            <a:off x="3452825" y="2522550"/>
            <a:ext cx="388937" cy="474663"/>
            <a:chOff x="3605103" y="1665160"/>
            <a:chExt cx="388105" cy="474542"/>
          </a:xfrm>
          <a:solidFill>
            <a:schemeClr val="accent2"/>
          </a:solidFill>
        </p:grpSpPr>
        <p:sp>
          <p:nvSpPr>
            <p:cNvPr id="12" name="Oval 11"/>
            <p:cNvSpPr/>
            <p:nvPr/>
          </p:nvSpPr>
          <p:spPr>
            <a:xfrm>
              <a:off x="3841134" y="1795302"/>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Calibri"/>
                <a:cs typeface="Calibri"/>
              </a:endParaRPr>
            </a:p>
          </p:txBody>
        </p:sp>
        <p:sp>
          <p:nvSpPr>
            <p:cNvPr id="13" name="Oval 12"/>
            <p:cNvSpPr/>
            <p:nvPr/>
          </p:nvSpPr>
          <p:spPr>
            <a:xfrm>
              <a:off x="3605103" y="1665160"/>
              <a:ext cx="152074" cy="152361"/>
            </a:xfrm>
            <a:prstGeom prst="ellipse">
              <a:avLst/>
            </a:prstGeom>
            <a:grp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Calibri"/>
                <a:cs typeface="Calibri"/>
              </a:endParaRPr>
            </a:p>
          </p:txBody>
        </p:sp>
        <p:cxnSp>
          <p:nvCxnSpPr>
            <p:cNvPr id="14" name="Straight Connector 13"/>
            <p:cNvCxnSpPr/>
            <p:nvPr/>
          </p:nvCxnSpPr>
          <p:spPr>
            <a:xfrm flipH="1">
              <a:off x="3837966" y="1890528"/>
              <a:ext cx="79205" cy="211084"/>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681140" y="1795302"/>
              <a:ext cx="76037" cy="344400"/>
            </a:xfrm>
            <a:prstGeom prst="line">
              <a:avLst/>
            </a:prstGeom>
            <a:grpFill/>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sv-SE" smtClean="0"/>
              <a:t>Click to edit Master title style</a:t>
            </a:r>
            <a:endParaRPr lang="en-US"/>
          </a:p>
        </p:txBody>
      </p:sp>
      <p:sp>
        <p:nvSpPr>
          <p:cNvPr id="22" name="Text Placeholder 9"/>
          <p:cNvSpPr>
            <a:spLocks noGrp="1"/>
          </p:cNvSpPr>
          <p:nvPr>
            <p:ph type="body" sz="quarter" idx="14"/>
          </p:nvPr>
        </p:nvSpPr>
        <p:spPr>
          <a:xfrm>
            <a:off x="838200" y="3200400"/>
            <a:ext cx="1600200" cy="838200"/>
          </a:xfrm>
        </p:spPr>
        <p:txBody>
          <a:bodyPr>
            <a:normAutofit/>
          </a:bodyPr>
          <a:lstStyle>
            <a:lvl1pPr>
              <a:buNone/>
              <a:defRPr sz="1200" b="0" i="0">
                <a:solidFill>
                  <a:schemeClr val="bg1"/>
                </a:solidFill>
                <a:latin typeface="Calibri"/>
                <a:cs typeface="Calibri"/>
              </a:defRPr>
            </a:lvl1pPr>
          </a:lstStyle>
          <a:p>
            <a:pPr lvl="0"/>
            <a:endParaRPr lang="en-JM" dirty="0"/>
          </a:p>
        </p:txBody>
      </p:sp>
      <p:sp>
        <p:nvSpPr>
          <p:cNvPr id="23" name="Text Placeholder 9"/>
          <p:cNvSpPr>
            <a:spLocks noGrp="1"/>
          </p:cNvSpPr>
          <p:nvPr>
            <p:ph type="body" sz="quarter" idx="15"/>
          </p:nvPr>
        </p:nvSpPr>
        <p:spPr>
          <a:xfrm>
            <a:off x="2819400" y="3200400"/>
            <a:ext cx="1600200" cy="838200"/>
          </a:xfrm>
        </p:spPr>
        <p:txBody>
          <a:bodyPr>
            <a:normAutofit/>
          </a:bodyPr>
          <a:lstStyle>
            <a:lvl1pPr>
              <a:buNone/>
              <a:defRPr sz="1200" b="0" i="0">
                <a:solidFill>
                  <a:schemeClr val="bg1"/>
                </a:solidFill>
                <a:latin typeface="Calibri"/>
                <a:cs typeface="Calibri"/>
              </a:defRPr>
            </a:lvl1pPr>
          </a:lstStyle>
          <a:p>
            <a:pPr lvl="0"/>
            <a:endParaRPr lang="en-JM" dirty="0"/>
          </a:p>
        </p:txBody>
      </p:sp>
      <p:sp>
        <p:nvSpPr>
          <p:cNvPr id="24" name="Text Placeholder 9"/>
          <p:cNvSpPr>
            <a:spLocks noGrp="1"/>
          </p:cNvSpPr>
          <p:nvPr>
            <p:ph type="body" sz="quarter" idx="16"/>
          </p:nvPr>
        </p:nvSpPr>
        <p:spPr>
          <a:xfrm>
            <a:off x="4800600" y="3200400"/>
            <a:ext cx="1600200" cy="838200"/>
          </a:xfrm>
        </p:spPr>
        <p:txBody>
          <a:bodyPr>
            <a:normAutofit/>
          </a:bodyPr>
          <a:lstStyle>
            <a:lvl1pPr>
              <a:buNone/>
              <a:defRPr sz="1200" b="0" i="0">
                <a:solidFill>
                  <a:schemeClr val="bg1"/>
                </a:solidFill>
                <a:latin typeface="Calibri"/>
                <a:cs typeface="Calibri"/>
              </a:defRPr>
            </a:lvl1pPr>
          </a:lstStyle>
          <a:p>
            <a:pPr lvl="0"/>
            <a:endParaRPr lang="en-JM" dirty="0"/>
          </a:p>
        </p:txBody>
      </p:sp>
      <p:sp>
        <p:nvSpPr>
          <p:cNvPr id="25" name="Text Placeholder 9"/>
          <p:cNvSpPr>
            <a:spLocks noGrp="1"/>
          </p:cNvSpPr>
          <p:nvPr>
            <p:ph type="body" sz="quarter" idx="17"/>
          </p:nvPr>
        </p:nvSpPr>
        <p:spPr>
          <a:xfrm>
            <a:off x="6781800" y="3200400"/>
            <a:ext cx="1600200" cy="838200"/>
          </a:xfrm>
        </p:spPr>
        <p:txBody>
          <a:bodyPr>
            <a:normAutofit/>
          </a:bodyPr>
          <a:lstStyle>
            <a:lvl1pPr>
              <a:buNone/>
              <a:defRPr sz="1200" b="0" i="0">
                <a:solidFill>
                  <a:schemeClr val="bg1"/>
                </a:solidFill>
                <a:latin typeface="Calibri"/>
                <a:cs typeface="Calibri"/>
              </a:defRPr>
            </a:lvl1pPr>
          </a:lstStyle>
          <a:p>
            <a:pPr lvl="0"/>
            <a:endParaRPr lang="en-JM" dirty="0"/>
          </a:p>
        </p:txBody>
      </p:sp>
    </p:spTree>
    <p:extLst>
      <p:ext uri="{BB962C8B-B14F-4D97-AF65-F5344CB8AC3E}">
        <p14:creationId xmlns:p14="http://schemas.microsoft.com/office/powerpoint/2010/main" val="141008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3" name="Freeform 2"/>
          <p:cNvSpPr/>
          <p:nvPr userDrawn="1"/>
        </p:nvSpPr>
        <p:spPr>
          <a:xfrm rot="2601369">
            <a:off x="3381375" y="3117863"/>
            <a:ext cx="592138" cy="511175"/>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Calibri"/>
              <a:cs typeface="Calibri"/>
            </a:endParaRPr>
          </a:p>
        </p:txBody>
      </p:sp>
      <p:grpSp>
        <p:nvGrpSpPr>
          <p:cNvPr id="4" name="Group 14"/>
          <p:cNvGrpSpPr>
            <a:grpSpLocks/>
          </p:cNvGrpSpPr>
          <p:nvPr userDrawn="1"/>
        </p:nvGrpSpPr>
        <p:grpSpPr bwMode="auto">
          <a:xfrm>
            <a:off x="1820883" y="1893889"/>
            <a:ext cx="1728787" cy="1728787"/>
            <a:chOff x="1820753" y="2163316"/>
            <a:chExt cx="1728192" cy="1728192"/>
          </a:xfrm>
        </p:grpSpPr>
        <p:sp>
          <p:nvSpPr>
            <p:cNvPr id="5" name="Oval 4"/>
            <p:cNvSpPr/>
            <p:nvPr/>
          </p:nvSpPr>
          <p:spPr>
            <a:xfrm>
              <a:off x="1820753" y="2163316"/>
              <a:ext cx="1728192" cy="1728192"/>
            </a:xfrm>
            <a:prstGeom prst="ellipse">
              <a:avLst/>
            </a:prstGeom>
            <a:solidFill>
              <a:srgbClr val="E6E6E6"/>
            </a:solidFill>
            <a:ln w="76200">
              <a:solidFill>
                <a:srgbClr val="F82B7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solidFill>
                  <a:srgbClr val="F82B7D"/>
                </a:solidFill>
                <a:latin typeface="Calibri"/>
                <a:cs typeface="Calibri"/>
              </a:endParaRPr>
            </a:p>
          </p:txBody>
        </p:sp>
        <p:sp>
          <p:nvSpPr>
            <p:cNvPr id="6" name="Chord 5"/>
            <p:cNvSpPr/>
            <p:nvPr/>
          </p:nvSpPr>
          <p:spPr>
            <a:xfrm rot="14400000">
              <a:off x="1881057" y="2223620"/>
              <a:ext cx="1607584" cy="1607584"/>
            </a:xfrm>
            <a:prstGeom prst="chord">
              <a:avLst>
                <a:gd name="adj1" fmla="val 9213018"/>
                <a:gd name="adj2" fmla="val 15995395"/>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Calibri"/>
                <a:cs typeface="Calibri"/>
              </a:endParaRPr>
            </a:p>
          </p:txBody>
        </p:sp>
      </p:grpSp>
      <p:grpSp>
        <p:nvGrpSpPr>
          <p:cNvPr id="7" name="Group 19"/>
          <p:cNvGrpSpPr>
            <a:grpSpLocks/>
          </p:cNvGrpSpPr>
          <p:nvPr userDrawn="1"/>
        </p:nvGrpSpPr>
        <p:grpSpPr bwMode="auto">
          <a:xfrm>
            <a:off x="3779858" y="1893889"/>
            <a:ext cx="1728787" cy="1728787"/>
            <a:chOff x="1820753" y="2163316"/>
            <a:chExt cx="1728192" cy="1728192"/>
          </a:xfrm>
        </p:grpSpPr>
        <p:sp>
          <p:nvSpPr>
            <p:cNvPr id="8" name="Oval 7"/>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Calibri"/>
                <a:cs typeface="Calibri"/>
              </a:endParaRPr>
            </a:p>
          </p:txBody>
        </p:sp>
        <p:sp>
          <p:nvSpPr>
            <p:cNvPr id="9" name="Chord 8"/>
            <p:cNvSpPr/>
            <p:nvPr/>
          </p:nvSpPr>
          <p:spPr>
            <a:xfrm rot="14400000">
              <a:off x="1881057" y="2223620"/>
              <a:ext cx="1607584" cy="1607584"/>
            </a:xfrm>
            <a:prstGeom prst="chord">
              <a:avLst>
                <a:gd name="adj1" fmla="val 7877904"/>
                <a:gd name="adj2" fmla="val 17235670"/>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Calibri"/>
                <a:cs typeface="Calibri"/>
              </a:endParaRPr>
            </a:p>
          </p:txBody>
        </p:sp>
      </p:grpSp>
      <p:grpSp>
        <p:nvGrpSpPr>
          <p:cNvPr id="10" name="Group 23"/>
          <p:cNvGrpSpPr>
            <a:grpSpLocks/>
          </p:cNvGrpSpPr>
          <p:nvPr userDrawn="1"/>
        </p:nvGrpSpPr>
        <p:grpSpPr bwMode="auto">
          <a:xfrm>
            <a:off x="5738817" y="1893889"/>
            <a:ext cx="1728787" cy="1728787"/>
            <a:chOff x="1820753" y="2163316"/>
            <a:chExt cx="1728192" cy="1728192"/>
          </a:xfrm>
        </p:grpSpPr>
        <p:sp>
          <p:nvSpPr>
            <p:cNvPr id="11" name="Oval 10"/>
            <p:cNvSpPr/>
            <p:nvPr/>
          </p:nvSpPr>
          <p:spPr>
            <a:xfrm>
              <a:off x="1820753" y="2163316"/>
              <a:ext cx="1728192" cy="1728192"/>
            </a:xfrm>
            <a:prstGeom prst="ellipse">
              <a:avLst/>
            </a:prstGeom>
            <a:solidFill>
              <a:srgbClr val="E6E6E6"/>
            </a:solidFill>
            <a:ln w="76200">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Calibri"/>
                <a:cs typeface="Calibri"/>
              </a:endParaRPr>
            </a:p>
          </p:txBody>
        </p:sp>
        <p:sp>
          <p:nvSpPr>
            <p:cNvPr id="12" name="Chord 11"/>
            <p:cNvSpPr/>
            <p:nvPr/>
          </p:nvSpPr>
          <p:spPr>
            <a:xfrm rot="14400000">
              <a:off x="1881057" y="2223620"/>
              <a:ext cx="1607584" cy="1607584"/>
            </a:xfrm>
            <a:prstGeom prst="chord">
              <a:avLst>
                <a:gd name="adj1" fmla="val 6611009"/>
                <a:gd name="adj2" fmla="val 18598345"/>
              </a:avLst>
            </a:prstGeom>
            <a:solidFill>
              <a:srgbClr val="10101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Calibri"/>
                <a:cs typeface="Calibri"/>
              </a:endParaRPr>
            </a:p>
          </p:txBody>
        </p:sp>
      </p:grpSp>
      <p:sp>
        <p:nvSpPr>
          <p:cNvPr id="13" name="Freeform 12"/>
          <p:cNvSpPr/>
          <p:nvPr userDrawn="1"/>
        </p:nvSpPr>
        <p:spPr>
          <a:xfrm>
            <a:off x="3843338" y="2814637"/>
            <a:ext cx="1600200" cy="207963"/>
          </a:xfrm>
          <a:custGeom>
            <a:avLst/>
            <a:gdLst>
              <a:gd name="connsiteX0" fmla="*/ 0 w 1600200"/>
              <a:gd name="connsiteY0" fmla="*/ 115677 h 206566"/>
              <a:gd name="connsiteX1" fmla="*/ 90889 w 1600200"/>
              <a:gd name="connsiteY1" fmla="*/ 206566 h 206566"/>
              <a:gd name="connsiteX2" fmla="*/ 173515 w 1600200"/>
              <a:gd name="connsiteY2" fmla="*/ 123940 h 206566"/>
              <a:gd name="connsiteX3" fmla="*/ 245125 w 1600200"/>
              <a:gd name="connsiteY3" fmla="*/ 195550 h 206566"/>
              <a:gd name="connsiteX4" fmla="*/ 305718 w 1600200"/>
              <a:gd name="connsiteY4" fmla="*/ 134957 h 206566"/>
              <a:gd name="connsiteX5" fmla="*/ 316735 w 1600200"/>
              <a:gd name="connsiteY5" fmla="*/ 123940 h 206566"/>
              <a:gd name="connsiteX6" fmla="*/ 380082 w 1600200"/>
              <a:gd name="connsiteY6" fmla="*/ 187287 h 206566"/>
              <a:gd name="connsiteX7" fmla="*/ 443429 w 1600200"/>
              <a:gd name="connsiteY7" fmla="*/ 123940 h 206566"/>
              <a:gd name="connsiteX8" fmla="*/ 504021 w 1600200"/>
              <a:gd name="connsiteY8" fmla="*/ 184532 h 206566"/>
              <a:gd name="connsiteX9" fmla="*/ 567368 w 1600200"/>
              <a:gd name="connsiteY9" fmla="*/ 121185 h 206566"/>
              <a:gd name="connsiteX10" fmla="*/ 630715 w 1600200"/>
              <a:gd name="connsiteY10" fmla="*/ 184532 h 206566"/>
              <a:gd name="connsiteX11" fmla="*/ 699570 w 1600200"/>
              <a:gd name="connsiteY11" fmla="*/ 115677 h 206566"/>
              <a:gd name="connsiteX12" fmla="*/ 771180 w 1600200"/>
              <a:gd name="connsiteY12" fmla="*/ 187287 h 206566"/>
              <a:gd name="connsiteX13" fmla="*/ 842791 w 1600200"/>
              <a:gd name="connsiteY13" fmla="*/ 115676 h 206566"/>
              <a:gd name="connsiteX14" fmla="*/ 914402 w 1600200"/>
              <a:gd name="connsiteY14" fmla="*/ 187287 h 206566"/>
              <a:gd name="connsiteX15" fmla="*/ 991520 w 1600200"/>
              <a:gd name="connsiteY15" fmla="*/ 110169 h 206566"/>
              <a:gd name="connsiteX16" fmla="*/ 1060375 w 1600200"/>
              <a:gd name="connsiteY16" fmla="*/ 179024 h 206566"/>
              <a:gd name="connsiteX17" fmla="*/ 1126476 w 1600200"/>
              <a:gd name="connsiteY17" fmla="*/ 112923 h 206566"/>
              <a:gd name="connsiteX18" fmla="*/ 1187069 w 1600200"/>
              <a:gd name="connsiteY18" fmla="*/ 173516 h 206566"/>
              <a:gd name="connsiteX19" fmla="*/ 1255925 w 1600200"/>
              <a:gd name="connsiteY19" fmla="*/ 104660 h 206566"/>
              <a:gd name="connsiteX20" fmla="*/ 1324778 w 1600200"/>
              <a:gd name="connsiteY20" fmla="*/ 173513 h 206566"/>
              <a:gd name="connsiteX21" fmla="*/ 1396385 w 1600200"/>
              <a:gd name="connsiteY21" fmla="*/ 101906 h 206566"/>
              <a:gd name="connsiteX22" fmla="*/ 1462486 w 1600200"/>
              <a:gd name="connsiteY22" fmla="*/ 168007 h 206566"/>
              <a:gd name="connsiteX23" fmla="*/ 1525833 w 1600200"/>
              <a:gd name="connsiteY23" fmla="*/ 104660 h 206566"/>
              <a:gd name="connsiteX24" fmla="*/ 1567146 w 1600200"/>
              <a:gd name="connsiteY24" fmla="*/ 145973 h 206566"/>
              <a:gd name="connsiteX25" fmla="*/ 1600200 w 1600200"/>
              <a:gd name="connsiteY25" fmla="*/ 82626 h 206566"/>
              <a:gd name="connsiteX26" fmla="*/ 1520328 w 1600200"/>
              <a:gd name="connsiteY26" fmla="*/ 0 h 206566"/>
              <a:gd name="connsiteX27" fmla="*/ 77118 w 1600200"/>
              <a:gd name="connsiteY27" fmla="*/ 0 h 206566"/>
              <a:gd name="connsiteX28" fmla="*/ 0 w 1600200"/>
              <a:gd name="connsiteY28" fmla="*/ 115677 h 20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600200" h="206566">
                <a:moveTo>
                  <a:pt x="0" y="115677"/>
                </a:moveTo>
                <a:lnTo>
                  <a:pt x="90889" y="206566"/>
                </a:lnTo>
                <a:lnTo>
                  <a:pt x="173515" y="123940"/>
                </a:lnTo>
                <a:lnTo>
                  <a:pt x="245125" y="195550"/>
                </a:lnTo>
                <a:lnTo>
                  <a:pt x="305718" y="134957"/>
                </a:lnTo>
                <a:lnTo>
                  <a:pt x="316735" y="123940"/>
                </a:lnTo>
                <a:lnTo>
                  <a:pt x="380082" y="187287"/>
                </a:lnTo>
                <a:lnTo>
                  <a:pt x="443429" y="123940"/>
                </a:lnTo>
                <a:lnTo>
                  <a:pt x="504021" y="184532"/>
                </a:lnTo>
                <a:lnTo>
                  <a:pt x="567368" y="121185"/>
                </a:lnTo>
                <a:lnTo>
                  <a:pt x="630715" y="184532"/>
                </a:lnTo>
                <a:lnTo>
                  <a:pt x="699570" y="115677"/>
                </a:lnTo>
                <a:lnTo>
                  <a:pt x="771180" y="187287"/>
                </a:lnTo>
                <a:lnTo>
                  <a:pt x="842791" y="115676"/>
                </a:lnTo>
                <a:lnTo>
                  <a:pt x="914402" y="187287"/>
                </a:lnTo>
                <a:lnTo>
                  <a:pt x="991520" y="110169"/>
                </a:lnTo>
                <a:lnTo>
                  <a:pt x="1060375" y="179024"/>
                </a:lnTo>
                <a:lnTo>
                  <a:pt x="1126476" y="112923"/>
                </a:lnTo>
                <a:lnTo>
                  <a:pt x="1187069" y="173516"/>
                </a:lnTo>
                <a:lnTo>
                  <a:pt x="1255925" y="104660"/>
                </a:lnTo>
                <a:lnTo>
                  <a:pt x="1324778" y="173513"/>
                </a:lnTo>
                <a:lnTo>
                  <a:pt x="1396385" y="101906"/>
                </a:lnTo>
                <a:lnTo>
                  <a:pt x="1462486" y="168007"/>
                </a:lnTo>
                <a:lnTo>
                  <a:pt x="1525833" y="104660"/>
                </a:lnTo>
                <a:lnTo>
                  <a:pt x="1567146" y="145973"/>
                </a:lnTo>
                <a:lnTo>
                  <a:pt x="1600200" y="82626"/>
                </a:lnTo>
                <a:lnTo>
                  <a:pt x="1520328" y="0"/>
                </a:lnTo>
                <a:lnTo>
                  <a:pt x="77118" y="0"/>
                </a:lnTo>
                <a:lnTo>
                  <a:pt x="0" y="115677"/>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Calibri"/>
              <a:cs typeface="Calibri"/>
            </a:endParaRPr>
          </a:p>
        </p:txBody>
      </p:sp>
      <p:sp>
        <p:nvSpPr>
          <p:cNvPr id="14" name="Rectangle 27"/>
          <p:cNvSpPr>
            <a:spLocks noChangeArrowheads="1"/>
          </p:cNvSpPr>
          <p:nvPr userDrawn="1"/>
        </p:nvSpPr>
        <p:spPr bwMode="auto">
          <a:xfrm>
            <a:off x="2320635" y="2662251"/>
            <a:ext cx="71816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dirty="0">
                <a:solidFill>
                  <a:srgbClr val="101010"/>
                </a:solidFill>
                <a:latin typeface="Calibri"/>
                <a:cs typeface="Calibri"/>
              </a:rPr>
              <a:t>Empty</a:t>
            </a:r>
          </a:p>
          <a:p>
            <a:pPr algn="ctr"/>
            <a:r>
              <a:rPr lang="en-US" sz="1100" dirty="0">
                <a:solidFill>
                  <a:srgbClr val="7F7F7F"/>
                </a:solidFill>
                <a:latin typeface="Calibri"/>
                <a:cs typeface="Calibri"/>
              </a:rPr>
              <a:t>12.75%</a:t>
            </a:r>
            <a:endParaRPr lang="bg-BG" sz="1100" dirty="0">
              <a:solidFill>
                <a:srgbClr val="7F7F7F"/>
              </a:solidFill>
              <a:latin typeface="Calibri"/>
              <a:cs typeface="Calibri"/>
            </a:endParaRPr>
          </a:p>
        </p:txBody>
      </p:sp>
      <p:sp>
        <p:nvSpPr>
          <p:cNvPr id="15" name="Rectangle 29"/>
          <p:cNvSpPr>
            <a:spLocks noChangeArrowheads="1"/>
          </p:cNvSpPr>
          <p:nvPr userDrawn="1"/>
        </p:nvSpPr>
        <p:spPr bwMode="auto">
          <a:xfrm>
            <a:off x="4258253" y="2413014"/>
            <a:ext cx="77196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dirty="0">
                <a:solidFill>
                  <a:srgbClr val="101010"/>
                </a:solidFill>
                <a:latin typeface="Calibri"/>
                <a:cs typeface="Calibri"/>
              </a:rPr>
              <a:t>Middle</a:t>
            </a:r>
          </a:p>
          <a:p>
            <a:pPr algn="ctr"/>
            <a:r>
              <a:rPr lang="en-US" sz="1100" dirty="0">
                <a:solidFill>
                  <a:srgbClr val="7F7F7F"/>
                </a:solidFill>
                <a:latin typeface="Calibri"/>
                <a:cs typeface="Calibri"/>
              </a:rPr>
              <a:t>34.25%</a:t>
            </a:r>
            <a:endParaRPr lang="bg-BG" sz="1100" dirty="0">
              <a:solidFill>
                <a:srgbClr val="7F7F7F"/>
              </a:solidFill>
              <a:latin typeface="Calibri"/>
              <a:cs typeface="Calibri"/>
            </a:endParaRPr>
          </a:p>
        </p:txBody>
      </p:sp>
      <p:sp>
        <p:nvSpPr>
          <p:cNvPr id="16" name="Rectangle 30"/>
          <p:cNvSpPr>
            <a:spLocks noChangeArrowheads="1"/>
          </p:cNvSpPr>
          <p:nvPr userDrawn="1"/>
        </p:nvSpPr>
        <p:spPr bwMode="auto">
          <a:xfrm>
            <a:off x="6299660" y="2089163"/>
            <a:ext cx="607101"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1600" dirty="0">
                <a:solidFill>
                  <a:srgbClr val="101010"/>
                </a:solidFill>
                <a:latin typeface="Calibri"/>
                <a:cs typeface="Calibri"/>
              </a:rPr>
              <a:t>High</a:t>
            </a:r>
          </a:p>
          <a:p>
            <a:pPr algn="ctr"/>
            <a:r>
              <a:rPr lang="en-US" sz="1100" dirty="0">
                <a:solidFill>
                  <a:srgbClr val="7F7F7F"/>
                </a:solidFill>
                <a:latin typeface="Calibri"/>
                <a:cs typeface="Calibri"/>
              </a:rPr>
              <a:t>69.59%</a:t>
            </a:r>
            <a:endParaRPr lang="bg-BG" sz="1100" dirty="0">
              <a:solidFill>
                <a:srgbClr val="7F7F7F"/>
              </a:solidFill>
              <a:latin typeface="Calibri"/>
              <a:cs typeface="Calibri"/>
            </a:endParaRPr>
          </a:p>
        </p:txBody>
      </p:sp>
      <p:pic>
        <p:nvPicPr>
          <p:cNvPr id="17" name="Picture 4" descr="E:\Envato\Modern World\attention-51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76975" y="2792413"/>
            <a:ext cx="679450"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a:spLocks noChangeArrowheads="1"/>
          </p:cNvSpPr>
          <p:nvPr userDrawn="1"/>
        </p:nvSpPr>
        <p:spPr bwMode="auto">
          <a:xfrm>
            <a:off x="3200400" y="3810000"/>
            <a:ext cx="475138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Calibri"/>
                <a:cs typeface="Calibri"/>
              </a:rPr>
              <a:t>Tperspiciatis</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unde</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omnis</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iste</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natus</a:t>
            </a:r>
            <a:r>
              <a:rPr lang="en-US" sz="1600" dirty="0" smtClean="0">
                <a:solidFill>
                  <a:srgbClr val="545454"/>
                </a:solidFill>
                <a:latin typeface="Calibri"/>
                <a:cs typeface="Calibri"/>
              </a:rPr>
              <a:t> error sit </a:t>
            </a:r>
            <a:r>
              <a:rPr lang="en-US" sz="1600" dirty="0" err="1" smtClean="0">
                <a:solidFill>
                  <a:srgbClr val="545454"/>
                </a:solidFill>
                <a:latin typeface="Calibri"/>
                <a:cs typeface="Calibri"/>
              </a:rPr>
              <a:t>voluptatem</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accusantium</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doloreitrque</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laudantium</a:t>
            </a:r>
            <a:endParaRPr lang="bg-BG" sz="1600" dirty="0" smtClean="0">
              <a:solidFill>
                <a:srgbClr val="545454"/>
              </a:solidFill>
              <a:latin typeface="Calibri"/>
              <a:cs typeface="Calibri"/>
            </a:endParaRPr>
          </a:p>
        </p:txBody>
      </p:sp>
      <p:sp>
        <p:nvSpPr>
          <p:cNvPr id="19" name="Rectangle 36"/>
          <p:cNvSpPr>
            <a:spLocks noChangeArrowheads="1"/>
          </p:cNvSpPr>
          <p:nvPr userDrawn="1"/>
        </p:nvSpPr>
        <p:spPr bwMode="auto">
          <a:xfrm>
            <a:off x="1763713" y="3895725"/>
            <a:ext cx="15469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dirty="0">
                <a:solidFill>
                  <a:schemeClr val="accent2"/>
                </a:solidFill>
                <a:latin typeface="Calibri"/>
                <a:cs typeface="Calibri"/>
              </a:rPr>
              <a:t>Warning!</a:t>
            </a:r>
            <a:endParaRPr lang="bg-BG" sz="2800" dirty="0">
              <a:solidFill>
                <a:schemeClr val="accent2"/>
              </a:solidFill>
              <a:latin typeface="Calibri"/>
              <a:cs typeface="Calibri"/>
            </a:endParaRPr>
          </a:p>
        </p:txBody>
      </p:sp>
      <p:sp>
        <p:nvSpPr>
          <p:cNvPr id="20" name="TextBox 19"/>
          <p:cNvSpPr txBox="1">
            <a:spLocks noChangeArrowheads="1"/>
          </p:cNvSpPr>
          <p:nvPr userDrawn="1"/>
        </p:nvSpPr>
        <p:spPr bwMode="auto">
          <a:xfrm>
            <a:off x="1763713" y="4419600"/>
            <a:ext cx="590391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just">
              <a:defRPr/>
            </a:pPr>
            <a:r>
              <a:rPr lang="en-US" sz="1600" dirty="0" err="1" smtClean="0">
                <a:solidFill>
                  <a:srgbClr val="545454"/>
                </a:solidFill>
                <a:latin typeface="Calibri"/>
                <a:cs typeface="Calibri"/>
              </a:rPr>
              <a:t>Nemo</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enim</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ipsam</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voluptatem</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quia</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voluptas</a:t>
            </a:r>
            <a:r>
              <a:rPr lang="en-US" sz="1600" dirty="0" smtClean="0">
                <a:solidFill>
                  <a:srgbClr val="545454"/>
                </a:solidFill>
                <a:latin typeface="Calibri"/>
                <a:cs typeface="Calibri"/>
              </a:rPr>
              <a:t> sit </a:t>
            </a:r>
            <a:r>
              <a:rPr lang="en-US" sz="1600" dirty="0" err="1" smtClean="0">
                <a:solidFill>
                  <a:srgbClr val="545454"/>
                </a:solidFill>
                <a:latin typeface="Calibri"/>
                <a:cs typeface="Calibri"/>
              </a:rPr>
              <a:t>aspernatur</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aut</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odit</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ak</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aut</a:t>
            </a:r>
            <a:r>
              <a:rPr lang="en-US" sz="1600" dirty="0" smtClean="0">
                <a:solidFill>
                  <a:srgbClr val="545454"/>
                </a:solidFill>
                <a:latin typeface="Calibri"/>
                <a:cs typeface="Calibri"/>
              </a:rPr>
              <a:t> fugit, </a:t>
            </a:r>
            <a:r>
              <a:rPr lang="en-US" sz="1600" dirty="0" err="1" smtClean="0">
                <a:solidFill>
                  <a:srgbClr val="545454"/>
                </a:solidFill>
                <a:latin typeface="Calibri"/>
                <a:cs typeface="Calibri"/>
              </a:rPr>
              <a:t>sed</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quia</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consequuntur</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magni</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dolores</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eos</a:t>
            </a:r>
            <a:r>
              <a:rPr lang="en-US" sz="1600" dirty="0" smtClean="0">
                <a:solidFill>
                  <a:srgbClr val="545454"/>
                </a:solidFill>
                <a:latin typeface="Calibri"/>
                <a:cs typeface="Calibri"/>
              </a:rPr>
              <a:t> qui </a:t>
            </a:r>
            <a:r>
              <a:rPr lang="en-US" sz="1600" dirty="0" err="1" smtClean="0">
                <a:solidFill>
                  <a:srgbClr val="545454"/>
                </a:solidFill>
                <a:latin typeface="Calibri"/>
                <a:cs typeface="Calibri"/>
              </a:rPr>
              <a:t>ratione</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voluptatem</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sequi</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nesciunt</a:t>
            </a:r>
            <a:r>
              <a:rPr lang="en-US" sz="1600" dirty="0" smtClean="0">
                <a:solidFill>
                  <a:srgbClr val="545454"/>
                </a:solidFill>
                <a:latin typeface="Calibri"/>
                <a:cs typeface="Calibri"/>
              </a:rPr>
              <a:t>. . </a:t>
            </a:r>
            <a:r>
              <a:rPr lang="en-US" sz="1600" dirty="0" err="1" smtClean="0">
                <a:solidFill>
                  <a:srgbClr val="545454"/>
                </a:solidFill>
                <a:latin typeface="Calibri"/>
                <a:cs typeface="Calibri"/>
              </a:rPr>
              <a:t>Nemo</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enim</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ipsam</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voluptat</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nsequuntu</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em</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quia</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voluptas</a:t>
            </a:r>
            <a:r>
              <a:rPr lang="en-US" sz="1600" dirty="0" smtClean="0">
                <a:solidFill>
                  <a:srgbClr val="545454"/>
                </a:solidFill>
                <a:latin typeface="Calibri"/>
                <a:cs typeface="Calibri"/>
              </a:rPr>
              <a:t> sit </a:t>
            </a:r>
            <a:r>
              <a:rPr lang="en-US" sz="1600" dirty="0" err="1" smtClean="0">
                <a:solidFill>
                  <a:srgbClr val="545454"/>
                </a:solidFill>
                <a:latin typeface="Calibri"/>
                <a:cs typeface="Calibri"/>
              </a:rPr>
              <a:t>aspernatdur</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aut</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odit</a:t>
            </a:r>
            <a:r>
              <a:rPr lang="en-US" sz="1600" dirty="0" smtClean="0">
                <a:solidFill>
                  <a:srgbClr val="545454"/>
                </a:solidFill>
                <a:latin typeface="Calibri"/>
                <a:cs typeface="Calibri"/>
              </a:rPr>
              <a:t> </a:t>
            </a:r>
            <a:r>
              <a:rPr lang="en-US" sz="1600" dirty="0" err="1" smtClean="0">
                <a:solidFill>
                  <a:srgbClr val="545454"/>
                </a:solidFill>
                <a:latin typeface="Calibri"/>
                <a:cs typeface="Calibri"/>
              </a:rPr>
              <a:t>aut</a:t>
            </a:r>
            <a:r>
              <a:rPr lang="en-US" sz="1600" dirty="0" smtClean="0">
                <a:solidFill>
                  <a:srgbClr val="545454"/>
                </a:solidFill>
                <a:latin typeface="Calibri"/>
                <a:cs typeface="Calibri"/>
              </a:rPr>
              <a:t> fugit.</a:t>
            </a:r>
            <a:endParaRPr lang="bg-BG" sz="1600" dirty="0" smtClean="0">
              <a:solidFill>
                <a:srgbClr val="545454"/>
              </a:solidFill>
              <a:latin typeface="Calibri"/>
              <a:cs typeface="Calibri"/>
            </a:endParaRPr>
          </a:p>
        </p:txBody>
      </p:sp>
      <p:grpSp>
        <p:nvGrpSpPr>
          <p:cNvPr id="21" name="Group 38"/>
          <p:cNvGrpSpPr>
            <a:grpSpLocks/>
          </p:cNvGrpSpPr>
          <p:nvPr userDrawn="1"/>
        </p:nvGrpSpPr>
        <p:grpSpPr bwMode="auto">
          <a:xfrm>
            <a:off x="4481533" y="1544639"/>
            <a:ext cx="325437" cy="368300"/>
            <a:chOff x="2921985" y="1148856"/>
            <a:chExt cx="388105" cy="438132"/>
          </a:xfrm>
        </p:grpSpPr>
        <p:sp>
          <p:nvSpPr>
            <p:cNvPr id="22" name="Oval 21"/>
            <p:cNvSpPr/>
            <p:nvPr/>
          </p:nvSpPr>
          <p:spPr>
            <a:xfrm>
              <a:off x="3158634" y="1279162"/>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Calibri"/>
                <a:cs typeface="Calibri"/>
              </a:endParaRPr>
            </a:p>
          </p:txBody>
        </p:sp>
        <p:sp>
          <p:nvSpPr>
            <p:cNvPr id="23" name="Oval 22"/>
            <p:cNvSpPr/>
            <p:nvPr/>
          </p:nvSpPr>
          <p:spPr>
            <a:xfrm>
              <a:off x="2921985" y="1148856"/>
              <a:ext cx="151456" cy="151080"/>
            </a:xfrm>
            <a:prstGeom prst="ellipse">
              <a:avLst/>
            </a:prstGeom>
            <a:solidFill>
              <a:srgbClr val="101010"/>
            </a:solid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Calibri"/>
                <a:cs typeface="Calibri"/>
              </a:endParaRPr>
            </a:p>
          </p:txBody>
        </p:sp>
        <p:cxnSp>
          <p:nvCxnSpPr>
            <p:cNvPr id="24" name="Straight Connector 23"/>
            <p:cNvCxnSpPr/>
            <p:nvPr/>
          </p:nvCxnSpPr>
          <p:spPr>
            <a:xfrm flipH="1">
              <a:off x="3154848" y="1373587"/>
              <a:ext cx="79514" cy="211512"/>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990140" y="1243281"/>
              <a:ext cx="75728" cy="343707"/>
            </a:xfrm>
            <a:prstGeom prst="line">
              <a:avLst/>
            </a:prstGeom>
            <a:ln>
              <a:solidFill>
                <a:srgbClr val="101010"/>
              </a:solidFill>
            </a:ln>
          </p:spPr>
          <p:style>
            <a:lnRef idx="1">
              <a:schemeClr val="accent1"/>
            </a:lnRef>
            <a:fillRef idx="0">
              <a:schemeClr val="accent1"/>
            </a:fillRef>
            <a:effectRef idx="0">
              <a:schemeClr val="accent1"/>
            </a:effectRef>
            <a:fontRef idx="minor">
              <a:schemeClr val="tx1"/>
            </a:fontRef>
          </p:style>
        </p:cxnSp>
      </p:grpSp>
      <p:sp>
        <p:nvSpPr>
          <p:cNvPr id="26" name="Freeform 25"/>
          <p:cNvSpPr/>
          <p:nvPr userDrawn="1"/>
        </p:nvSpPr>
        <p:spPr>
          <a:xfrm rot="13500000">
            <a:off x="5326083" y="1887552"/>
            <a:ext cx="592137" cy="509587"/>
          </a:xfrm>
          <a:custGeom>
            <a:avLst/>
            <a:gdLst>
              <a:gd name="connsiteX0" fmla="*/ 0 w 837618"/>
              <a:gd name="connsiteY0" fmla="*/ 691035 h 691035"/>
              <a:gd name="connsiteX1" fmla="*/ 621233 w 837618"/>
              <a:gd name="connsiteY1" fmla="*/ 523512 h 691035"/>
              <a:gd name="connsiteX2" fmla="*/ 837618 w 837618"/>
              <a:gd name="connsiteY2" fmla="*/ 0 h 691035"/>
            </a:gdLst>
            <a:ahLst/>
            <a:cxnLst>
              <a:cxn ang="0">
                <a:pos x="connsiteX0" y="connsiteY0"/>
              </a:cxn>
              <a:cxn ang="0">
                <a:pos x="connsiteX1" y="connsiteY1"/>
              </a:cxn>
              <a:cxn ang="0">
                <a:pos x="connsiteX2" y="connsiteY2"/>
              </a:cxn>
            </a:cxnLst>
            <a:rect l="l" t="t" r="r" b="b"/>
            <a:pathLst>
              <a:path w="837618" h="691035">
                <a:moveTo>
                  <a:pt x="0" y="691035"/>
                </a:moveTo>
                <a:cubicBezTo>
                  <a:pt x="240815" y="664860"/>
                  <a:pt x="481630" y="638685"/>
                  <a:pt x="621233" y="523512"/>
                </a:cubicBezTo>
                <a:cubicBezTo>
                  <a:pt x="760836" y="408339"/>
                  <a:pt x="795737" y="188464"/>
                  <a:pt x="837618" y="0"/>
                </a:cubicBezTo>
              </a:path>
            </a:pathLst>
          </a:custGeom>
          <a:noFill/>
          <a:ln>
            <a:solidFill>
              <a:srgbClr val="10101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bg-BG" dirty="0">
              <a:latin typeface="Calibri"/>
              <a:cs typeface="Calibri"/>
            </a:endParaRPr>
          </a:p>
        </p:txBody>
      </p:sp>
      <p:sp>
        <p:nvSpPr>
          <p:cNvPr id="2" name="Title 1"/>
          <p:cNvSpPr>
            <a:spLocks noGrp="1"/>
          </p:cNvSpPr>
          <p:nvPr>
            <p:ph type="title"/>
          </p:nvPr>
        </p:nvSpPr>
        <p:spPr/>
        <p:txBody>
          <a:bodyPr/>
          <a:lstStyle>
            <a:lvl1pPr>
              <a:defRPr baseline="0"/>
            </a:lvl1pPr>
          </a:lstStyle>
          <a:p>
            <a:r>
              <a:rPr lang="sv-SE" smtClean="0"/>
              <a:t>Click to edit Master title style</a:t>
            </a:r>
            <a:endParaRPr lang="en-US" dirty="0"/>
          </a:p>
        </p:txBody>
      </p:sp>
    </p:spTree>
    <p:extLst>
      <p:ext uri="{BB962C8B-B14F-4D97-AF65-F5344CB8AC3E}">
        <p14:creationId xmlns:p14="http://schemas.microsoft.com/office/powerpoint/2010/main" val="3961027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egativ">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Calibri"/>
            </a:endParaRPr>
          </a:p>
        </p:txBody>
      </p:sp>
      <p:sp>
        <p:nvSpPr>
          <p:cNvPr id="2" name="Title 1"/>
          <p:cNvSpPr>
            <a:spLocks noGrp="1"/>
          </p:cNvSpPr>
          <p:nvPr>
            <p:ph type="title"/>
          </p:nvPr>
        </p:nvSpPr>
        <p:spPr/>
        <p:txBody>
          <a:bodyPr/>
          <a:lstStyle>
            <a:lvl1pPr>
              <a:defRPr>
                <a:solidFill>
                  <a:srgbClr val="FFFFFF"/>
                </a:solidFill>
              </a:defRPr>
            </a:lvl1pPr>
          </a:lstStyle>
          <a:p>
            <a:r>
              <a:rPr lang="sv-SE" smtClean="0"/>
              <a:t>Click to edit Master title style</a:t>
            </a:r>
            <a:endParaRPr lang="en-US"/>
          </a:p>
        </p:txBody>
      </p:sp>
      <p:sp>
        <p:nvSpPr>
          <p:cNvPr id="5" name="Content Placeholder 4"/>
          <p:cNvSpPr>
            <a:spLocks noGrp="1"/>
          </p:cNvSpPr>
          <p:nvPr>
            <p:ph sz="quarter" idx="11"/>
          </p:nvPr>
        </p:nvSpPr>
        <p:spPr>
          <a:xfrm>
            <a:off x="457200" y="1295400"/>
            <a:ext cx="8153400" cy="5029200"/>
          </a:xfrm>
        </p:spPr>
        <p:txBody>
          <a:bodyPr/>
          <a:lstStyle>
            <a:lvl1pPr>
              <a:buClr>
                <a:schemeClr val="bg1"/>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sv-SE" dirty="0" err="1" smtClean="0"/>
              <a:t>Click</a:t>
            </a:r>
            <a:r>
              <a:rPr lang="sv-SE" dirty="0" smtClean="0"/>
              <a:t> </a:t>
            </a:r>
            <a:r>
              <a:rPr lang="sv-SE" dirty="0" err="1" smtClean="0"/>
              <a:t>to</a:t>
            </a:r>
            <a:r>
              <a:rPr lang="sv-SE" dirty="0" smtClean="0"/>
              <a:t> </a:t>
            </a:r>
            <a:r>
              <a:rPr lang="sv-SE" dirty="0" err="1" smtClean="0"/>
              <a:t>edit</a:t>
            </a:r>
            <a:r>
              <a:rPr lang="sv-SE" dirty="0" smtClean="0"/>
              <a:t> Master text </a:t>
            </a:r>
            <a:r>
              <a:rPr lang="sv-SE" dirty="0" err="1" smtClean="0"/>
              <a:t>styles</a:t>
            </a:r>
            <a:endParaRPr lang="sv-SE" dirty="0" smtClean="0"/>
          </a:p>
          <a:p>
            <a:pPr lvl="1"/>
            <a:r>
              <a:rPr lang="sv-SE" dirty="0" smtClean="0"/>
              <a:t>Second </a:t>
            </a:r>
            <a:r>
              <a:rPr lang="sv-SE" dirty="0" err="1" smtClean="0"/>
              <a:t>level</a:t>
            </a:r>
            <a:endParaRPr lang="sv-SE" dirty="0" smtClean="0"/>
          </a:p>
          <a:p>
            <a:pPr lvl="2"/>
            <a:r>
              <a:rPr lang="sv-SE" dirty="0" err="1" smtClean="0"/>
              <a:t>Third</a:t>
            </a:r>
            <a:r>
              <a:rPr lang="sv-SE" dirty="0" smtClean="0"/>
              <a:t> </a:t>
            </a:r>
            <a:r>
              <a:rPr lang="sv-SE" dirty="0" err="1" smtClean="0"/>
              <a:t>level</a:t>
            </a:r>
            <a:endParaRPr lang="sv-SE" dirty="0" smtClean="0"/>
          </a:p>
          <a:p>
            <a:pPr lvl="3"/>
            <a:r>
              <a:rPr lang="sv-SE" dirty="0" err="1" smtClean="0"/>
              <a:t>Fourth</a:t>
            </a:r>
            <a:r>
              <a:rPr lang="sv-SE" dirty="0" smtClean="0"/>
              <a:t> </a:t>
            </a:r>
            <a:r>
              <a:rPr lang="sv-SE" dirty="0" err="1" smtClean="0"/>
              <a:t>level</a:t>
            </a:r>
            <a:endParaRPr lang="sv-SE" dirty="0" smtClean="0"/>
          </a:p>
          <a:p>
            <a:pPr lvl="4"/>
            <a:r>
              <a:rPr lang="sv-SE" dirty="0" err="1" smtClean="0"/>
              <a:t>Fifth</a:t>
            </a:r>
            <a:r>
              <a:rPr lang="sv-SE" dirty="0" smtClean="0"/>
              <a:t> </a:t>
            </a:r>
            <a:r>
              <a:rPr lang="sv-SE" dirty="0" err="1" smtClean="0"/>
              <a:t>level</a:t>
            </a:r>
            <a:endParaRPr lang="en-US" dirty="0"/>
          </a:p>
        </p:txBody>
      </p:sp>
    </p:spTree>
    <p:extLst>
      <p:ext uri="{BB962C8B-B14F-4D97-AF65-F5344CB8AC3E}">
        <p14:creationId xmlns:p14="http://schemas.microsoft.com/office/powerpoint/2010/main" val="897386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09600" y="1524000"/>
            <a:ext cx="7772400" cy="1905000"/>
          </a:xfrm>
        </p:spPr>
        <p:txBody>
          <a:bodyPr/>
          <a:lstStyle>
            <a:lvl1pPr>
              <a:defRPr sz="4400"/>
            </a:lvl1pPr>
          </a:lstStyle>
          <a:p>
            <a:r>
              <a:rPr lang="en-US" dirty="0" smtClean="0"/>
              <a:t>Click to edit Master title style</a:t>
            </a:r>
            <a:endParaRPr lang="en-JM" dirty="0"/>
          </a:p>
        </p:txBody>
      </p:sp>
      <p:sp>
        <p:nvSpPr>
          <p:cNvPr id="18" name="Content Placeholder 17"/>
          <p:cNvSpPr>
            <a:spLocks noGrp="1"/>
          </p:cNvSpPr>
          <p:nvPr>
            <p:ph sz="quarter" idx="10" hasCustomPrompt="1"/>
          </p:nvPr>
        </p:nvSpPr>
        <p:spPr>
          <a:xfrm>
            <a:off x="685800" y="3581400"/>
            <a:ext cx="6629400" cy="457200"/>
          </a:xfrm>
        </p:spPr>
        <p:txBody>
          <a:bodyPr/>
          <a:lstStyle>
            <a:lvl1pPr marL="0" indent="0">
              <a:buNone/>
              <a:defRPr sz="2000" baseline="0">
                <a:solidFill>
                  <a:schemeClr val="accent5"/>
                </a:solidFill>
                <a:latin typeface="Calibri"/>
                <a:cs typeface="Calibri"/>
              </a:defRPr>
            </a:lvl1pPr>
            <a:lvl2pPr marL="457200" indent="0">
              <a:buNone/>
              <a:defRPr sz="2800"/>
            </a:lvl2pPr>
            <a:lvl3pPr marL="914400" indent="0">
              <a:buNone/>
              <a:defRPr sz="2800"/>
            </a:lvl3pPr>
            <a:lvl4pPr marL="1371600" indent="0">
              <a:buNone/>
              <a:defRPr sz="2800"/>
            </a:lvl4pPr>
            <a:lvl5pPr marL="1828800" indent="0">
              <a:buNone/>
              <a:defRPr sz="2800"/>
            </a:lvl5pPr>
          </a:lstStyle>
          <a:p>
            <a:pPr lvl="0"/>
            <a:r>
              <a:rPr lang="sv-SE" dirty="0" err="1" smtClean="0"/>
              <a:t>Title</a:t>
            </a:r>
            <a:r>
              <a:rPr lang="sv-SE" dirty="0" smtClean="0"/>
              <a:t> 2</a:t>
            </a:r>
          </a:p>
        </p:txBody>
      </p:sp>
      <p:sp>
        <p:nvSpPr>
          <p:cNvPr id="19" name="Content Placeholder 17"/>
          <p:cNvSpPr>
            <a:spLocks noGrp="1"/>
          </p:cNvSpPr>
          <p:nvPr>
            <p:ph sz="quarter" idx="11" hasCustomPrompt="1"/>
          </p:nvPr>
        </p:nvSpPr>
        <p:spPr>
          <a:xfrm>
            <a:off x="685800" y="4140200"/>
            <a:ext cx="6629400" cy="762000"/>
          </a:xfrm>
        </p:spPr>
        <p:txBody>
          <a:bodyPr/>
          <a:lstStyle>
            <a:lvl1pPr marL="0" marR="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sz="1600" baseline="0">
                <a:solidFill>
                  <a:schemeClr val="accent5"/>
                </a:solidFill>
                <a:latin typeface="Calibri"/>
                <a:cs typeface="Calibri"/>
              </a:defRPr>
            </a:lvl1pPr>
            <a:lvl2pPr marL="457200" indent="0">
              <a:buNone/>
              <a:defRPr sz="2800"/>
            </a:lvl2pPr>
            <a:lvl3pPr marL="914400" indent="0">
              <a:buNone/>
              <a:defRPr sz="2800"/>
            </a:lvl3pPr>
            <a:lvl4pPr marL="1371600" indent="0">
              <a:buNone/>
              <a:defRPr sz="2800"/>
            </a:lvl4pPr>
            <a:lvl5pPr marL="1828800" indent="0">
              <a:buNone/>
              <a:defRPr sz="2800"/>
            </a:lvl5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charset="2"/>
              <a:buNone/>
              <a:tabLst/>
              <a:defRPr/>
            </a:pP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 </a:t>
            </a:r>
            <a:r>
              <a:rPr lang="sv-SE" dirty="0" err="1" smtClean="0"/>
              <a:t>Lorem</a:t>
            </a:r>
            <a:r>
              <a:rPr lang="sv-SE" dirty="0" smtClean="0"/>
              <a:t> </a:t>
            </a:r>
            <a:r>
              <a:rPr lang="sv-SE" dirty="0" err="1" smtClean="0"/>
              <a:t>ipsum</a:t>
            </a:r>
            <a:r>
              <a:rPr lang="sv-SE" dirty="0" smtClean="0"/>
              <a:t> </a:t>
            </a:r>
            <a:r>
              <a:rPr lang="sv-SE" dirty="0" err="1" smtClean="0"/>
              <a:t>dolor</a:t>
            </a:r>
            <a:r>
              <a:rPr lang="sv-SE" dirty="0" smtClean="0"/>
              <a:t> </a:t>
            </a:r>
            <a:r>
              <a:rPr lang="sv-SE" dirty="0" err="1" smtClean="0"/>
              <a:t>sit</a:t>
            </a:r>
            <a:r>
              <a:rPr lang="sv-SE" dirty="0" smtClean="0"/>
              <a:t> </a:t>
            </a:r>
            <a:r>
              <a:rPr lang="sv-SE" dirty="0" err="1" smtClean="0"/>
              <a:t>amet</a:t>
            </a:r>
            <a:r>
              <a:rPr lang="sv-SE" dirty="0" smtClean="0"/>
              <a:t>, </a:t>
            </a:r>
            <a:r>
              <a:rPr lang="sv-SE" dirty="0" err="1" smtClean="0"/>
              <a:t>consectetur</a:t>
            </a:r>
            <a:r>
              <a:rPr lang="sv-SE" dirty="0" smtClean="0"/>
              <a:t> </a:t>
            </a:r>
            <a:r>
              <a:rPr lang="sv-SE" dirty="0" err="1" smtClean="0"/>
              <a:t>adipisicing</a:t>
            </a:r>
            <a:r>
              <a:rPr lang="sv-SE" dirty="0" smtClean="0"/>
              <a:t> elit.</a:t>
            </a:r>
          </a:p>
          <a:p>
            <a:pPr lvl="0"/>
            <a:endParaRPr lang="sv-SE" dirty="0" smtClean="0"/>
          </a:p>
        </p:txBody>
      </p:sp>
    </p:spTree>
    <p:extLst>
      <p:ext uri="{BB962C8B-B14F-4D97-AF65-F5344CB8AC3E}">
        <p14:creationId xmlns:p14="http://schemas.microsoft.com/office/powerpoint/2010/main" val="3999032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sp>
        <p:nvSpPr>
          <p:cNvPr id="5" name="Rectangle 4"/>
          <p:cNvSpPr/>
          <p:nvPr userDrawn="1"/>
        </p:nvSpPr>
        <p:spPr>
          <a:xfrm>
            <a:off x="0" y="0"/>
            <a:ext cx="9220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Calibri"/>
              <a:cs typeface="Calibri"/>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Calibri"/>
                <a:cs typeface="Calibri"/>
              </a:defRPr>
            </a:lvl1pPr>
          </a:lstStyle>
          <a:p>
            <a:pPr lvl="0"/>
            <a:endParaRPr lang="en-JM" dirty="0"/>
          </a:p>
        </p:txBody>
      </p:sp>
      <p:sp>
        <p:nvSpPr>
          <p:cNvPr id="8" name="Text Placeholder 9"/>
          <p:cNvSpPr>
            <a:spLocks noGrp="1"/>
          </p:cNvSpPr>
          <p:nvPr>
            <p:ph type="body" sz="quarter" idx="14"/>
          </p:nvPr>
        </p:nvSpPr>
        <p:spPr>
          <a:xfrm>
            <a:off x="2819400" y="3835400"/>
            <a:ext cx="5791200" cy="2133600"/>
          </a:xfrm>
        </p:spPr>
        <p:txBody>
          <a:bodyPr>
            <a:normAutofit/>
          </a:bodyPr>
          <a:lstStyle>
            <a:lvl1pPr>
              <a:buNone/>
              <a:defRPr sz="2400" b="0" i="0">
                <a:solidFill>
                  <a:schemeClr val="bg1"/>
                </a:solidFill>
                <a:latin typeface="Calibri"/>
                <a:cs typeface="Calibri"/>
              </a:defRPr>
            </a:lvl1pPr>
          </a:lstStyle>
          <a:p>
            <a:pPr lvl="0"/>
            <a:endParaRPr lang="en-JM" dirty="0"/>
          </a:p>
        </p:txBody>
      </p:sp>
      <p:sp>
        <p:nvSpPr>
          <p:cNvPr id="3" name="Content Placeholder 2"/>
          <p:cNvSpPr>
            <a:spLocks noGrp="1"/>
          </p:cNvSpPr>
          <p:nvPr>
            <p:ph sz="quarter" idx="15"/>
          </p:nvPr>
        </p:nvSpPr>
        <p:spPr>
          <a:xfrm>
            <a:off x="1905000" y="2743200"/>
            <a:ext cx="838200" cy="864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Calibri"/>
                <a:cs typeface="Calibri"/>
              </a:defRPr>
            </a:lvl1pPr>
          </a:lstStyle>
          <a:p>
            <a:pPr lvl="0"/>
            <a:endParaRPr lang="en-JM" dirty="0"/>
          </a:p>
        </p:txBody>
      </p:sp>
    </p:spTree>
    <p:extLst>
      <p:ext uri="{BB962C8B-B14F-4D97-AF65-F5344CB8AC3E}">
        <p14:creationId xmlns:p14="http://schemas.microsoft.com/office/powerpoint/2010/main" val="2189296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hapter slide">
    <p:spTree>
      <p:nvGrpSpPr>
        <p:cNvPr id="1" name=""/>
        <p:cNvGrpSpPr/>
        <p:nvPr/>
      </p:nvGrpSpPr>
      <p:grpSpPr>
        <a:xfrm>
          <a:off x="0" y="0"/>
          <a:ext cx="0" cy="0"/>
          <a:chOff x="0" y="0"/>
          <a:chExt cx="0" cy="0"/>
        </a:xfrm>
      </p:grpSpPr>
      <p:sp>
        <p:nvSpPr>
          <p:cNvPr id="5" name="Rectangle 4"/>
          <p:cNvSpPr/>
          <p:nvPr userDrawn="1"/>
        </p:nvSpPr>
        <p:spPr>
          <a:xfrm>
            <a:off x="0" y="0"/>
            <a:ext cx="9144000" cy="6883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Calibri"/>
              <a:cs typeface="Calibri"/>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Calibri"/>
                <a:cs typeface="Calibri"/>
              </a:defRPr>
            </a:lvl1pPr>
          </a:lstStyle>
          <a:p>
            <a:pPr lvl="0"/>
            <a:endParaRPr lang="en-JM" dirty="0"/>
          </a:p>
        </p:txBody>
      </p:sp>
      <p:sp>
        <p:nvSpPr>
          <p:cNvPr id="8" name="Text Placeholder 9"/>
          <p:cNvSpPr>
            <a:spLocks noGrp="1"/>
          </p:cNvSpPr>
          <p:nvPr>
            <p:ph type="body" sz="quarter" idx="14"/>
          </p:nvPr>
        </p:nvSpPr>
        <p:spPr>
          <a:xfrm>
            <a:off x="2819400" y="3733800"/>
            <a:ext cx="5943600" cy="2590800"/>
          </a:xfrm>
        </p:spPr>
        <p:txBody>
          <a:bodyPr>
            <a:normAutofit/>
          </a:bodyPr>
          <a:lstStyle>
            <a:lvl1pPr>
              <a:buNone/>
              <a:defRPr sz="2400" b="0" i="0">
                <a:solidFill>
                  <a:schemeClr val="bg1"/>
                </a:solidFill>
                <a:latin typeface="Calibri"/>
                <a:cs typeface="Calibri"/>
              </a:defRPr>
            </a:lvl1pPr>
          </a:lstStyle>
          <a:p>
            <a:pPr lvl="0"/>
            <a:endParaRPr lang="en-JM" dirty="0"/>
          </a:p>
        </p:txBody>
      </p:sp>
      <p:sp>
        <p:nvSpPr>
          <p:cNvPr id="3" name="Content Placeholder 2"/>
          <p:cNvSpPr>
            <a:spLocks noGrp="1"/>
          </p:cNvSpPr>
          <p:nvPr>
            <p:ph sz="quarter" idx="15"/>
          </p:nvPr>
        </p:nvSpPr>
        <p:spPr>
          <a:xfrm>
            <a:off x="1905000" y="2743200"/>
            <a:ext cx="838200" cy="864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Calibri"/>
                <a:cs typeface="Calibri"/>
              </a:defRPr>
            </a:lvl1pPr>
          </a:lstStyle>
          <a:p>
            <a:pPr lvl="0"/>
            <a:endParaRPr lang="en-JM" dirty="0"/>
          </a:p>
        </p:txBody>
      </p:sp>
    </p:spTree>
    <p:extLst>
      <p:ext uri="{BB962C8B-B14F-4D97-AF65-F5344CB8AC3E}">
        <p14:creationId xmlns:p14="http://schemas.microsoft.com/office/powerpoint/2010/main" val="1707806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Calibri"/>
              <a:cs typeface="Calibri"/>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Calibri"/>
                <a:cs typeface="Calibri"/>
              </a:defRPr>
            </a:lvl1pPr>
          </a:lstStyle>
          <a:p>
            <a:pPr lvl="0"/>
            <a:endParaRPr lang="en-JM" dirty="0"/>
          </a:p>
        </p:txBody>
      </p:sp>
      <p:sp>
        <p:nvSpPr>
          <p:cNvPr id="8" name="Text Placeholder 9"/>
          <p:cNvSpPr>
            <a:spLocks noGrp="1"/>
          </p:cNvSpPr>
          <p:nvPr>
            <p:ph type="body" sz="quarter" idx="14"/>
          </p:nvPr>
        </p:nvSpPr>
        <p:spPr>
          <a:xfrm>
            <a:off x="2819400" y="3784600"/>
            <a:ext cx="6019800" cy="2286000"/>
          </a:xfrm>
        </p:spPr>
        <p:txBody>
          <a:bodyPr>
            <a:normAutofit/>
          </a:bodyPr>
          <a:lstStyle>
            <a:lvl1pPr>
              <a:buNone/>
              <a:defRPr sz="2400" b="0" i="0">
                <a:solidFill>
                  <a:schemeClr val="bg1"/>
                </a:solidFill>
                <a:latin typeface="+mn-lt"/>
                <a:cs typeface="Calibri"/>
              </a:defRPr>
            </a:lvl1pPr>
          </a:lstStyle>
          <a:p>
            <a:pPr lvl="0"/>
            <a:endParaRPr lang="en-JM" dirty="0"/>
          </a:p>
        </p:txBody>
      </p:sp>
      <p:sp>
        <p:nvSpPr>
          <p:cNvPr id="3" name="Content Placeholder 2"/>
          <p:cNvSpPr>
            <a:spLocks noGrp="1"/>
          </p:cNvSpPr>
          <p:nvPr>
            <p:ph sz="quarter" idx="15"/>
          </p:nvPr>
        </p:nvSpPr>
        <p:spPr>
          <a:xfrm>
            <a:off x="1905000" y="2743200"/>
            <a:ext cx="838200" cy="864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Calibri"/>
                <a:cs typeface="Calibri"/>
              </a:defRPr>
            </a:lvl1pPr>
          </a:lstStyle>
          <a:p>
            <a:pPr lvl="0"/>
            <a:endParaRPr lang="en-JM" dirty="0"/>
          </a:p>
        </p:txBody>
      </p:sp>
    </p:spTree>
    <p:extLst>
      <p:ext uri="{BB962C8B-B14F-4D97-AF65-F5344CB8AC3E}">
        <p14:creationId xmlns:p14="http://schemas.microsoft.com/office/powerpoint/2010/main" val="1863773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hapter slid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JM" dirty="0">
              <a:latin typeface="Calibri"/>
              <a:cs typeface="Calibri"/>
            </a:endParaRPr>
          </a:p>
        </p:txBody>
      </p:sp>
      <p:sp>
        <p:nvSpPr>
          <p:cNvPr id="7" name="Text Placeholder 9"/>
          <p:cNvSpPr>
            <a:spLocks noGrp="1"/>
          </p:cNvSpPr>
          <p:nvPr>
            <p:ph type="body" sz="quarter" idx="13"/>
          </p:nvPr>
        </p:nvSpPr>
        <p:spPr>
          <a:xfrm>
            <a:off x="2819400" y="2819400"/>
            <a:ext cx="4876800" cy="762000"/>
          </a:xfrm>
        </p:spPr>
        <p:txBody>
          <a:bodyPr>
            <a:normAutofit/>
          </a:bodyPr>
          <a:lstStyle>
            <a:lvl1pPr>
              <a:buNone/>
              <a:defRPr sz="4400" b="0" i="0">
                <a:solidFill>
                  <a:schemeClr val="bg1"/>
                </a:solidFill>
                <a:latin typeface="Calibri"/>
                <a:cs typeface="Calibri"/>
              </a:defRPr>
            </a:lvl1pPr>
          </a:lstStyle>
          <a:p>
            <a:pPr lvl="0"/>
            <a:endParaRPr lang="en-JM" dirty="0"/>
          </a:p>
        </p:txBody>
      </p:sp>
      <p:sp>
        <p:nvSpPr>
          <p:cNvPr id="8" name="Text Placeholder 9"/>
          <p:cNvSpPr>
            <a:spLocks noGrp="1"/>
          </p:cNvSpPr>
          <p:nvPr>
            <p:ph type="body" sz="quarter" idx="14"/>
          </p:nvPr>
        </p:nvSpPr>
        <p:spPr>
          <a:xfrm>
            <a:off x="2819400" y="3733800"/>
            <a:ext cx="5791200" cy="1905000"/>
          </a:xfrm>
        </p:spPr>
        <p:txBody>
          <a:bodyPr>
            <a:normAutofit/>
          </a:bodyPr>
          <a:lstStyle>
            <a:lvl1pPr>
              <a:buNone/>
              <a:defRPr sz="2400" b="0" i="0">
                <a:solidFill>
                  <a:schemeClr val="bg1"/>
                </a:solidFill>
                <a:latin typeface="Calibri"/>
                <a:cs typeface="Calibri"/>
              </a:defRPr>
            </a:lvl1pPr>
          </a:lstStyle>
          <a:p>
            <a:pPr lvl="0"/>
            <a:endParaRPr lang="en-JM" dirty="0"/>
          </a:p>
        </p:txBody>
      </p:sp>
      <p:sp>
        <p:nvSpPr>
          <p:cNvPr id="3" name="Content Placeholder 2"/>
          <p:cNvSpPr>
            <a:spLocks noGrp="1"/>
          </p:cNvSpPr>
          <p:nvPr>
            <p:ph sz="quarter" idx="15"/>
          </p:nvPr>
        </p:nvSpPr>
        <p:spPr>
          <a:xfrm>
            <a:off x="1905000" y="2743200"/>
            <a:ext cx="838200" cy="864000"/>
          </a:xfrm>
          <a:prstGeom prst="ellipse">
            <a:avLst/>
          </a:prstGeom>
          <a:solidFill>
            <a:schemeClr val="bg1"/>
          </a:solidFill>
          <a:ln>
            <a:noFill/>
          </a:ln>
        </p:spPr>
        <p:txBody>
          <a:bodyPr tIns="0" bIns="93600" anchor="ctr"/>
          <a:lstStyle>
            <a:lvl1pPr marL="0" indent="0" algn="ctr">
              <a:buFontTx/>
              <a:buNone/>
              <a:defRPr b="0" i="0">
                <a:ln>
                  <a:noFill/>
                </a:ln>
                <a:solidFill>
                  <a:schemeClr val="tx1"/>
                </a:solidFill>
                <a:latin typeface="Calibri"/>
                <a:cs typeface="Calibri"/>
              </a:defRPr>
            </a:lvl1pPr>
          </a:lstStyle>
          <a:p>
            <a:pPr lvl="0"/>
            <a:endParaRPr lang="en-JM" dirty="0"/>
          </a:p>
        </p:txBody>
      </p:sp>
    </p:spTree>
    <p:extLst>
      <p:ext uri="{BB962C8B-B14F-4D97-AF65-F5344CB8AC3E}">
        <p14:creationId xmlns:p14="http://schemas.microsoft.com/office/powerpoint/2010/main" val="368151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30" Type="http://schemas.openxmlformats.org/officeDocument/2006/relationships/slideLayout" Target="../slideLayouts/slideLayout30.xml"/><Relationship Id="rId31" Type="http://schemas.openxmlformats.org/officeDocument/2006/relationships/slideLayout" Target="../slideLayouts/slideLayout31.xml"/><Relationship Id="rId32" Type="http://schemas.openxmlformats.org/officeDocument/2006/relationships/slideLayout" Target="../slideLayouts/slideLayout32.xml"/><Relationship Id="rId9" Type="http://schemas.openxmlformats.org/officeDocument/2006/relationships/slideLayout" Target="../slideLayouts/slideLayout9.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33" Type="http://schemas.openxmlformats.org/officeDocument/2006/relationships/slideLayout" Target="../slideLayouts/slideLayout33.xml"/><Relationship Id="rId34" Type="http://schemas.openxmlformats.org/officeDocument/2006/relationships/slideLayout" Target="../slideLayouts/slideLayout34.xml"/><Relationship Id="rId35" Type="http://schemas.openxmlformats.org/officeDocument/2006/relationships/theme" Target="../theme/theme1.xml"/><Relationship Id="rId36" Type="http://schemas.openxmlformats.org/officeDocument/2006/relationships/image" Target="../media/image1.jp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36">
            <a:extLst>
              <a:ext uri="{28A0092B-C50C-407E-A947-70E740481C1C}">
                <a14:useLocalDpi xmlns:a14="http://schemas.microsoft.com/office/drawing/2010/main" val="0"/>
              </a:ext>
            </a:extLst>
          </a:blip>
          <a:stretch>
            <a:fillRect/>
          </a:stretch>
        </p:blipFill>
        <p:spPr>
          <a:xfrm>
            <a:off x="13085" y="0"/>
            <a:ext cx="9144000" cy="6858000"/>
          </a:xfrm>
          <a:prstGeom prst="rect">
            <a:avLst/>
          </a:prstGeom>
        </p:spPr>
      </p:pic>
      <p:sp>
        <p:nvSpPr>
          <p:cNvPr id="1028" name="Title Placeholder 1"/>
          <p:cNvSpPr>
            <a:spLocks noGrp="1"/>
          </p:cNvSpPr>
          <p:nvPr>
            <p:ph type="title"/>
          </p:nvPr>
        </p:nvSpPr>
        <p:spPr bwMode="auto">
          <a:xfrm>
            <a:off x="457200" y="274637"/>
            <a:ext cx="82296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a:t>
            </a:r>
            <a:r>
              <a:rPr lang="sv-SE" noProof="0" dirty="0" err="1" smtClean="0"/>
              <a:t>title</a:t>
            </a:r>
            <a:r>
              <a:rPr lang="sv-SE" noProof="0" dirty="0" smtClean="0"/>
              <a:t> style</a:t>
            </a:r>
            <a:endParaRPr lang="sv-SE" noProof="0" dirty="0"/>
          </a:p>
        </p:txBody>
      </p:sp>
      <p:sp>
        <p:nvSpPr>
          <p:cNvPr id="1029" name="Text Placeholder 2"/>
          <p:cNvSpPr>
            <a:spLocks noGrp="1"/>
          </p:cNvSpPr>
          <p:nvPr>
            <p:ph type="body" idx="1"/>
          </p:nvPr>
        </p:nvSpPr>
        <p:spPr bwMode="auto">
          <a:xfrm>
            <a:off x="457200" y="13716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sv-SE" noProof="0" dirty="0" err="1" smtClean="0"/>
              <a:t>Click</a:t>
            </a:r>
            <a:r>
              <a:rPr lang="sv-SE" noProof="0" dirty="0" smtClean="0"/>
              <a:t> </a:t>
            </a:r>
            <a:r>
              <a:rPr lang="sv-SE" noProof="0" dirty="0" err="1" smtClean="0"/>
              <a:t>to</a:t>
            </a:r>
            <a:r>
              <a:rPr lang="sv-SE" noProof="0" dirty="0" smtClean="0"/>
              <a:t> </a:t>
            </a:r>
            <a:r>
              <a:rPr lang="sv-SE" noProof="0" dirty="0" err="1" smtClean="0"/>
              <a:t>edit</a:t>
            </a:r>
            <a:r>
              <a:rPr lang="sv-SE" noProof="0" dirty="0" smtClean="0"/>
              <a:t> Master text </a:t>
            </a:r>
            <a:r>
              <a:rPr lang="sv-SE" noProof="0" dirty="0" err="1" smtClean="0"/>
              <a:t>styles</a:t>
            </a:r>
            <a:endParaRPr lang="sv-SE" noProof="0" dirty="0" smtClean="0"/>
          </a:p>
          <a:p>
            <a:pPr lvl="1"/>
            <a:r>
              <a:rPr lang="sv-SE" noProof="0" dirty="0" smtClean="0"/>
              <a:t>Second </a:t>
            </a:r>
            <a:r>
              <a:rPr lang="sv-SE" noProof="0" dirty="0" err="1" smtClean="0"/>
              <a:t>level</a:t>
            </a:r>
            <a:endParaRPr lang="sv-SE" noProof="0" dirty="0" smtClean="0"/>
          </a:p>
          <a:p>
            <a:pPr lvl="2"/>
            <a:r>
              <a:rPr lang="sv-SE" noProof="0" dirty="0" err="1" smtClean="0"/>
              <a:t>Third</a:t>
            </a:r>
            <a:r>
              <a:rPr lang="sv-SE" noProof="0" dirty="0" smtClean="0"/>
              <a:t> </a:t>
            </a:r>
            <a:r>
              <a:rPr lang="sv-SE" noProof="0" dirty="0" err="1" smtClean="0"/>
              <a:t>level</a:t>
            </a:r>
            <a:endParaRPr lang="sv-SE" noProof="0" dirty="0" smtClean="0"/>
          </a:p>
          <a:p>
            <a:pPr lvl="3"/>
            <a:r>
              <a:rPr lang="sv-SE" noProof="0" dirty="0" err="1" smtClean="0"/>
              <a:t>Fourth</a:t>
            </a:r>
            <a:r>
              <a:rPr lang="sv-SE" noProof="0" dirty="0" smtClean="0"/>
              <a:t> </a:t>
            </a:r>
            <a:r>
              <a:rPr lang="sv-SE" noProof="0" dirty="0" err="1" smtClean="0"/>
              <a:t>level</a:t>
            </a:r>
            <a:endParaRPr lang="sv-SE" noProof="0" dirty="0" smtClean="0"/>
          </a:p>
          <a:p>
            <a:pPr lvl="4"/>
            <a:r>
              <a:rPr lang="sv-SE" noProof="0" dirty="0" err="1" smtClean="0"/>
              <a:t>Fifth</a:t>
            </a:r>
            <a:r>
              <a:rPr lang="sv-SE" noProof="0" dirty="0" smtClean="0"/>
              <a:t> </a:t>
            </a:r>
            <a:r>
              <a:rPr lang="sv-SE" noProof="0" dirty="0" err="1" smtClean="0"/>
              <a:t>level</a:t>
            </a:r>
            <a:endParaRPr lang="sv-SE" noProof="0" dirty="0"/>
          </a:p>
        </p:txBody>
      </p:sp>
      <p:grpSp>
        <p:nvGrpSpPr>
          <p:cNvPr id="1031" name="Group 19"/>
          <p:cNvGrpSpPr>
            <a:grpSpLocks/>
          </p:cNvGrpSpPr>
          <p:nvPr userDrawn="1"/>
        </p:nvGrpSpPr>
        <p:grpSpPr bwMode="auto">
          <a:xfrm>
            <a:off x="549275" y="914400"/>
            <a:ext cx="8045450" cy="9525"/>
            <a:chOff x="548640" y="914400"/>
            <a:chExt cx="8046720" cy="9144"/>
          </a:xfrm>
        </p:grpSpPr>
        <p:cxnSp>
          <p:nvCxnSpPr>
            <p:cNvPr id="18" name="Straight Connector 17"/>
            <p:cNvCxnSpPr/>
            <p:nvPr userDrawn="1"/>
          </p:nvCxnSpPr>
          <p:spPr>
            <a:xfrm>
              <a:off x="548640" y="914400"/>
              <a:ext cx="80467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548640" y="923544"/>
              <a:ext cx="804672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cSld>
  <p:clrMap bg1="lt1" tx1="dk1" bg2="lt2" tx2="dk2" accent1="accent1" accent2="accent2" accent3="accent3" accent4="accent4" accent5="accent5" accent6="accent6" hlink="hlink" folHlink="folHlink"/>
  <p:sldLayoutIdLst>
    <p:sldLayoutId id="2147483940" r:id="rId1"/>
    <p:sldLayoutId id="2147483945" r:id="rId2"/>
    <p:sldLayoutId id="2147483948" r:id="rId3"/>
    <p:sldLayoutId id="2147483941" r:id="rId4"/>
    <p:sldLayoutId id="2147483922" r:id="rId5"/>
    <p:sldLayoutId id="2147483927" r:id="rId6"/>
    <p:sldLayoutId id="2147483936" r:id="rId7"/>
    <p:sldLayoutId id="2147483939" r:id="rId8"/>
    <p:sldLayoutId id="2147483937" r:id="rId9"/>
    <p:sldLayoutId id="2147483938" r:id="rId10"/>
    <p:sldLayoutId id="2147483942" r:id="rId11"/>
    <p:sldLayoutId id="2147483944" r:id="rId12"/>
    <p:sldLayoutId id="2147483911" r:id="rId13"/>
    <p:sldLayoutId id="2147483912" r:id="rId14"/>
    <p:sldLayoutId id="2147483923" r:id="rId15"/>
    <p:sldLayoutId id="2147483913" r:id="rId16"/>
    <p:sldLayoutId id="2147483924" r:id="rId17"/>
    <p:sldLayoutId id="2147483914" r:id="rId18"/>
    <p:sldLayoutId id="2147483915" r:id="rId19"/>
    <p:sldLayoutId id="2147483916" r:id="rId20"/>
    <p:sldLayoutId id="2147483917" r:id="rId21"/>
    <p:sldLayoutId id="2147483925" r:id="rId22"/>
    <p:sldLayoutId id="2147483926" r:id="rId23"/>
    <p:sldLayoutId id="2147483918" r:id="rId24"/>
    <p:sldLayoutId id="2147483919" r:id="rId25"/>
    <p:sldLayoutId id="2147483920" r:id="rId26"/>
    <p:sldLayoutId id="2147483921" r:id="rId27"/>
    <p:sldLayoutId id="2147483929" r:id="rId28"/>
    <p:sldLayoutId id="2147483930" r:id="rId29"/>
    <p:sldLayoutId id="2147483931" r:id="rId30"/>
    <p:sldLayoutId id="2147483932" r:id="rId31"/>
    <p:sldLayoutId id="2147483933" r:id="rId32"/>
    <p:sldLayoutId id="2147483934" r:id="rId33"/>
    <p:sldLayoutId id="2147483935" r:id="rId34"/>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hf hdr="0" dt="0"/>
  <p:txStyles>
    <p:titleStyle>
      <a:lvl1pPr algn="l" rtl="0" eaLnBrk="0" fontAlgn="base" hangingPunct="0">
        <a:spcBef>
          <a:spcPct val="0"/>
        </a:spcBef>
        <a:spcAft>
          <a:spcPct val="0"/>
        </a:spcAft>
        <a:defRPr sz="2800" b="1" i="0" kern="1200">
          <a:solidFill>
            <a:srgbClr val="961E90"/>
          </a:solidFill>
          <a:latin typeface="Calibri"/>
          <a:ea typeface="ＭＳ Ｐゴシック" charset="0"/>
          <a:cs typeface="Calibri"/>
        </a:defRPr>
      </a:lvl1pPr>
      <a:lvl2pPr algn="l" rtl="0" eaLnBrk="0" fontAlgn="base" hangingPunct="0">
        <a:spcBef>
          <a:spcPct val="0"/>
        </a:spcBef>
        <a:spcAft>
          <a:spcPct val="0"/>
        </a:spcAft>
        <a:defRPr sz="4400">
          <a:solidFill>
            <a:srgbClr val="961E90"/>
          </a:solidFill>
          <a:latin typeface="Neo Tech Std Light" charset="0"/>
          <a:ea typeface="ＭＳ Ｐゴシック" charset="0"/>
        </a:defRPr>
      </a:lvl2pPr>
      <a:lvl3pPr algn="l" rtl="0" eaLnBrk="0" fontAlgn="base" hangingPunct="0">
        <a:spcBef>
          <a:spcPct val="0"/>
        </a:spcBef>
        <a:spcAft>
          <a:spcPct val="0"/>
        </a:spcAft>
        <a:defRPr sz="4400">
          <a:solidFill>
            <a:srgbClr val="961E90"/>
          </a:solidFill>
          <a:latin typeface="Neo Tech Std Light" charset="0"/>
          <a:ea typeface="ＭＳ Ｐゴシック" charset="0"/>
        </a:defRPr>
      </a:lvl3pPr>
      <a:lvl4pPr algn="l" rtl="0" eaLnBrk="0" fontAlgn="base" hangingPunct="0">
        <a:spcBef>
          <a:spcPct val="0"/>
        </a:spcBef>
        <a:spcAft>
          <a:spcPct val="0"/>
        </a:spcAft>
        <a:defRPr sz="4400">
          <a:solidFill>
            <a:srgbClr val="961E90"/>
          </a:solidFill>
          <a:latin typeface="Neo Tech Std Light" charset="0"/>
          <a:ea typeface="ＭＳ Ｐゴシック" charset="0"/>
        </a:defRPr>
      </a:lvl4pPr>
      <a:lvl5pPr algn="l" rtl="0" eaLnBrk="0" fontAlgn="base" hangingPunct="0">
        <a:spcBef>
          <a:spcPct val="0"/>
        </a:spcBef>
        <a:spcAft>
          <a:spcPct val="0"/>
        </a:spcAft>
        <a:defRPr sz="4400">
          <a:solidFill>
            <a:srgbClr val="961E90"/>
          </a:solidFill>
          <a:latin typeface="Neo Tech Std Light" charset="0"/>
          <a:ea typeface="ＭＳ Ｐゴシック" charset="0"/>
        </a:defRPr>
      </a:lvl5pPr>
      <a:lvl6pPr marL="457200" algn="l" rtl="0" fontAlgn="base">
        <a:spcBef>
          <a:spcPct val="0"/>
        </a:spcBef>
        <a:spcAft>
          <a:spcPct val="0"/>
        </a:spcAft>
        <a:defRPr sz="4400">
          <a:solidFill>
            <a:srgbClr val="961E90"/>
          </a:solidFill>
          <a:latin typeface="PT Sans Narrow" pitchFamily="34" charset="0"/>
        </a:defRPr>
      </a:lvl6pPr>
      <a:lvl7pPr marL="914400" algn="l" rtl="0" fontAlgn="base">
        <a:spcBef>
          <a:spcPct val="0"/>
        </a:spcBef>
        <a:spcAft>
          <a:spcPct val="0"/>
        </a:spcAft>
        <a:defRPr sz="4400">
          <a:solidFill>
            <a:srgbClr val="961E90"/>
          </a:solidFill>
          <a:latin typeface="PT Sans Narrow" pitchFamily="34" charset="0"/>
        </a:defRPr>
      </a:lvl7pPr>
      <a:lvl8pPr marL="1371600" algn="l" rtl="0" fontAlgn="base">
        <a:spcBef>
          <a:spcPct val="0"/>
        </a:spcBef>
        <a:spcAft>
          <a:spcPct val="0"/>
        </a:spcAft>
        <a:defRPr sz="4400">
          <a:solidFill>
            <a:srgbClr val="961E90"/>
          </a:solidFill>
          <a:latin typeface="PT Sans Narrow" pitchFamily="34" charset="0"/>
        </a:defRPr>
      </a:lvl8pPr>
      <a:lvl9pPr marL="1828800" algn="l" rtl="0" fontAlgn="base">
        <a:spcBef>
          <a:spcPct val="0"/>
        </a:spcBef>
        <a:spcAft>
          <a:spcPct val="0"/>
        </a:spcAft>
        <a:defRPr sz="4400">
          <a:solidFill>
            <a:srgbClr val="961E90"/>
          </a:solidFill>
          <a:latin typeface="PT Sans Narrow" pitchFamily="34" charset="0"/>
        </a:defRPr>
      </a:lvl9pPr>
    </p:titleStyle>
    <p:bodyStyle>
      <a:lvl1pPr marL="342900" indent="-342900" algn="l" rtl="0" eaLnBrk="0" fontAlgn="base" hangingPunct="0">
        <a:spcBef>
          <a:spcPct val="20000"/>
        </a:spcBef>
        <a:spcAft>
          <a:spcPct val="0"/>
        </a:spcAft>
        <a:buClr>
          <a:schemeClr val="accent2"/>
        </a:buClr>
        <a:buFont typeface="Wingdings" charset="2"/>
        <a:buChar char="§"/>
        <a:defRPr sz="2800" b="0" i="0" kern="1200">
          <a:solidFill>
            <a:srgbClr val="404040"/>
          </a:solidFill>
          <a:latin typeface="Calibri"/>
          <a:ea typeface="ＭＳ Ｐゴシック" charset="0"/>
          <a:cs typeface="Calibri"/>
        </a:defRPr>
      </a:lvl1pPr>
      <a:lvl2pPr marL="742950" indent="-285750" algn="l" rtl="0" eaLnBrk="0" fontAlgn="base" hangingPunct="0">
        <a:spcBef>
          <a:spcPct val="20000"/>
        </a:spcBef>
        <a:spcAft>
          <a:spcPct val="0"/>
        </a:spcAft>
        <a:buFont typeface="Arial" charset="0"/>
        <a:buChar char="–"/>
        <a:defRPr sz="2400" b="0" i="0" kern="1200">
          <a:solidFill>
            <a:srgbClr val="404040"/>
          </a:solidFill>
          <a:latin typeface="Calibri"/>
          <a:ea typeface="ＭＳ Ｐゴシック" charset="0"/>
          <a:cs typeface="Calibri"/>
        </a:defRPr>
      </a:lvl2pPr>
      <a:lvl3pPr marL="1143000" indent="-228600" algn="l" rtl="0" eaLnBrk="0" fontAlgn="base" hangingPunct="0">
        <a:spcBef>
          <a:spcPct val="20000"/>
        </a:spcBef>
        <a:spcAft>
          <a:spcPct val="0"/>
        </a:spcAft>
        <a:buFont typeface="Arial" charset="0"/>
        <a:buChar char="•"/>
        <a:defRPr sz="2000" b="0" i="0" kern="1200">
          <a:solidFill>
            <a:srgbClr val="404040"/>
          </a:solidFill>
          <a:latin typeface="Calibri"/>
          <a:ea typeface="ＭＳ Ｐゴシック" charset="0"/>
          <a:cs typeface="Calibri"/>
        </a:defRPr>
      </a:lvl3pPr>
      <a:lvl4pPr marL="1600200" indent="-228600" algn="l" rtl="0" eaLnBrk="0" fontAlgn="base" hangingPunct="0">
        <a:spcBef>
          <a:spcPct val="20000"/>
        </a:spcBef>
        <a:spcAft>
          <a:spcPct val="0"/>
        </a:spcAft>
        <a:buFont typeface="Arial" charset="0"/>
        <a:buChar char="–"/>
        <a:defRPr b="0" i="0" kern="1200">
          <a:solidFill>
            <a:srgbClr val="404040"/>
          </a:solidFill>
          <a:latin typeface="Calibri"/>
          <a:ea typeface="ＭＳ Ｐゴシック" charset="0"/>
          <a:cs typeface="Calibri"/>
        </a:defRPr>
      </a:lvl4pPr>
      <a:lvl5pPr marL="2057400" indent="-228600" algn="l" rtl="0" eaLnBrk="0" fontAlgn="base" hangingPunct="0">
        <a:spcBef>
          <a:spcPct val="20000"/>
        </a:spcBef>
        <a:spcAft>
          <a:spcPct val="0"/>
        </a:spcAft>
        <a:buFont typeface="Arial" charset="0"/>
        <a:buChar char="»"/>
        <a:defRPr b="0" i="0" kern="1200">
          <a:solidFill>
            <a:srgbClr val="404040"/>
          </a:solidFill>
          <a:latin typeface="Calibri"/>
          <a:ea typeface="ＭＳ Ｐゴシック" charset="0"/>
          <a:cs typeface="Calibri"/>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8.jpg"/><Relationship Id="rId4" Type="http://schemas.openxmlformats.org/officeDocument/2006/relationships/image" Target="../media/image39.jpg"/><Relationship Id="rId5" Type="http://schemas.openxmlformats.org/officeDocument/2006/relationships/image" Target="../media/image40.jpg"/><Relationship Id="rId6" Type="http://schemas.openxmlformats.org/officeDocument/2006/relationships/image" Target="../media/image41.png"/><Relationship Id="rId1" Type="http://schemas.openxmlformats.org/officeDocument/2006/relationships/slideLayout" Target="../slideLayouts/slideLayout1.xml"/><Relationship Id="rId2" Type="http://schemas.openxmlformats.org/officeDocument/2006/relationships/image" Target="../media/image37.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2.jpg"/><Relationship Id="rId4" Type="http://schemas.openxmlformats.org/officeDocument/2006/relationships/image" Target="../media/image43.jpg"/><Relationship Id="rId5" Type="http://schemas.openxmlformats.org/officeDocument/2006/relationships/image" Target="../media/image44.jpg"/><Relationship Id="rId6" Type="http://schemas.openxmlformats.org/officeDocument/2006/relationships/image" Target="../media/image45.jpg"/><Relationship Id="rId7" Type="http://schemas.openxmlformats.org/officeDocument/2006/relationships/image" Target="../media/image46.jpg"/><Relationship Id="rId8"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4" Type="http://schemas.openxmlformats.org/officeDocument/2006/relationships/image" Target="../media/image43.jpg"/><Relationship Id="rId5" Type="http://schemas.openxmlformats.org/officeDocument/2006/relationships/image" Target="../media/image46.jpg"/><Relationship Id="rId6" Type="http://schemas.openxmlformats.org/officeDocument/2006/relationships/image" Target="../media/image41.png"/><Relationship Id="rId7" Type="http://schemas.openxmlformats.org/officeDocument/2006/relationships/image" Target="../media/image48.jpg"/><Relationship Id="rId8" Type="http://schemas.openxmlformats.org/officeDocument/2006/relationships/image" Target="../media/image49.jpg"/><Relationship Id="rId1" Type="http://schemas.openxmlformats.org/officeDocument/2006/relationships/slideLayout" Target="../slideLayouts/slideLayout2.xml"/><Relationship Id="rId2" Type="http://schemas.openxmlformats.org/officeDocument/2006/relationships/image" Target="../media/image47.jpeg"/></Relationships>
</file>

<file path=ppt/slides/_rels/slide5.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3.jpg"/><Relationship Id="rId5" Type="http://schemas.openxmlformats.org/officeDocument/2006/relationships/image" Target="../media/image48.jpg"/><Relationship Id="rId6" Type="http://schemas.openxmlformats.org/officeDocument/2006/relationships/image" Target="../media/image49.jpg"/><Relationship Id="rId1" Type="http://schemas.openxmlformats.org/officeDocument/2006/relationships/slideLayout" Target="../slideLayouts/slideLayout2.xml"/><Relationship Id="rId2" Type="http://schemas.openxmlformats.org/officeDocument/2006/relationships/image" Target="../media/image50.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1" Type="http://schemas.openxmlformats.org/officeDocument/2006/relationships/image" Target="../media/image60.png"/><Relationship Id="rId12" Type="http://schemas.openxmlformats.org/officeDocument/2006/relationships/image" Target="../media/image61.png"/><Relationship Id="rId13" Type="http://schemas.openxmlformats.org/officeDocument/2006/relationships/image" Target="../media/image62.png"/><Relationship Id="rId14" Type="http://schemas.openxmlformats.org/officeDocument/2006/relationships/image" Target="../media/image63.png"/><Relationship Id="rId15" Type="http://schemas.openxmlformats.org/officeDocument/2006/relationships/image" Target="../media/image64.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7" Type="http://schemas.openxmlformats.org/officeDocument/2006/relationships/image" Target="../media/image56.png"/><Relationship Id="rId8" Type="http://schemas.openxmlformats.org/officeDocument/2006/relationships/image" Target="../media/image57.png"/><Relationship Id="rId9" Type="http://schemas.openxmlformats.org/officeDocument/2006/relationships/image" Target="../media/image58.png"/><Relationship Id="rId10" Type="http://schemas.openxmlformats.org/officeDocument/2006/relationships/image" Target="../media/image5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tres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descr="5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846" y="2110303"/>
            <a:ext cx="899999" cy="899999"/>
          </a:xfrm>
          <a:prstGeom prst="rect">
            <a:avLst/>
          </a:prstGeom>
        </p:spPr>
      </p:pic>
      <p:pic>
        <p:nvPicPr>
          <p:cNvPr id="6" name="Picture 5" descr="6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505" y="3192130"/>
            <a:ext cx="899999" cy="899999"/>
          </a:xfrm>
          <a:prstGeom prst="rect">
            <a:avLst/>
          </a:prstGeom>
        </p:spPr>
      </p:pic>
      <p:pic>
        <p:nvPicPr>
          <p:cNvPr id="7" name="Picture 6" descr="7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845" y="1050011"/>
            <a:ext cx="899999" cy="899999"/>
          </a:xfrm>
          <a:prstGeom prst="rect">
            <a:avLst/>
          </a:prstGeom>
        </p:spPr>
      </p:pic>
      <p:sp>
        <p:nvSpPr>
          <p:cNvPr id="8" name="TextBox 7"/>
          <p:cNvSpPr txBox="1"/>
          <p:nvPr/>
        </p:nvSpPr>
        <p:spPr>
          <a:xfrm>
            <a:off x="1742928" y="1055633"/>
            <a:ext cx="2880702" cy="738664"/>
          </a:xfrm>
          <a:prstGeom prst="rect">
            <a:avLst/>
          </a:prstGeom>
          <a:noFill/>
          <a:effectLst/>
        </p:spPr>
        <p:txBody>
          <a:bodyPr wrap="square" rtlCol="0">
            <a:spAutoFit/>
          </a:bodyPr>
          <a:lstStyle/>
          <a:p>
            <a:r>
              <a:rPr lang="en-US" sz="1400" dirty="0">
                <a:solidFill>
                  <a:srgbClr val="363636"/>
                </a:solidFill>
              </a:rPr>
              <a:t>... of customers </a:t>
            </a:r>
            <a:r>
              <a:rPr lang="en-US" sz="1400" dirty="0" smtClean="0">
                <a:solidFill>
                  <a:srgbClr val="363636"/>
                </a:solidFill>
              </a:rPr>
              <a:t>prefer using </a:t>
            </a:r>
            <a:r>
              <a:rPr lang="en-US" sz="1400" dirty="0">
                <a:solidFill>
                  <a:srgbClr val="363636"/>
                </a:solidFill>
              </a:rPr>
              <a:t>a </a:t>
            </a:r>
            <a:r>
              <a:rPr lang="en-US" sz="1400" dirty="0" smtClean="0">
                <a:solidFill>
                  <a:srgbClr val="363636"/>
                </a:solidFill>
              </a:rPr>
              <a:t>organization website </a:t>
            </a:r>
            <a:r>
              <a:rPr lang="en-US" sz="1400" dirty="0">
                <a:solidFill>
                  <a:srgbClr val="363636"/>
                </a:solidFill>
              </a:rPr>
              <a:t>to </a:t>
            </a:r>
            <a:r>
              <a:rPr lang="en-US" sz="1400" dirty="0" smtClean="0">
                <a:solidFill>
                  <a:srgbClr val="363636"/>
                </a:solidFill>
              </a:rPr>
              <a:t>answer their </a:t>
            </a:r>
            <a:r>
              <a:rPr lang="en-US" sz="1400" dirty="0">
                <a:solidFill>
                  <a:srgbClr val="363636"/>
                </a:solidFill>
              </a:rPr>
              <a:t>questions</a:t>
            </a:r>
            <a:r>
              <a:rPr lang="en-US" sz="1400" dirty="0" smtClean="0">
                <a:solidFill>
                  <a:srgbClr val="363636"/>
                </a:solidFill>
              </a:rPr>
              <a:t>.</a:t>
            </a:r>
            <a:endParaRPr lang="en-US" sz="1400" b="1" dirty="0">
              <a:solidFill>
                <a:srgbClr val="363636"/>
              </a:solidFill>
            </a:endParaRPr>
          </a:p>
        </p:txBody>
      </p:sp>
      <p:sp>
        <p:nvSpPr>
          <p:cNvPr id="9" name="TextBox 8"/>
          <p:cNvSpPr txBox="1"/>
          <p:nvPr/>
        </p:nvSpPr>
        <p:spPr>
          <a:xfrm>
            <a:off x="1735042" y="2145036"/>
            <a:ext cx="2172042" cy="738664"/>
          </a:xfrm>
          <a:prstGeom prst="rect">
            <a:avLst/>
          </a:prstGeom>
          <a:noFill/>
          <a:effectLst/>
        </p:spPr>
        <p:txBody>
          <a:bodyPr wrap="square" rtlCol="0">
            <a:spAutoFit/>
          </a:bodyPr>
          <a:lstStyle/>
          <a:p>
            <a:r>
              <a:rPr lang="en-US" sz="1400" dirty="0">
                <a:solidFill>
                  <a:srgbClr val="363636"/>
                </a:solidFill>
              </a:rPr>
              <a:t>... but only 52% </a:t>
            </a:r>
            <a:r>
              <a:rPr lang="en-US" sz="1400" dirty="0" smtClean="0">
                <a:solidFill>
                  <a:srgbClr val="363636"/>
                </a:solidFill>
              </a:rPr>
              <a:t>find the </a:t>
            </a:r>
            <a:r>
              <a:rPr lang="en-US" sz="1400" dirty="0">
                <a:solidFill>
                  <a:srgbClr val="363636"/>
                </a:solidFill>
              </a:rPr>
              <a:t>information </a:t>
            </a:r>
            <a:r>
              <a:rPr lang="en-US" sz="1400" dirty="0" smtClean="0">
                <a:solidFill>
                  <a:srgbClr val="363636"/>
                </a:solidFill>
              </a:rPr>
              <a:t>they need </a:t>
            </a:r>
            <a:r>
              <a:rPr lang="en-US" sz="1400" dirty="0">
                <a:solidFill>
                  <a:srgbClr val="363636"/>
                </a:solidFill>
              </a:rPr>
              <a:t>online</a:t>
            </a:r>
            <a:r>
              <a:rPr lang="en-US" sz="1400" dirty="0" smtClean="0">
                <a:solidFill>
                  <a:srgbClr val="363636"/>
                </a:solidFill>
              </a:rPr>
              <a:t>.</a:t>
            </a:r>
            <a:endParaRPr lang="en-US" sz="1400" b="1" dirty="0">
              <a:solidFill>
                <a:srgbClr val="363636"/>
              </a:solidFill>
            </a:endParaRPr>
          </a:p>
        </p:txBody>
      </p:sp>
      <p:sp>
        <p:nvSpPr>
          <p:cNvPr id="10" name="TextBox 9"/>
          <p:cNvSpPr txBox="1"/>
          <p:nvPr/>
        </p:nvSpPr>
        <p:spPr>
          <a:xfrm>
            <a:off x="1784361" y="3197574"/>
            <a:ext cx="1574482" cy="954107"/>
          </a:xfrm>
          <a:prstGeom prst="rect">
            <a:avLst/>
          </a:prstGeom>
          <a:noFill/>
          <a:effectLst/>
        </p:spPr>
        <p:txBody>
          <a:bodyPr wrap="square" rtlCol="0">
            <a:spAutoFit/>
          </a:bodyPr>
          <a:lstStyle/>
          <a:p>
            <a:r>
              <a:rPr lang="en-US" sz="1400" dirty="0">
                <a:solidFill>
                  <a:srgbClr val="363636"/>
                </a:solidFill>
              </a:rPr>
              <a:t>... of </a:t>
            </a:r>
            <a:r>
              <a:rPr lang="en-US" sz="1400" dirty="0" smtClean="0">
                <a:solidFill>
                  <a:srgbClr val="363636"/>
                </a:solidFill>
              </a:rPr>
              <a:t>unanswered questions </a:t>
            </a:r>
            <a:r>
              <a:rPr lang="en-US" sz="1400" dirty="0">
                <a:solidFill>
                  <a:srgbClr val="363636"/>
                </a:solidFill>
              </a:rPr>
              <a:t>online leads </a:t>
            </a:r>
            <a:r>
              <a:rPr lang="en-US" sz="1400" dirty="0" smtClean="0">
                <a:solidFill>
                  <a:srgbClr val="363636"/>
                </a:solidFill>
              </a:rPr>
              <a:t>to a </a:t>
            </a:r>
            <a:r>
              <a:rPr lang="en-US" sz="1400" dirty="0">
                <a:solidFill>
                  <a:srgbClr val="363636"/>
                </a:solidFill>
              </a:rPr>
              <a:t>phone call or e- mail</a:t>
            </a:r>
            <a:r>
              <a:rPr lang="en-US" sz="1400" dirty="0" smtClean="0">
                <a:solidFill>
                  <a:srgbClr val="363636"/>
                </a:solidFill>
              </a:rPr>
              <a:t>.</a:t>
            </a:r>
            <a:endParaRPr lang="en-US" sz="1400" b="1" dirty="0">
              <a:solidFill>
                <a:srgbClr val="363636"/>
              </a:solidFill>
            </a:endParaRPr>
          </a:p>
        </p:txBody>
      </p:sp>
      <p:sp>
        <p:nvSpPr>
          <p:cNvPr id="11" name="TextBox 10"/>
          <p:cNvSpPr txBox="1"/>
          <p:nvPr/>
        </p:nvSpPr>
        <p:spPr>
          <a:xfrm>
            <a:off x="687035" y="4281693"/>
            <a:ext cx="1698627" cy="276999"/>
          </a:xfrm>
          <a:prstGeom prst="rect">
            <a:avLst/>
          </a:prstGeom>
          <a:noFill/>
        </p:spPr>
        <p:txBody>
          <a:bodyPr wrap="none" rtlCol="0">
            <a:spAutoFit/>
          </a:bodyPr>
          <a:lstStyle/>
          <a:p>
            <a:r>
              <a:rPr lang="en-US" sz="1200" i="1" dirty="0" smtClean="0"/>
              <a:t>But there is a solution :)</a:t>
            </a:r>
            <a:endParaRPr lang="en-US" sz="1200" i="1" dirty="0"/>
          </a:p>
        </p:txBody>
      </p:sp>
      <p:pic>
        <p:nvPicPr>
          <p:cNvPr id="12" name="Picture 11" descr="Vergic_logo_tagline_BI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67181" y="6128140"/>
            <a:ext cx="1417896" cy="504062"/>
          </a:xfrm>
          <a:prstGeom prst="rect">
            <a:avLst/>
          </a:prstGeom>
        </p:spPr>
      </p:pic>
      <p:sp>
        <p:nvSpPr>
          <p:cNvPr id="14" name="TextBox 13"/>
          <p:cNvSpPr txBox="1"/>
          <p:nvPr/>
        </p:nvSpPr>
        <p:spPr>
          <a:xfrm>
            <a:off x="638458" y="374733"/>
            <a:ext cx="4480914" cy="523220"/>
          </a:xfrm>
          <a:prstGeom prst="rect">
            <a:avLst/>
          </a:prstGeom>
          <a:noFill/>
        </p:spPr>
        <p:txBody>
          <a:bodyPr wrap="none" rtlCol="0">
            <a:spAutoFit/>
          </a:bodyPr>
          <a:lstStyle/>
          <a:p>
            <a:r>
              <a:rPr lang="en-US" sz="2800" b="1" dirty="0" smtClean="0"/>
              <a:t>Houston, we have a problem</a:t>
            </a:r>
            <a:endParaRPr lang="en-US" sz="2800" b="1" dirty="0"/>
          </a:p>
        </p:txBody>
      </p:sp>
    </p:spTree>
    <p:extLst>
      <p:ext uri="{BB962C8B-B14F-4D97-AF65-F5344CB8AC3E}">
        <p14:creationId xmlns:p14="http://schemas.microsoft.com/office/powerpoint/2010/main" val="801019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one2We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791" y="346982"/>
            <a:ext cx="8123881" cy="6092911"/>
          </a:xfrm>
          <a:prstGeom prst="rect">
            <a:avLst/>
          </a:prstGeom>
        </p:spPr>
      </p:pic>
    </p:spTree>
    <p:extLst>
      <p:ext uri="{BB962C8B-B14F-4D97-AF65-F5344CB8AC3E}">
        <p14:creationId xmlns:p14="http://schemas.microsoft.com/office/powerpoint/2010/main" val="3816898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Why choose Vergic – a brief USP introduction​</a:t>
            </a:r>
            <a:endParaRPr lang="en-GB"/>
          </a:p>
        </p:txBody>
      </p:sp>
      <p:sp>
        <p:nvSpPr>
          <p:cNvPr id="3" name="Content Placeholder 2"/>
          <p:cNvSpPr>
            <a:spLocks noGrp="1"/>
          </p:cNvSpPr>
          <p:nvPr>
            <p:ph sz="quarter" idx="11"/>
          </p:nvPr>
        </p:nvSpPr>
        <p:spPr>
          <a:xfrm>
            <a:off x="457200" y="1205674"/>
            <a:ext cx="8153400" cy="5029200"/>
          </a:xfrm>
        </p:spPr>
        <p:txBody>
          <a:bodyPr>
            <a:noAutofit/>
          </a:bodyPr>
          <a:lstStyle/>
          <a:p>
            <a:pPr marL="0" indent="0">
              <a:spcBef>
                <a:spcPts val="0"/>
              </a:spcBef>
              <a:spcAft>
                <a:spcPts val="600"/>
              </a:spcAft>
              <a:buNone/>
            </a:pPr>
            <a:r>
              <a:rPr lang="en-GB" sz="1200" b="1" dirty="0" smtClean="0"/>
              <a:t>If you are just looking for a chat​</a:t>
            </a:r>
          </a:p>
          <a:p>
            <a:pPr>
              <a:spcBef>
                <a:spcPts val="0"/>
              </a:spcBef>
              <a:spcAft>
                <a:spcPts val="1200"/>
              </a:spcAft>
            </a:pPr>
            <a:r>
              <a:rPr lang="en-GB" sz="1000" dirty="0" smtClean="0"/>
              <a:t>The plain chat market is crowded with vendors offering simple pop-out, on in page text based chat tools. Vergic Engage Chat product comes with an advanced chat that has an integrated co-browse tool and audio/video chat capabilities, providing the agent with  an instant view of the visitors situation and challenges enhancing customer experience and reducing chat. No pop-out and embeddable into any web page by adding a line of java script.  With these features added to the stack, the competitors are reduced to a few, if any?​</a:t>
            </a:r>
            <a:endParaRPr lang="en-GB" sz="1200" dirty="0"/>
          </a:p>
          <a:p>
            <a:pPr marL="0" indent="0">
              <a:spcBef>
                <a:spcPts val="0"/>
              </a:spcBef>
              <a:spcAft>
                <a:spcPts val="600"/>
              </a:spcAft>
              <a:buNone/>
            </a:pPr>
            <a:r>
              <a:rPr lang="en-GB" sz="1200" b="1" dirty="0" smtClean="0"/>
              <a:t>If you need to see that your visitors are doing / World class co-browse​</a:t>
            </a:r>
          </a:p>
          <a:p>
            <a:pPr>
              <a:spcBef>
                <a:spcPts val="0"/>
              </a:spcBef>
              <a:spcAft>
                <a:spcPts val="1200"/>
              </a:spcAft>
            </a:pPr>
            <a:r>
              <a:rPr lang="en-GB" sz="1000" dirty="0" smtClean="0"/>
              <a:t>Vergic contains an integrated co-browse feature. No installation is required. The co-browse tool works in any device and with screen size. You can use initiate the co-browse tool from an invite on page or from an incoming phone call by providing a pin code. Vergic co-browse is not a regular co-browse were you have to initiate a mutual browsing session between the agent and the visitor. Vergic world leading technology enables agents to instantly jump into an on-going web process session, such as a bank loan application or a web shop purchase already started. In this area Vergic is unique in the global market​</a:t>
            </a:r>
          </a:p>
          <a:p>
            <a:pPr marL="0" indent="0">
              <a:spcBef>
                <a:spcPts val="0"/>
              </a:spcBef>
              <a:spcAft>
                <a:spcPts val="600"/>
              </a:spcAft>
              <a:buNone/>
            </a:pPr>
            <a:r>
              <a:rPr lang="en-GB" sz="1200" b="1" dirty="0" smtClean="0"/>
              <a:t>If you are managing a team​</a:t>
            </a:r>
          </a:p>
          <a:p>
            <a:pPr>
              <a:spcBef>
                <a:spcPts val="0"/>
              </a:spcBef>
              <a:spcAft>
                <a:spcPts val="1200"/>
              </a:spcAft>
            </a:pPr>
            <a:r>
              <a:rPr lang="en-GB" sz="1000" dirty="0" smtClean="0"/>
              <a:t>Vergic Engage contains the tools you need to get a real time view on how your team and website is performing. Vergic contains tools to monitor team performance across multiple skill groups/teams, languages and websites. Adding these features to the stack further reduces the competitors​</a:t>
            </a:r>
          </a:p>
          <a:p>
            <a:pPr marL="0" indent="0">
              <a:spcBef>
                <a:spcPts val="0"/>
              </a:spcBef>
              <a:spcAft>
                <a:spcPts val="600"/>
              </a:spcAft>
              <a:buNone/>
            </a:pPr>
            <a:r>
              <a:rPr lang="en-GB" sz="1200" b="1" dirty="0" smtClean="0"/>
              <a:t>If Customer experience / Customer engagement is important to you​</a:t>
            </a:r>
          </a:p>
          <a:p>
            <a:pPr>
              <a:spcBef>
                <a:spcPts val="0"/>
              </a:spcBef>
              <a:spcAft>
                <a:spcPts val="600"/>
              </a:spcAft>
            </a:pPr>
            <a:r>
              <a:rPr lang="en-GB" sz="1000" dirty="0" smtClean="0"/>
              <a:t>Several players in the market offers customer engagement technology. Vergic technology is the most advanced and the most cost  efficient to implement in the market today. Vergic analyses real time site behaviour, and you can easily add adapt Vergic to your business model using advanced multi step rules with no programming skills required. Vergic Engage Enterprise enables you to instantly use external data such as digital ID login, CRM data, ERP data to enhance the engagement system. Vergic are doing advance behaviour analytics for world leading e-retailors supporting millions of monthly visitors. Giving each of these visitors real time engagements, personalized to each visitors individual needs and challenges, even when there is no agent available. In this are Vergic is the most advanced toolset available in the market today.​</a:t>
            </a:r>
          </a:p>
          <a:p>
            <a:pPr>
              <a:spcBef>
                <a:spcPts val="0"/>
              </a:spcBef>
              <a:spcAft>
                <a:spcPts val="600"/>
              </a:spcAft>
            </a:pPr>
            <a:endParaRPr lang="en-GB" sz="1200" dirty="0"/>
          </a:p>
          <a:p>
            <a:pPr marL="0" indent="0">
              <a:buNone/>
            </a:pPr>
            <a:r>
              <a:rPr lang="en-GB" sz="1200" i="1" dirty="0" smtClean="0"/>
              <a:t>In total Vergic is the most advanced combination of Customer Experience, Co-browse, Chat tool in the market today and you can use Vergic with any contact centre software available in the market today, and any web site tool you might have just by adding a java script tag to your web site​</a:t>
            </a:r>
            <a:endParaRPr lang="en-GB" sz="1200" i="1" dirty="0"/>
          </a:p>
        </p:txBody>
      </p:sp>
    </p:spTree>
    <p:extLst>
      <p:ext uri="{BB962C8B-B14F-4D97-AF65-F5344CB8AC3E}">
        <p14:creationId xmlns:p14="http://schemas.microsoft.com/office/powerpoint/2010/main" val="283766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Vergic key market  - what to focus on</a:t>
            </a:r>
            <a:endParaRPr lang="en-GB"/>
          </a:p>
        </p:txBody>
      </p:sp>
      <p:sp>
        <p:nvSpPr>
          <p:cNvPr id="3" name="Content Placeholder 2"/>
          <p:cNvSpPr>
            <a:spLocks noGrp="1"/>
          </p:cNvSpPr>
          <p:nvPr>
            <p:ph sz="quarter" idx="11"/>
          </p:nvPr>
        </p:nvSpPr>
        <p:spPr/>
        <p:txBody>
          <a:bodyPr>
            <a:normAutofit fontScale="92500" lnSpcReduction="20000"/>
          </a:bodyPr>
          <a:lstStyle/>
          <a:p>
            <a:pPr>
              <a:lnSpc>
                <a:spcPct val="120000"/>
              </a:lnSpc>
            </a:pPr>
            <a:r>
              <a:rPr lang="en-GB" sz="1900" dirty="0" smtClean="0"/>
              <a:t>Vergic Engage primary segments are:</a:t>
            </a:r>
          </a:p>
          <a:p>
            <a:pPr lvl="1">
              <a:lnSpc>
                <a:spcPct val="120000"/>
              </a:lnSpc>
            </a:pPr>
            <a:r>
              <a:rPr lang="en-GB" sz="1500" dirty="0" smtClean="0"/>
              <a:t>Public service / Government institutions</a:t>
            </a:r>
          </a:p>
          <a:p>
            <a:pPr lvl="1">
              <a:lnSpc>
                <a:spcPct val="120000"/>
              </a:lnSpc>
            </a:pPr>
            <a:r>
              <a:rPr lang="en-GB" sz="1500" dirty="0" smtClean="0"/>
              <a:t>Banking and financial services</a:t>
            </a:r>
          </a:p>
          <a:p>
            <a:pPr lvl="1">
              <a:lnSpc>
                <a:spcPct val="120000"/>
              </a:lnSpc>
            </a:pPr>
            <a:r>
              <a:rPr lang="en-GB" sz="1500" dirty="0" smtClean="0"/>
              <a:t>Telecommunications, B2C or large B2B operators</a:t>
            </a:r>
          </a:p>
          <a:p>
            <a:pPr lvl="1">
              <a:lnSpc>
                <a:spcPct val="120000"/>
              </a:lnSpc>
            </a:pPr>
            <a:r>
              <a:rPr lang="en-GB" sz="1500" dirty="0" smtClean="0"/>
              <a:t>E-commerce vendors or multi channel e-retailors</a:t>
            </a:r>
          </a:p>
          <a:p>
            <a:pPr lvl="1">
              <a:lnSpc>
                <a:spcPct val="120000"/>
              </a:lnSpc>
            </a:pPr>
            <a:r>
              <a:rPr lang="en-GB" sz="1500" dirty="0" smtClean="0"/>
              <a:t>Utilities &amp; Energy</a:t>
            </a:r>
          </a:p>
          <a:p>
            <a:pPr lvl="1">
              <a:lnSpc>
                <a:spcPct val="120000"/>
              </a:lnSpc>
            </a:pPr>
            <a:endParaRPr lang="en-GB" sz="1600" dirty="0" smtClean="0"/>
          </a:p>
          <a:p>
            <a:pPr marL="457200" lvl="1" indent="0">
              <a:lnSpc>
                <a:spcPct val="120000"/>
              </a:lnSpc>
              <a:buNone/>
            </a:pPr>
            <a:r>
              <a:rPr lang="en-GB" sz="1600" i="1" dirty="0" smtClean="0"/>
              <a:t>In each of these segments Vergic has a market leaders as a customer already. Reference case material is available in needed</a:t>
            </a:r>
          </a:p>
          <a:p>
            <a:pPr>
              <a:lnSpc>
                <a:spcPct val="120000"/>
              </a:lnSpc>
            </a:pPr>
            <a:endParaRPr lang="en-GB" sz="2000" dirty="0" smtClean="0"/>
          </a:p>
          <a:p>
            <a:pPr>
              <a:lnSpc>
                <a:spcPct val="120000"/>
              </a:lnSpc>
              <a:spcAft>
                <a:spcPts val="1200"/>
              </a:spcAft>
            </a:pPr>
            <a:r>
              <a:rPr lang="en-GB" sz="1500" b="1" dirty="0" smtClean="0">
                <a:solidFill>
                  <a:schemeClr val="accent2"/>
                </a:solidFill>
              </a:rPr>
              <a:t>Vergic Engage Enterprise </a:t>
            </a:r>
            <a:r>
              <a:rPr lang="en-GB" sz="1500" dirty="0" smtClean="0"/>
              <a:t>is designed for web sites with </a:t>
            </a:r>
            <a:r>
              <a:rPr lang="en-GB" sz="1500" b="1" dirty="0" smtClean="0"/>
              <a:t>more than 250 000 monthly visits</a:t>
            </a:r>
          </a:p>
          <a:p>
            <a:pPr>
              <a:lnSpc>
                <a:spcPct val="120000"/>
              </a:lnSpc>
              <a:spcAft>
                <a:spcPts val="1200"/>
              </a:spcAft>
            </a:pPr>
            <a:r>
              <a:rPr lang="en-GB" sz="1500" b="1" dirty="0" smtClean="0">
                <a:solidFill>
                  <a:srgbClr val="AB3192"/>
                </a:solidFill>
              </a:rPr>
              <a:t>Vergic Engage Chat and Chat </a:t>
            </a:r>
            <a:r>
              <a:rPr lang="en-GB" sz="1500" dirty="0" smtClean="0"/>
              <a:t>+ is designed for sites with </a:t>
            </a:r>
            <a:r>
              <a:rPr lang="en-GB" sz="1500" b="1" dirty="0" smtClean="0"/>
              <a:t>more than 100 000 monthly visits</a:t>
            </a:r>
          </a:p>
          <a:p>
            <a:pPr>
              <a:lnSpc>
                <a:spcPct val="120000"/>
              </a:lnSpc>
              <a:spcAft>
                <a:spcPts val="1200"/>
              </a:spcAft>
            </a:pPr>
            <a:r>
              <a:rPr lang="en-GB" sz="1500" b="1" dirty="0" smtClean="0">
                <a:solidFill>
                  <a:srgbClr val="AB3192"/>
                </a:solidFill>
              </a:rPr>
              <a:t>Vergic Engage </a:t>
            </a:r>
            <a:r>
              <a:rPr lang="en-GB" sz="1500" dirty="0" smtClean="0"/>
              <a:t>primary focus is </a:t>
            </a:r>
            <a:r>
              <a:rPr lang="en-GB" sz="1500" b="1" dirty="0" smtClean="0"/>
              <a:t>B2C companies</a:t>
            </a:r>
            <a:r>
              <a:rPr lang="en-GB" sz="1500" dirty="0" smtClean="0"/>
              <a:t> selling complex products or providing complex services</a:t>
            </a:r>
          </a:p>
          <a:p>
            <a:pPr>
              <a:lnSpc>
                <a:spcPct val="120000"/>
              </a:lnSpc>
              <a:spcAft>
                <a:spcPts val="1200"/>
              </a:spcAft>
            </a:pPr>
            <a:r>
              <a:rPr lang="en-GB" sz="1500" b="1" dirty="0" smtClean="0">
                <a:solidFill>
                  <a:srgbClr val="AB3192"/>
                </a:solidFill>
              </a:rPr>
              <a:t>Vergic Engage </a:t>
            </a:r>
            <a:r>
              <a:rPr lang="en-GB" sz="1500" dirty="0" smtClean="0"/>
              <a:t>is design for companies were the web site is an important part of their business. The web site should </a:t>
            </a:r>
            <a:r>
              <a:rPr lang="en-GB" sz="1500" b="1" dirty="0" smtClean="0"/>
              <a:t>contain sales or support processes</a:t>
            </a:r>
            <a:r>
              <a:rPr lang="en-GB" sz="1500" dirty="0" smtClean="0"/>
              <a:t>, where visitors can sign up or perform self service operations</a:t>
            </a:r>
          </a:p>
          <a:p>
            <a:pPr lvl="1">
              <a:lnSpc>
                <a:spcPct val="120000"/>
              </a:lnSpc>
            </a:pPr>
            <a:endParaRPr lang="en-GB" sz="1900" dirty="0"/>
          </a:p>
        </p:txBody>
      </p:sp>
    </p:spTree>
    <p:extLst>
      <p:ext uri="{BB962C8B-B14F-4D97-AF65-F5344CB8AC3E}">
        <p14:creationId xmlns:p14="http://schemas.microsoft.com/office/powerpoint/2010/main" val="320562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Customer servic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04155" y="2465799"/>
            <a:ext cx="6164840" cy="2185214"/>
          </a:xfrm>
          <a:prstGeom prst="rect">
            <a:avLst/>
          </a:prstGeom>
          <a:noFill/>
          <a:effectLst/>
        </p:spPr>
        <p:txBody>
          <a:bodyPr wrap="square" rtlCol="0">
            <a:spAutoFit/>
          </a:bodyPr>
          <a:lstStyle/>
          <a:p>
            <a:r>
              <a:rPr lang="en-US" sz="4000" b="1" dirty="0" smtClean="0">
                <a:solidFill>
                  <a:srgbClr val="AB3192"/>
                </a:solidFill>
              </a:rPr>
              <a:t>Boost your online sale</a:t>
            </a:r>
          </a:p>
          <a:p>
            <a:r>
              <a:rPr lang="en-US" sz="3200" dirty="0" smtClean="0"/>
              <a:t>Vergic </a:t>
            </a:r>
            <a:r>
              <a:rPr lang="en-US" sz="3200" dirty="0"/>
              <a:t>Engage Platform powers</a:t>
            </a:r>
          </a:p>
          <a:p>
            <a:r>
              <a:rPr lang="en-US" sz="3200" dirty="0"/>
              <a:t>personalized real-time online</a:t>
            </a:r>
          </a:p>
          <a:p>
            <a:r>
              <a:rPr lang="en-US" sz="3200" dirty="0"/>
              <a:t>customer engagements</a:t>
            </a:r>
          </a:p>
        </p:txBody>
      </p:sp>
      <p:pic>
        <p:nvPicPr>
          <p:cNvPr id="6" name="Picture 5" descr="5x_few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3825" y="5179403"/>
            <a:ext cx="1073514" cy="1080000"/>
          </a:xfrm>
          <a:prstGeom prst="rect">
            <a:avLst/>
          </a:prstGeom>
        </p:spPr>
      </p:pic>
      <p:pic>
        <p:nvPicPr>
          <p:cNvPr id="7" name="Picture 6" descr="20_incres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009" y="5191732"/>
            <a:ext cx="1073514" cy="1080000"/>
          </a:xfrm>
          <a:prstGeom prst="rect">
            <a:avLst/>
          </a:prstGeom>
        </p:spPr>
      </p:pic>
      <p:pic>
        <p:nvPicPr>
          <p:cNvPr id="8" name="Picture 7" descr="20_reduce.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89891" y="5191732"/>
            <a:ext cx="1073514" cy="1080000"/>
          </a:xfrm>
          <a:prstGeom prst="rect">
            <a:avLst/>
          </a:prstGeom>
        </p:spPr>
      </p:pic>
      <p:pic>
        <p:nvPicPr>
          <p:cNvPr id="9" name="Picture 8" descr="30_ordervalue.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45954" y="5191732"/>
            <a:ext cx="1073514" cy="1080000"/>
          </a:xfrm>
          <a:prstGeom prst="rect">
            <a:avLst/>
          </a:prstGeom>
        </p:spPr>
      </p:pic>
      <p:pic>
        <p:nvPicPr>
          <p:cNvPr id="10" name="Picture 9" descr="Vergic_logo_tagline_BIG.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73485" y="6201480"/>
            <a:ext cx="1211592" cy="430721"/>
          </a:xfrm>
          <a:prstGeom prst="rect">
            <a:avLst/>
          </a:prstGeom>
        </p:spPr>
      </p:pic>
      <p:sp>
        <p:nvSpPr>
          <p:cNvPr id="2" name="TextBox 1"/>
          <p:cNvSpPr txBox="1"/>
          <p:nvPr/>
        </p:nvSpPr>
        <p:spPr>
          <a:xfrm>
            <a:off x="0" y="6550223"/>
            <a:ext cx="978453" cy="307777"/>
          </a:xfrm>
          <a:prstGeom prst="rect">
            <a:avLst/>
          </a:prstGeom>
          <a:noFill/>
        </p:spPr>
        <p:txBody>
          <a:bodyPr wrap="none" rtlCol="0">
            <a:spAutoFit/>
          </a:bodyPr>
          <a:lstStyle/>
          <a:p>
            <a:r>
              <a:rPr lang="en-US" sz="1400" i="1" dirty="0" smtClean="0">
                <a:solidFill>
                  <a:schemeClr val="bg1">
                    <a:lumMod val="75000"/>
                  </a:schemeClr>
                </a:solidFill>
              </a:rPr>
              <a:t>*Forrester</a:t>
            </a:r>
            <a:endParaRPr lang="en-US" sz="1400" i="1" dirty="0">
              <a:solidFill>
                <a:schemeClr val="bg1">
                  <a:lumMod val="75000"/>
                </a:schemeClr>
              </a:solidFill>
            </a:endParaRPr>
          </a:p>
        </p:txBody>
      </p:sp>
      <p:sp>
        <p:nvSpPr>
          <p:cNvPr id="11" name="Rectangle 10"/>
          <p:cNvSpPr/>
          <p:nvPr/>
        </p:nvSpPr>
        <p:spPr>
          <a:xfrm>
            <a:off x="7508776" y="0"/>
            <a:ext cx="1635223" cy="320554"/>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Sales &amp; Marketing</a:t>
            </a:r>
            <a:endParaRPr lang="en-US" sz="1200" dirty="0"/>
          </a:p>
        </p:txBody>
      </p:sp>
    </p:spTree>
    <p:extLst>
      <p:ext uri="{BB962C8B-B14F-4D97-AF65-F5344CB8AC3E}">
        <p14:creationId xmlns:p14="http://schemas.microsoft.com/office/powerpoint/2010/main" val="968546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g_support.jpg"/>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16485" y="900017"/>
            <a:ext cx="6164840" cy="2185214"/>
          </a:xfrm>
          <a:prstGeom prst="rect">
            <a:avLst/>
          </a:prstGeom>
          <a:noFill/>
          <a:effectLst/>
        </p:spPr>
        <p:txBody>
          <a:bodyPr wrap="square" rtlCol="0">
            <a:spAutoFit/>
          </a:bodyPr>
          <a:lstStyle/>
          <a:p>
            <a:r>
              <a:rPr lang="en-US" sz="4000" b="1" dirty="0" smtClean="0">
                <a:solidFill>
                  <a:srgbClr val="AB3192"/>
                </a:solidFill>
              </a:rPr>
              <a:t>Customer support</a:t>
            </a:r>
          </a:p>
          <a:p>
            <a:r>
              <a:rPr lang="en-US" sz="3200" dirty="0" smtClean="0"/>
              <a:t>Vergic </a:t>
            </a:r>
            <a:r>
              <a:rPr lang="en-US" sz="3200" dirty="0"/>
              <a:t>Engage Platform powers</a:t>
            </a:r>
          </a:p>
          <a:p>
            <a:r>
              <a:rPr lang="en-US" sz="3200" dirty="0"/>
              <a:t>personalized real-time online</a:t>
            </a:r>
          </a:p>
          <a:p>
            <a:r>
              <a:rPr lang="en-US" sz="3200" dirty="0"/>
              <a:t>customer engagements</a:t>
            </a:r>
          </a:p>
        </p:txBody>
      </p:sp>
      <p:pic>
        <p:nvPicPr>
          <p:cNvPr id="6" name="Picture 5" descr="5x_few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33825" y="4797204"/>
            <a:ext cx="1073514" cy="1080000"/>
          </a:xfrm>
          <a:prstGeom prst="rect">
            <a:avLst/>
          </a:prstGeom>
        </p:spPr>
      </p:pic>
      <p:pic>
        <p:nvPicPr>
          <p:cNvPr id="9" name="Picture 8" descr="30_ordervalu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5954" y="4809533"/>
            <a:ext cx="1073514" cy="1080000"/>
          </a:xfrm>
          <a:prstGeom prst="rect">
            <a:avLst/>
          </a:prstGeom>
        </p:spPr>
      </p:pic>
      <p:pic>
        <p:nvPicPr>
          <p:cNvPr id="10" name="Picture 9" descr="Vergic_logo_tagline_BIG.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73485" y="6201480"/>
            <a:ext cx="1211592" cy="430721"/>
          </a:xfrm>
          <a:prstGeom prst="rect">
            <a:avLst/>
          </a:prstGeom>
        </p:spPr>
      </p:pic>
      <p:pic>
        <p:nvPicPr>
          <p:cNvPr id="2" name="Picture 1" descr="90_resolved.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4826" y="4795720"/>
            <a:ext cx="1076842" cy="1080000"/>
          </a:xfrm>
          <a:prstGeom prst="rect">
            <a:avLst/>
          </a:prstGeom>
        </p:spPr>
      </p:pic>
      <p:pic>
        <p:nvPicPr>
          <p:cNvPr id="3" name="Picture 2" descr="50_reduced.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37726" y="4783762"/>
            <a:ext cx="1080000" cy="1080000"/>
          </a:xfrm>
          <a:prstGeom prst="rect">
            <a:avLst/>
          </a:prstGeom>
        </p:spPr>
      </p:pic>
      <p:sp>
        <p:nvSpPr>
          <p:cNvPr id="11" name="TextBox 10"/>
          <p:cNvSpPr txBox="1"/>
          <p:nvPr/>
        </p:nvSpPr>
        <p:spPr>
          <a:xfrm>
            <a:off x="0" y="6550223"/>
            <a:ext cx="978453" cy="307777"/>
          </a:xfrm>
          <a:prstGeom prst="rect">
            <a:avLst/>
          </a:prstGeom>
          <a:noFill/>
        </p:spPr>
        <p:txBody>
          <a:bodyPr wrap="none" rtlCol="0">
            <a:spAutoFit/>
          </a:bodyPr>
          <a:lstStyle/>
          <a:p>
            <a:r>
              <a:rPr lang="en-US" sz="1400" i="1" dirty="0" smtClean="0">
                <a:solidFill>
                  <a:schemeClr val="bg1">
                    <a:lumMod val="75000"/>
                  </a:schemeClr>
                </a:solidFill>
              </a:rPr>
              <a:t>*Forrester</a:t>
            </a:r>
            <a:endParaRPr lang="en-US" sz="1400" i="1" dirty="0">
              <a:solidFill>
                <a:schemeClr val="bg1">
                  <a:lumMod val="75000"/>
                </a:schemeClr>
              </a:solidFill>
            </a:endParaRPr>
          </a:p>
        </p:txBody>
      </p:sp>
      <p:sp>
        <p:nvSpPr>
          <p:cNvPr id="12" name="Rectangle 11"/>
          <p:cNvSpPr/>
          <p:nvPr/>
        </p:nvSpPr>
        <p:spPr>
          <a:xfrm>
            <a:off x="7508776" y="0"/>
            <a:ext cx="1635223" cy="320554"/>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Customer support</a:t>
            </a:r>
            <a:endParaRPr lang="en-US" sz="1200" dirty="0"/>
          </a:p>
        </p:txBody>
      </p:sp>
    </p:spTree>
    <p:extLst>
      <p:ext uri="{BB962C8B-B14F-4D97-AF65-F5344CB8AC3E}">
        <p14:creationId xmlns:p14="http://schemas.microsoft.com/office/powerpoint/2010/main" val="2080967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g_publi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p:cNvSpPr txBox="1"/>
          <p:nvPr/>
        </p:nvSpPr>
        <p:spPr>
          <a:xfrm>
            <a:off x="604155" y="764398"/>
            <a:ext cx="6497742" cy="2677656"/>
          </a:xfrm>
          <a:prstGeom prst="rect">
            <a:avLst/>
          </a:prstGeom>
          <a:noFill/>
          <a:effectLst/>
        </p:spPr>
        <p:txBody>
          <a:bodyPr wrap="square" rtlCol="0">
            <a:spAutoFit/>
          </a:bodyPr>
          <a:lstStyle/>
          <a:p>
            <a:r>
              <a:rPr lang="en-US" sz="3600" b="1" dirty="0">
                <a:solidFill>
                  <a:schemeClr val="bg1"/>
                </a:solidFill>
              </a:rPr>
              <a:t>Cost efficient and citizen-</a:t>
            </a:r>
            <a:r>
              <a:rPr lang="en-US" sz="3600" b="1" dirty="0" smtClean="0">
                <a:solidFill>
                  <a:schemeClr val="bg1"/>
                </a:solidFill>
              </a:rPr>
              <a:t>centric engagements </a:t>
            </a:r>
            <a:r>
              <a:rPr lang="en-US" sz="3600" b="1" dirty="0">
                <a:solidFill>
                  <a:schemeClr val="bg1"/>
                </a:solidFill>
              </a:rPr>
              <a:t>that matters</a:t>
            </a:r>
            <a:endParaRPr lang="en-US" sz="3600" b="1" dirty="0" smtClean="0">
              <a:solidFill>
                <a:schemeClr val="bg1"/>
              </a:solidFill>
            </a:endParaRPr>
          </a:p>
          <a:p>
            <a:endParaRPr lang="en-US" sz="2400" dirty="0" smtClean="0">
              <a:solidFill>
                <a:schemeClr val="bg1"/>
              </a:solidFill>
            </a:endParaRPr>
          </a:p>
          <a:p>
            <a:r>
              <a:rPr lang="en-US" sz="2400" b="1" dirty="0" smtClean="0">
                <a:solidFill>
                  <a:schemeClr val="accent1"/>
                </a:solidFill>
              </a:rPr>
              <a:t>Digital inclusion: </a:t>
            </a:r>
            <a:r>
              <a:rPr lang="en-US" sz="2400" dirty="0" smtClean="0">
                <a:solidFill>
                  <a:schemeClr val="bg1"/>
                </a:solidFill>
              </a:rPr>
              <a:t>Vergic Engage </a:t>
            </a:r>
            <a:r>
              <a:rPr lang="en-US" sz="2400" dirty="0">
                <a:solidFill>
                  <a:schemeClr val="bg1"/>
                </a:solidFill>
              </a:rPr>
              <a:t>Platform </a:t>
            </a:r>
            <a:r>
              <a:rPr lang="en-US" sz="2400" dirty="0" smtClean="0">
                <a:solidFill>
                  <a:schemeClr val="bg1"/>
                </a:solidFill>
              </a:rPr>
              <a:t>powers personalized real</a:t>
            </a:r>
            <a:r>
              <a:rPr lang="en-US" sz="2400" dirty="0">
                <a:solidFill>
                  <a:schemeClr val="bg1"/>
                </a:solidFill>
              </a:rPr>
              <a:t>-time </a:t>
            </a:r>
            <a:r>
              <a:rPr lang="en-US" sz="2400" dirty="0" smtClean="0">
                <a:solidFill>
                  <a:schemeClr val="bg1"/>
                </a:solidFill>
              </a:rPr>
              <a:t>online customer engagements</a:t>
            </a:r>
            <a:endParaRPr lang="en-US" sz="2400" dirty="0">
              <a:solidFill>
                <a:schemeClr val="bg1"/>
              </a:solidFill>
            </a:endParaRPr>
          </a:p>
        </p:txBody>
      </p:sp>
      <p:pic>
        <p:nvPicPr>
          <p:cNvPr id="10" name="Picture 9" descr="Vergic_logo_tagline_BI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3485" y="6201480"/>
            <a:ext cx="1211592" cy="430721"/>
          </a:xfrm>
          <a:prstGeom prst="rect">
            <a:avLst/>
          </a:prstGeom>
        </p:spPr>
      </p:pic>
      <p:sp>
        <p:nvSpPr>
          <p:cNvPr id="11" name="TextBox 10"/>
          <p:cNvSpPr txBox="1"/>
          <p:nvPr/>
        </p:nvSpPr>
        <p:spPr>
          <a:xfrm>
            <a:off x="0" y="6550223"/>
            <a:ext cx="1465252" cy="307777"/>
          </a:xfrm>
          <a:prstGeom prst="rect">
            <a:avLst/>
          </a:prstGeom>
          <a:noFill/>
        </p:spPr>
        <p:txBody>
          <a:bodyPr wrap="none" rtlCol="0">
            <a:spAutoFit/>
          </a:bodyPr>
          <a:lstStyle/>
          <a:p>
            <a:r>
              <a:rPr lang="en-US" sz="1400" i="1" dirty="0" smtClean="0">
                <a:solidFill>
                  <a:schemeClr val="bg1">
                    <a:lumMod val="75000"/>
                  </a:schemeClr>
                </a:solidFill>
              </a:rPr>
              <a:t>Source: Forrester</a:t>
            </a:r>
            <a:endParaRPr lang="en-US" sz="1400" i="1" dirty="0">
              <a:solidFill>
                <a:schemeClr val="bg1">
                  <a:lumMod val="75000"/>
                </a:schemeClr>
              </a:solidFill>
            </a:endParaRPr>
          </a:p>
        </p:txBody>
      </p:sp>
      <p:sp>
        <p:nvSpPr>
          <p:cNvPr id="17" name="Rectangle 16"/>
          <p:cNvSpPr/>
          <p:nvPr/>
        </p:nvSpPr>
        <p:spPr>
          <a:xfrm>
            <a:off x="7854006" y="0"/>
            <a:ext cx="1289993" cy="32055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smtClean="0"/>
              <a:t>Public sector</a:t>
            </a:r>
            <a:endParaRPr lang="en-US" sz="1200" dirty="0"/>
          </a:p>
        </p:txBody>
      </p:sp>
      <p:pic>
        <p:nvPicPr>
          <p:cNvPr id="24" name="Picture 23" descr="5x_few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56912" y="3846488"/>
            <a:ext cx="894593" cy="899999"/>
          </a:xfrm>
          <a:prstGeom prst="rect">
            <a:avLst/>
          </a:prstGeom>
        </p:spPr>
      </p:pic>
      <p:pic>
        <p:nvPicPr>
          <p:cNvPr id="25" name="Picture 24" descr="90_resolved.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98902" y="3845005"/>
            <a:ext cx="897366" cy="899999"/>
          </a:xfrm>
          <a:prstGeom prst="rect">
            <a:avLst/>
          </a:prstGeom>
        </p:spPr>
      </p:pic>
      <p:pic>
        <p:nvPicPr>
          <p:cNvPr id="26" name="Picture 25" descr="50_reduced.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2861" y="3846925"/>
            <a:ext cx="899999" cy="899999"/>
          </a:xfrm>
          <a:prstGeom prst="rect">
            <a:avLst/>
          </a:prstGeom>
        </p:spPr>
      </p:pic>
    </p:spTree>
    <p:extLst>
      <p:ext uri="{BB962C8B-B14F-4D97-AF65-F5344CB8AC3E}">
        <p14:creationId xmlns:p14="http://schemas.microsoft.com/office/powerpoint/2010/main" val="87237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Effects of Vergic explained</a:t>
            </a:r>
            <a:endParaRPr lang="en-GB"/>
          </a:p>
        </p:txBody>
      </p:sp>
      <p:sp>
        <p:nvSpPr>
          <p:cNvPr id="3" name="Content Placeholder 2"/>
          <p:cNvSpPr>
            <a:spLocks noGrp="1"/>
          </p:cNvSpPr>
          <p:nvPr>
            <p:ph sz="quarter" idx="11"/>
          </p:nvPr>
        </p:nvSpPr>
        <p:spPr>
          <a:xfrm>
            <a:off x="457200" y="1295400"/>
            <a:ext cx="5520308" cy="5029200"/>
          </a:xfrm>
        </p:spPr>
        <p:txBody>
          <a:bodyPr/>
          <a:lstStyle/>
          <a:p>
            <a:r>
              <a:rPr lang="en-GB" sz="2400" dirty="0" smtClean="0"/>
              <a:t>Targeted customer support </a:t>
            </a:r>
          </a:p>
          <a:p>
            <a:pPr lvl="1">
              <a:spcBef>
                <a:spcPts val="1080"/>
              </a:spcBef>
            </a:pPr>
            <a:r>
              <a:rPr lang="en-GB" sz="1800" dirty="0" smtClean="0"/>
              <a:t>Vergic finds the </a:t>
            </a:r>
            <a:r>
              <a:rPr lang="en-GB" sz="1800" b="1" dirty="0" smtClean="0"/>
              <a:t>right visitors </a:t>
            </a:r>
            <a:r>
              <a:rPr lang="en-GB" sz="1800" dirty="0" smtClean="0"/>
              <a:t>to engage with </a:t>
            </a:r>
            <a:r>
              <a:rPr lang="en-GB" sz="1800" b="1" dirty="0" smtClean="0"/>
              <a:t>at the right point in time</a:t>
            </a:r>
            <a:r>
              <a:rPr lang="en-GB" sz="1800" dirty="0" smtClean="0"/>
              <a:t>, when the visitors is in need of help. This is fully automated in the Enterprise variant of Vergic Engage</a:t>
            </a:r>
          </a:p>
          <a:p>
            <a:pPr lvl="1">
              <a:spcBef>
                <a:spcPts val="1824"/>
              </a:spcBef>
            </a:pPr>
            <a:r>
              <a:rPr lang="en-GB" sz="1800" dirty="0" smtClean="0"/>
              <a:t>By efficiently empower the agent with relevant information and an instant visual representation of the visitors situation for the agent the contextual parts of the chat dialog is efficiently removed. This will greatly enhanced the customer experience and enhance agent efficiency</a:t>
            </a:r>
            <a:endParaRPr lang="en-GB" sz="1800" dirty="0"/>
          </a:p>
        </p:txBody>
      </p:sp>
      <p:pic>
        <p:nvPicPr>
          <p:cNvPr id="4" name="Picture 3"/>
          <p:cNvPicPr>
            <a:picLocks noChangeAspect="1"/>
          </p:cNvPicPr>
          <p:nvPr/>
        </p:nvPicPr>
        <p:blipFill>
          <a:blip r:embed="rId2"/>
          <a:stretch>
            <a:fillRect/>
          </a:stretch>
        </p:blipFill>
        <p:spPr>
          <a:xfrm>
            <a:off x="6357148" y="1518408"/>
            <a:ext cx="2254076" cy="2974128"/>
          </a:xfrm>
          <a:prstGeom prst="rect">
            <a:avLst/>
          </a:prstGeom>
        </p:spPr>
      </p:pic>
    </p:spTree>
    <p:extLst>
      <p:ext uri="{BB962C8B-B14F-4D97-AF65-F5344CB8AC3E}">
        <p14:creationId xmlns:p14="http://schemas.microsoft.com/office/powerpoint/2010/main" val="3498494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Effects of Vergic explained</a:t>
            </a:r>
            <a:endParaRPr lang="en-GB"/>
          </a:p>
        </p:txBody>
      </p:sp>
      <p:sp>
        <p:nvSpPr>
          <p:cNvPr id="3" name="Content Placeholder 2"/>
          <p:cNvSpPr>
            <a:spLocks noGrp="1"/>
          </p:cNvSpPr>
          <p:nvPr>
            <p:ph sz="quarter" idx="11"/>
          </p:nvPr>
        </p:nvSpPr>
        <p:spPr/>
        <p:txBody>
          <a:bodyPr>
            <a:normAutofit fontScale="92500" lnSpcReduction="20000"/>
          </a:bodyPr>
          <a:lstStyle/>
          <a:p>
            <a:pPr>
              <a:lnSpc>
                <a:spcPct val="120000"/>
              </a:lnSpc>
              <a:spcAft>
                <a:spcPts val="600"/>
              </a:spcAft>
            </a:pPr>
            <a:r>
              <a:rPr lang="en-GB" sz="2000" dirty="0" smtClean="0"/>
              <a:t>Replacing a standard pop-out/on page chat with Vergic normally reduces handling times for agents by 50%, they become more effective</a:t>
            </a:r>
          </a:p>
          <a:p>
            <a:pPr>
              <a:lnSpc>
                <a:spcPct val="120000"/>
              </a:lnSpc>
              <a:spcAft>
                <a:spcPts val="600"/>
              </a:spcAft>
            </a:pPr>
            <a:r>
              <a:rPr lang="en-GB" sz="2000" dirty="0" smtClean="0"/>
              <a:t>Vergic increases the number of chats by up to 100% compared to classic reactive or proactive solution, avoiding unnecessary non value add chats and greatly reducing the number of incoming emails</a:t>
            </a:r>
          </a:p>
          <a:p>
            <a:pPr>
              <a:lnSpc>
                <a:spcPct val="120000"/>
              </a:lnSpc>
              <a:spcAft>
                <a:spcPts val="600"/>
              </a:spcAft>
            </a:pPr>
            <a:r>
              <a:rPr lang="en-GB" sz="2000" dirty="0" smtClean="0"/>
              <a:t>Customer experience score are increased by 50% because of the enhanced customer experience</a:t>
            </a:r>
          </a:p>
          <a:p>
            <a:pPr>
              <a:lnSpc>
                <a:spcPct val="120000"/>
              </a:lnSpc>
            </a:pPr>
            <a:endParaRPr lang="en-GB" sz="2000" dirty="0" smtClean="0"/>
          </a:p>
          <a:p>
            <a:pPr marL="0" indent="0">
              <a:lnSpc>
                <a:spcPct val="120000"/>
              </a:lnSpc>
              <a:buNone/>
            </a:pPr>
            <a:r>
              <a:rPr lang="en-GB" sz="2000" b="1" dirty="0" smtClean="0"/>
              <a:t>These figures has been proved time and time again through existing market leading customers within our key segments</a:t>
            </a:r>
            <a:endParaRPr lang="en-GB" sz="2000" b="1" dirty="0"/>
          </a:p>
        </p:txBody>
      </p:sp>
    </p:spTree>
    <p:extLst>
      <p:ext uri="{BB962C8B-B14F-4D97-AF65-F5344CB8AC3E}">
        <p14:creationId xmlns:p14="http://schemas.microsoft.com/office/powerpoint/2010/main" val="4173867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Display, loan, bann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7944" y="2120586"/>
            <a:ext cx="4023059" cy="3150056"/>
          </a:xfrm>
          <a:prstGeom prst="rect">
            <a:avLst/>
          </a:prstGeom>
        </p:spPr>
      </p:pic>
      <p:pic>
        <p:nvPicPr>
          <p:cNvPr id="3" name="Picture 2" descr="Features 1.1_02.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684" y="4228272"/>
            <a:ext cx="1588235" cy="1080000"/>
          </a:xfrm>
          <a:prstGeom prst="rect">
            <a:avLst/>
          </a:prstGeom>
        </p:spPr>
      </p:pic>
      <p:pic>
        <p:nvPicPr>
          <p:cNvPr id="4" name="Picture 3" descr="Features 1.1_03.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2249" y="677596"/>
            <a:ext cx="1143529" cy="1080000"/>
          </a:xfrm>
          <a:prstGeom prst="rect">
            <a:avLst/>
          </a:prstGeom>
        </p:spPr>
      </p:pic>
      <p:pic>
        <p:nvPicPr>
          <p:cNvPr id="6" name="Picture 5" descr="Features 1.1_04.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68656" y="2512395"/>
            <a:ext cx="1683530" cy="1080000"/>
          </a:xfrm>
          <a:prstGeom prst="rect">
            <a:avLst/>
          </a:prstGeom>
        </p:spPr>
      </p:pic>
      <p:pic>
        <p:nvPicPr>
          <p:cNvPr id="7" name="Picture 6" descr="Features 1.1_05.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27559" y="5122971"/>
            <a:ext cx="1977353" cy="1080000"/>
          </a:xfrm>
          <a:prstGeom prst="rect">
            <a:avLst/>
          </a:prstGeom>
        </p:spPr>
      </p:pic>
      <p:pic>
        <p:nvPicPr>
          <p:cNvPr id="8" name="Picture 7" descr="Features 1.1_06.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16423" y="638913"/>
            <a:ext cx="1516765" cy="1080000"/>
          </a:xfrm>
          <a:prstGeom prst="rect">
            <a:avLst/>
          </a:prstGeom>
        </p:spPr>
      </p:pic>
      <p:pic>
        <p:nvPicPr>
          <p:cNvPr id="9" name="Picture 8" descr="Features 1.1_07.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979367" y="3779111"/>
            <a:ext cx="1620000" cy="1080000"/>
          </a:xfrm>
          <a:prstGeom prst="rect">
            <a:avLst/>
          </a:prstGeom>
        </p:spPr>
      </p:pic>
      <p:pic>
        <p:nvPicPr>
          <p:cNvPr id="10" name="Picture 9" descr="Features 1.1_08.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478433" y="540355"/>
            <a:ext cx="1667647" cy="1080000"/>
          </a:xfrm>
          <a:prstGeom prst="rect">
            <a:avLst/>
          </a:prstGeom>
        </p:spPr>
      </p:pic>
      <p:pic>
        <p:nvPicPr>
          <p:cNvPr id="11" name="Picture 10" descr="Features 1.1_09.p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112517" y="5251579"/>
            <a:ext cx="1937647" cy="1080000"/>
          </a:xfrm>
          <a:prstGeom prst="rect">
            <a:avLst/>
          </a:prstGeom>
        </p:spPr>
      </p:pic>
      <p:pic>
        <p:nvPicPr>
          <p:cNvPr id="13" name="Picture 12" descr="Features 1.1_11.p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52154" y="1427518"/>
            <a:ext cx="1905882" cy="1080000"/>
          </a:xfrm>
          <a:prstGeom prst="rect">
            <a:avLst/>
          </a:prstGeom>
        </p:spPr>
      </p:pic>
      <p:pic>
        <p:nvPicPr>
          <p:cNvPr id="14" name="Picture 13" descr="Features 1.1_12.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973556" y="5424184"/>
            <a:ext cx="1969412" cy="1080000"/>
          </a:xfrm>
          <a:prstGeom prst="rect">
            <a:avLst/>
          </a:prstGeom>
        </p:spPr>
      </p:pic>
      <p:pic>
        <p:nvPicPr>
          <p:cNvPr id="21" name="Picture 20" descr="Features 1.1_10.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7472" y="2697187"/>
            <a:ext cx="1119705" cy="1080000"/>
          </a:xfrm>
          <a:prstGeom prst="rect">
            <a:avLst/>
          </a:prstGeom>
        </p:spPr>
      </p:pic>
      <p:pic>
        <p:nvPicPr>
          <p:cNvPr id="23" name="Picture 22" descr="Features 1.2_13.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6666852" y="1020113"/>
            <a:ext cx="1794280" cy="1033992"/>
          </a:xfrm>
          <a:prstGeom prst="rect">
            <a:avLst/>
          </a:prstGeom>
        </p:spPr>
      </p:pic>
    </p:spTree>
    <p:extLst>
      <p:ext uri="{BB962C8B-B14F-4D97-AF65-F5344CB8AC3E}">
        <p14:creationId xmlns:p14="http://schemas.microsoft.com/office/powerpoint/2010/main" val="2179475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istor-and-agen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itle 1"/>
          <p:cNvSpPr txBox="1">
            <a:spLocks/>
          </p:cNvSpPr>
          <p:nvPr/>
        </p:nvSpPr>
        <p:spPr>
          <a:xfrm>
            <a:off x="575280" y="690345"/>
            <a:ext cx="4386175" cy="715963"/>
          </a:xfrm>
          <a:prstGeom prst="rect">
            <a:avLst/>
          </a:prstGeom>
        </p:spPr>
        <p:txBody>
          <a:bodyPr/>
          <a:lstStyle>
            <a:lvl1pPr algn="l" rtl="0" eaLnBrk="0" fontAlgn="base" hangingPunct="0">
              <a:spcBef>
                <a:spcPct val="0"/>
              </a:spcBef>
              <a:spcAft>
                <a:spcPct val="0"/>
              </a:spcAft>
              <a:defRPr sz="2800" b="1" i="0" kern="1200">
                <a:solidFill>
                  <a:srgbClr val="961E90"/>
                </a:solidFill>
                <a:latin typeface="Calibri"/>
                <a:ea typeface="ＭＳ Ｐゴシック" charset="0"/>
                <a:cs typeface="Calibri"/>
              </a:defRPr>
            </a:lvl1pPr>
            <a:lvl2pPr algn="l" rtl="0" eaLnBrk="0" fontAlgn="base" hangingPunct="0">
              <a:spcBef>
                <a:spcPct val="0"/>
              </a:spcBef>
              <a:spcAft>
                <a:spcPct val="0"/>
              </a:spcAft>
              <a:defRPr sz="4400">
                <a:solidFill>
                  <a:srgbClr val="961E90"/>
                </a:solidFill>
                <a:latin typeface="Neo Tech Std Light" charset="0"/>
                <a:ea typeface="ＭＳ Ｐゴシック" charset="0"/>
              </a:defRPr>
            </a:lvl2pPr>
            <a:lvl3pPr algn="l" rtl="0" eaLnBrk="0" fontAlgn="base" hangingPunct="0">
              <a:spcBef>
                <a:spcPct val="0"/>
              </a:spcBef>
              <a:spcAft>
                <a:spcPct val="0"/>
              </a:spcAft>
              <a:defRPr sz="4400">
                <a:solidFill>
                  <a:srgbClr val="961E90"/>
                </a:solidFill>
                <a:latin typeface="Neo Tech Std Light" charset="0"/>
                <a:ea typeface="ＭＳ Ｐゴシック" charset="0"/>
              </a:defRPr>
            </a:lvl3pPr>
            <a:lvl4pPr algn="l" rtl="0" eaLnBrk="0" fontAlgn="base" hangingPunct="0">
              <a:spcBef>
                <a:spcPct val="0"/>
              </a:spcBef>
              <a:spcAft>
                <a:spcPct val="0"/>
              </a:spcAft>
              <a:defRPr sz="4400">
                <a:solidFill>
                  <a:srgbClr val="961E90"/>
                </a:solidFill>
                <a:latin typeface="Neo Tech Std Light" charset="0"/>
                <a:ea typeface="ＭＳ Ｐゴシック" charset="0"/>
              </a:defRPr>
            </a:lvl4pPr>
            <a:lvl5pPr algn="l" rtl="0" eaLnBrk="0" fontAlgn="base" hangingPunct="0">
              <a:spcBef>
                <a:spcPct val="0"/>
              </a:spcBef>
              <a:spcAft>
                <a:spcPct val="0"/>
              </a:spcAft>
              <a:defRPr sz="4400">
                <a:solidFill>
                  <a:srgbClr val="961E90"/>
                </a:solidFill>
                <a:latin typeface="Neo Tech Std Light" charset="0"/>
                <a:ea typeface="ＭＳ Ｐゴシック" charset="0"/>
              </a:defRPr>
            </a:lvl5pPr>
            <a:lvl6pPr marL="457200" algn="l" rtl="0" fontAlgn="base">
              <a:spcBef>
                <a:spcPct val="0"/>
              </a:spcBef>
              <a:spcAft>
                <a:spcPct val="0"/>
              </a:spcAft>
              <a:defRPr sz="4400">
                <a:solidFill>
                  <a:srgbClr val="961E90"/>
                </a:solidFill>
                <a:latin typeface="PT Sans Narrow" pitchFamily="34" charset="0"/>
              </a:defRPr>
            </a:lvl6pPr>
            <a:lvl7pPr marL="914400" algn="l" rtl="0" fontAlgn="base">
              <a:spcBef>
                <a:spcPct val="0"/>
              </a:spcBef>
              <a:spcAft>
                <a:spcPct val="0"/>
              </a:spcAft>
              <a:defRPr sz="4400">
                <a:solidFill>
                  <a:srgbClr val="961E90"/>
                </a:solidFill>
                <a:latin typeface="PT Sans Narrow" pitchFamily="34" charset="0"/>
              </a:defRPr>
            </a:lvl7pPr>
            <a:lvl8pPr marL="1371600" algn="l" rtl="0" fontAlgn="base">
              <a:spcBef>
                <a:spcPct val="0"/>
              </a:spcBef>
              <a:spcAft>
                <a:spcPct val="0"/>
              </a:spcAft>
              <a:defRPr sz="4400">
                <a:solidFill>
                  <a:srgbClr val="961E90"/>
                </a:solidFill>
                <a:latin typeface="PT Sans Narrow" pitchFamily="34" charset="0"/>
              </a:defRPr>
            </a:lvl8pPr>
            <a:lvl9pPr marL="1828800" algn="l" rtl="0" fontAlgn="base">
              <a:spcBef>
                <a:spcPct val="0"/>
              </a:spcBef>
              <a:spcAft>
                <a:spcPct val="0"/>
              </a:spcAft>
              <a:defRPr sz="4400">
                <a:solidFill>
                  <a:srgbClr val="961E90"/>
                </a:solidFill>
                <a:latin typeface="PT Sans Narrow" pitchFamily="34" charset="0"/>
              </a:defRPr>
            </a:lvl9pPr>
          </a:lstStyle>
          <a:p>
            <a:r>
              <a:rPr lang="en-GB" sz="4400" dirty="0" smtClean="0">
                <a:solidFill>
                  <a:schemeClr val="bg1"/>
                </a:solidFill>
              </a:rPr>
              <a:t>Phone2web</a:t>
            </a:r>
            <a:r>
              <a:rPr lang="en-GB" sz="4400" dirty="0" smtClean="0"/>
              <a:t/>
            </a:r>
            <a:br>
              <a:rPr lang="en-GB" sz="4400" dirty="0" smtClean="0"/>
            </a:br>
            <a:endParaRPr lang="en-GB" sz="4400" dirty="0"/>
          </a:p>
        </p:txBody>
      </p:sp>
      <p:sp>
        <p:nvSpPr>
          <p:cNvPr id="7" name="Title 1"/>
          <p:cNvSpPr txBox="1">
            <a:spLocks/>
          </p:cNvSpPr>
          <p:nvPr/>
        </p:nvSpPr>
        <p:spPr>
          <a:xfrm>
            <a:off x="6415931" y="4105553"/>
            <a:ext cx="3319897" cy="3723355"/>
          </a:xfrm>
          <a:prstGeom prst="rect">
            <a:avLst/>
          </a:prstGeom>
        </p:spPr>
        <p:txBody>
          <a:bodyPr/>
          <a:lstStyle>
            <a:lvl1pPr algn="l" rtl="0" eaLnBrk="0" fontAlgn="base" hangingPunct="0">
              <a:spcBef>
                <a:spcPct val="0"/>
              </a:spcBef>
              <a:spcAft>
                <a:spcPct val="0"/>
              </a:spcAft>
              <a:defRPr sz="2800" b="1" i="0" kern="1200">
                <a:solidFill>
                  <a:srgbClr val="961E90"/>
                </a:solidFill>
                <a:latin typeface="Calibri"/>
                <a:ea typeface="ＭＳ Ｐゴシック" charset="0"/>
                <a:cs typeface="Calibri"/>
              </a:defRPr>
            </a:lvl1pPr>
            <a:lvl2pPr algn="l" rtl="0" eaLnBrk="0" fontAlgn="base" hangingPunct="0">
              <a:spcBef>
                <a:spcPct val="0"/>
              </a:spcBef>
              <a:spcAft>
                <a:spcPct val="0"/>
              </a:spcAft>
              <a:defRPr sz="4400">
                <a:solidFill>
                  <a:srgbClr val="961E90"/>
                </a:solidFill>
                <a:latin typeface="Neo Tech Std Light" charset="0"/>
                <a:ea typeface="ＭＳ Ｐゴシック" charset="0"/>
              </a:defRPr>
            </a:lvl2pPr>
            <a:lvl3pPr algn="l" rtl="0" eaLnBrk="0" fontAlgn="base" hangingPunct="0">
              <a:spcBef>
                <a:spcPct val="0"/>
              </a:spcBef>
              <a:spcAft>
                <a:spcPct val="0"/>
              </a:spcAft>
              <a:defRPr sz="4400">
                <a:solidFill>
                  <a:srgbClr val="961E90"/>
                </a:solidFill>
                <a:latin typeface="Neo Tech Std Light" charset="0"/>
                <a:ea typeface="ＭＳ Ｐゴシック" charset="0"/>
              </a:defRPr>
            </a:lvl3pPr>
            <a:lvl4pPr algn="l" rtl="0" eaLnBrk="0" fontAlgn="base" hangingPunct="0">
              <a:spcBef>
                <a:spcPct val="0"/>
              </a:spcBef>
              <a:spcAft>
                <a:spcPct val="0"/>
              </a:spcAft>
              <a:defRPr sz="4400">
                <a:solidFill>
                  <a:srgbClr val="961E90"/>
                </a:solidFill>
                <a:latin typeface="Neo Tech Std Light" charset="0"/>
                <a:ea typeface="ＭＳ Ｐゴシック" charset="0"/>
              </a:defRPr>
            </a:lvl4pPr>
            <a:lvl5pPr algn="l" rtl="0" eaLnBrk="0" fontAlgn="base" hangingPunct="0">
              <a:spcBef>
                <a:spcPct val="0"/>
              </a:spcBef>
              <a:spcAft>
                <a:spcPct val="0"/>
              </a:spcAft>
              <a:defRPr sz="4400">
                <a:solidFill>
                  <a:srgbClr val="961E90"/>
                </a:solidFill>
                <a:latin typeface="Neo Tech Std Light" charset="0"/>
                <a:ea typeface="ＭＳ Ｐゴシック" charset="0"/>
              </a:defRPr>
            </a:lvl5pPr>
            <a:lvl6pPr marL="457200" algn="l" rtl="0" fontAlgn="base">
              <a:spcBef>
                <a:spcPct val="0"/>
              </a:spcBef>
              <a:spcAft>
                <a:spcPct val="0"/>
              </a:spcAft>
              <a:defRPr sz="4400">
                <a:solidFill>
                  <a:srgbClr val="961E90"/>
                </a:solidFill>
                <a:latin typeface="PT Sans Narrow" pitchFamily="34" charset="0"/>
              </a:defRPr>
            </a:lvl6pPr>
            <a:lvl7pPr marL="914400" algn="l" rtl="0" fontAlgn="base">
              <a:spcBef>
                <a:spcPct val="0"/>
              </a:spcBef>
              <a:spcAft>
                <a:spcPct val="0"/>
              </a:spcAft>
              <a:defRPr sz="4400">
                <a:solidFill>
                  <a:srgbClr val="961E90"/>
                </a:solidFill>
                <a:latin typeface="PT Sans Narrow" pitchFamily="34" charset="0"/>
              </a:defRPr>
            </a:lvl7pPr>
            <a:lvl8pPr marL="1371600" algn="l" rtl="0" fontAlgn="base">
              <a:spcBef>
                <a:spcPct val="0"/>
              </a:spcBef>
              <a:spcAft>
                <a:spcPct val="0"/>
              </a:spcAft>
              <a:defRPr sz="4400">
                <a:solidFill>
                  <a:srgbClr val="961E90"/>
                </a:solidFill>
                <a:latin typeface="PT Sans Narrow" pitchFamily="34" charset="0"/>
              </a:defRPr>
            </a:lvl8pPr>
            <a:lvl9pPr marL="1828800" algn="l" rtl="0" fontAlgn="base">
              <a:spcBef>
                <a:spcPct val="0"/>
              </a:spcBef>
              <a:spcAft>
                <a:spcPct val="0"/>
              </a:spcAft>
              <a:defRPr sz="4400">
                <a:solidFill>
                  <a:srgbClr val="961E90"/>
                </a:solidFill>
                <a:latin typeface="PT Sans Narrow" pitchFamily="34" charset="0"/>
              </a:defRPr>
            </a:lvl9pPr>
          </a:lstStyle>
          <a:p>
            <a:pPr>
              <a:lnSpc>
                <a:spcPct val="150000"/>
              </a:lnSpc>
            </a:pPr>
            <a:r>
              <a:rPr lang="en-GB" sz="2400" b="0" dirty="0" smtClean="0">
                <a:solidFill>
                  <a:srgbClr val="FFFFFF"/>
                </a:solidFill>
              </a:rPr>
              <a:t>Co-Browse</a:t>
            </a:r>
          </a:p>
          <a:p>
            <a:pPr>
              <a:lnSpc>
                <a:spcPct val="150000"/>
              </a:lnSpc>
            </a:pPr>
            <a:r>
              <a:rPr lang="en-GB" sz="2400" b="0" dirty="0">
                <a:solidFill>
                  <a:srgbClr val="FFFFFF"/>
                </a:solidFill>
              </a:rPr>
              <a:t>Guide the </a:t>
            </a:r>
            <a:r>
              <a:rPr lang="en-GB" sz="2400" b="0" dirty="0" smtClean="0">
                <a:solidFill>
                  <a:srgbClr val="FFFFFF"/>
                </a:solidFill>
              </a:rPr>
              <a:t>visitor</a:t>
            </a:r>
            <a:endParaRPr lang="en-GB" sz="2400" b="0" dirty="0"/>
          </a:p>
          <a:p>
            <a:pPr>
              <a:lnSpc>
                <a:spcPct val="150000"/>
              </a:lnSpc>
            </a:pPr>
            <a:r>
              <a:rPr lang="en-GB" sz="2400" b="0" dirty="0">
                <a:solidFill>
                  <a:srgbClr val="FFFFFF"/>
                </a:solidFill>
              </a:rPr>
              <a:t>Fill in forms</a:t>
            </a:r>
            <a:r>
              <a:rPr lang="en-GB" sz="2400" b="0" dirty="0"/>
              <a:t/>
            </a:r>
            <a:br>
              <a:rPr lang="en-GB" sz="2400" b="0" dirty="0"/>
            </a:br>
            <a:r>
              <a:rPr lang="en-GB" sz="2400" b="0" dirty="0">
                <a:solidFill>
                  <a:srgbClr val="FFFFFF"/>
                </a:solidFill>
              </a:rPr>
              <a:t>Share </a:t>
            </a:r>
            <a:r>
              <a:rPr lang="en-GB" sz="2400" b="0" dirty="0" smtClean="0">
                <a:solidFill>
                  <a:srgbClr val="FFFFFF"/>
                </a:solidFill>
              </a:rPr>
              <a:t>documents</a:t>
            </a:r>
          </a:p>
          <a:p>
            <a:pPr>
              <a:lnSpc>
                <a:spcPct val="150000"/>
              </a:lnSpc>
            </a:pPr>
            <a:r>
              <a:rPr lang="en-GB" sz="2400" b="0" dirty="0"/>
              <a:t/>
            </a:r>
            <a:br>
              <a:rPr lang="en-GB" sz="2400" b="0" dirty="0"/>
            </a:br>
            <a:endParaRPr lang="en-GB" sz="2400" b="0" dirty="0"/>
          </a:p>
          <a:p>
            <a:pPr>
              <a:lnSpc>
                <a:spcPct val="150000"/>
              </a:lnSpc>
            </a:pPr>
            <a:endParaRPr lang="en-GB" sz="2400" b="0" dirty="0" smtClean="0">
              <a:solidFill>
                <a:srgbClr val="FFFFFF"/>
              </a:solidFill>
            </a:endParaRPr>
          </a:p>
        </p:txBody>
      </p:sp>
      <p:sp>
        <p:nvSpPr>
          <p:cNvPr id="8" name="Title 1"/>
          <p:cNvSpPr txBox="1">
            <a:spLocks/>
          </p:cNvSpPr>
          <p:nvPr/>
        </p:nvSpPr>
        <p:spPr>
          <a:xfrm>
            <a:off x="5771681" y="4582080"/>
            <a:ext cx="2351777" cy="715963"/>
          </a:xfrm>
          <a:prstGeom prst="rect">
            <a:avLst/>
          </a:prstGeom>
        </p:spPr>
        <p:txBody>
          <a:bodyPr/>
          <a:lstStyle>
            <a:lvl1pPr algn="l" rtl="0" eaLnBrk="0" fontAlgn="base" hangingPunct="0">
              <a:spcBef>
                <a:spcPct val="0"/>
              </a:spcBef>
              <a:spcAft>
                <a:spcPct val="0"/>
              </a:spcAft>
              <a:defRPr sz="2800" b="1" i="0" kern="1200">
                <a:solidFill>
                  <a:srgbClr val="961E90"/>
                </a:solidFill>
                <a:latin typeface="Calibri"/>
                <a:ea typeface="ＭＳ Ｐゴシック" charset="0"/>
                <a:cs typeface="Calibri"/>
              </a:defRPr>
            </a:lvl1pPr>
            <a:lvl2pPr algn="l" rtl="0" eaLnBrk="0" fontAlgn="base" hangingPunct="0">
              <a:spcBef>
                <a:spcPct val="0"/>
              </a:spcBef>
              <a:spcAft>
                <a:spcPct val="0"/>
              </a:spcAft>
              <a:defRPr sz="4400">
                <a:solidFill>
                  <a:srgbClr val="961E90"/>
                </a:solidFill>
                <a:latin typeface="Neo Tech Std Light" charset="0"/>
                <a:ea typeface="ＭＳ Ｐゴシック" charset="0"/>
              </a:defRPr>
            </a:lvl2pPr>
            <a:lvl3pPr algn="l" rtl="0" eaLnBrk="0" fontAlgn="base" hangingPunct="0">
              <a:spcBef>
                <a:spcPct val="0"/>
              </a:spcBef>
              <a:spcAft>
                <a:spcPct val="0"/>
              </a:spcAft>
              <a:defRPr sz="4400">
                <a:solidFill>
                  <a:srgbClr val="961E90"/>
                </a:solidFill>
                <a:latin typeface="Neo Tech Std Light" charset="0"/>
                <a:ea typeface="ＭＳ Ｐゴシック" charset="0"/>
              </a:defRPr>
            </a:lvl3pPr>
            <a:lvl4pPr algn="l" rtl="0" eaLnBrk="0" fontAlgn="base" hangingPunct="0">
              <a:spcBef>
                <a:spcPct val="0"/>
              </a:spcBef>
              <a:spcAft>
                <a:spcPct val="0"/>
              </a:spcAft>
              <a:defRPr sz="4400">
                <a:solidFill>
                  <a:srgbClr val="961E90"/>
                </a:solidFill>
                <a:latin typeface="Neo Tech Std Light" charset="0"/>
                <a:ea typeface="ＭＳ Ｐゴシック" charset="0"/>
              </a:defRPr>
            </a:lvl4pPr>
            <a:lvl5pPr algn="l" rtl="0" eaLnBrk="0" fontAlgn="base" hangingPunct="0">
              <a:spcBef>
                <a:spcPct val="0"/>
              </a:spcBef>
              <a:spcAft>
                <a:spcPct val="0"/>
              </a:spcAft>
              <a:defRPr sz="4400">
                <a:solidFill>
                  <a:srgbClr val="961E90"/>
                </a:solidFill>
                <a:latin typeface="Neo Tech Std Light" charset="0"/>
                <a:ea typeface="ＭＳ Ｐゴシック" charset="0"/>
              </a:defRPr>
            </a:lvl5pPr>
            <a:lvl6pPr marL="457200" algn="l" rtl="0" fontAlgn="base">
              <a:spcBef>
                <a:spcPct val="0"/>
              </a:spcBef>
              <a:spcAft>
                <a:spcPct val="0"/>
              </a:spcAft>
              <a:defRPr sz="4400">
                <a:solidFill>
                  <a:srgbClr val="961E90"/>
                </a:solidFill>
                <a:latin typeface="PT Sans Narrow" pitchFamily="34" charset="0"/>
              </a:defRPr>
            </a:lvl6pPr>
            <a:lvl7pPr marL="914400" algn="l" rtl="0" fontAlgn="base">
              <a:spcBef>
                <a:spcPct val="0"/>
              </a:spcBef>
              <a:spcAft>
                <a:spcPct val="0"/>
              </a:spcAft>
              <a:defRPr sz="4400">
                <a:solidFill>
                  <a:srgbClr val="961E90"/>
                </a:solidFill>
                <a:latin typeface="PT Sans Narrow" pitchFamily="34" charset="0"/>
              </a:defRPr>
            </a:lvl7pPr>
            <a:lvl8pPr marL="1371600" algn="l" rtl="0" fontAlgn="base">
              <a:spcBef>
                <a:spcPct val="0"/>
              </a:spcBef>
              <a:spcAft>
                <a:spcPct val="0"/>
              </a:spcAft>
              <a:defRPr sz="4400">
                <a:solidFill>
                  <a:srgbClr val="961E90"/>
                </a:solidFill>
                <a:latin typeface="PT Sans Narrow" pitchFamily="34" charset="0"/>
              </a:defRPr>
            </a:lvl8pPr>
            <a:lvl9pPr marL="1828800" algn="l" rtl="0" fontAlgn="base">
              <a:spcBef>
                <a:spcPct val="0"/>
              </a:spcBef>
              <a:spcAft>
                <a:spcPct val="0"/>
              </a:spcAft>
              <a:defRPr sz="4400">
                <a:solidFill>
                  <a:srgbClr val="961E90"/>
                </a:solidFill>
                <a:latin typeface="PT Sans Narrow" pitchFamily="34" charset="0"/>
              </a:defRPr>
            </a:lvl9pPr>
          </a:lstStyle>
          <a:p>
            <a:endParaRPr lang="en-GB" sz="3200" dirty="0"/>
          </a:p>
        </p:txBody>
      </p:sp>
    </p:spTree>
    <p:extLst>
      <p:ext uri="{BB962C8B-B14F-4D97-AF65-F5344CB8AC3E}">
        <p14:creationId xmlns:p14="http://schemas.microsoft.com/office/powerpoint/2010/main" val="311195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
      <a:dk1>
        <a:srgbClr val="363636"/>
      </a:dk1>
      <a:lt1>
        <a:srgbClr val="FFFFFF"/>
      </a:lt1>
      <a:dk2>
        <a:srgbClr val="363636"/>
      </a:dk2>
      <a:lt2>
        <a:srgbClr val="8C8C8C"/>
      </a:lt2>
      <a:accent1>
        <a:srgbClr val="F04E5E"/>
      </a:accent1>
      <a:accent2>
        <a:srgbClr val="AB3192"/>
      </a:accent2>
      <a:accent3>
        <a:srgbClr val="00B7C9"/>
      </a:accent3>
      <a:accent4>
        <a:srgbClr val="FFCB05"/>
      </a:accent4>
      <a:accent5>
        <a:srgbClr val="6E6E6E"/>
      </a:accent5>
      <a:accent6>
        <a:srgbClr val="000000"/>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360074A49D094F8D9F30B864B271C0" ma:contentTypeVersion="3" ma:contentTypeDescription="Create a new document." ma:contentTypeScope="" ma:versionID="03a29009cf89c14e9af93d3b14d5d9ce">
  <xsd:schema xmlns:xsd="http://www.w3.org/2001/XMLSchema" xmlns:xs="http://www.w3.org/2001/XMLSchema" xmlns:p="http://schemas.microsoft.com/office/2006/metadata/properties" xmlns:ns2="95922682-42f7-411e-87e8-5616925dc8bf" targetNamespace="http://schemas.microsoft.com/office/2006/metadata/properties" ma:root="true" ma:fieldsID="f834b78f00c6472a9d7f471df685569a" ns2:_="">
    <xsd:import namespace="95922682-42f7-411e-87e8-5616925dc8bf"/>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5922682-42f7-411e-87e8-5616925dc8b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5922682-42f7-411e-87e8-5616925dc8bf">
      <UserInfo>
        <DisplayName/>
        <AccountId xsi:nil="true"/>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E659001-B3A0-4E92-A76A-800323424E9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5922682-42f7-411e-87e8-5616925dc8b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BA18E85-020E-48D7-AD0F-93093C26408D}">
  <ds:schemaRefs>
    <ds:schemaRef ds:uri="http://schemas.microsoft.com/office/2006/metadata/properties"/>
    <ds:schemaRef ds:uri="http://schemas.microsoft.com/office/infopath/2007/PartnerControls"/>
    <ds:schemaRef ds:uri="95922682-42f7-411e-87e8-5616925dc8bf"/>
  </ds:schemaRefs>
</ds:datastoreItem>
</file>

<file path=customXml/itemProps3.xml><?xml version="1.0" encoding="utf-8"?>
<ds:datastoreItem xmlns:ds="http://schemas.openxmlformats.org/officeDocument/2006/customXml" ds:itemID="{6BFDBC21-8B43-4B9B-9E3F-6CAF620E34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31055</TotalTime>
  <Words>503</Words>
  <Application>Microsoft Macintosh PowerPoint</Application>
  <PresentationFormat>On-screen Show (4:3)</PresentationFormat>
  <Paragraphs>66</Paragraphs>
  <Slides>11</Slides>
  <Notes>2</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Vergic key market  - what to focus on</vt:lpstr>
      <vt:lpstr>PowerPoint Presentation</vt:lpstr>
      <vt:lpstr>PowerPoint Presentation</vt:lpstr>
      <vt:lpstr>PowerPoint Presentation</vt:lpstr>
      <vt:lpstr>Effects of Vergic explained</vt:lpstr>
      <vt:lpstr>Effects of Vergic explained</vt:lpstr>
      <vt:lpstr>PowerPoint Presentation</vt:lpstr>
      <vt:lpstr>PowerPoint Presentation</vt:lpstr>
      <vt:lpstr>PowerPoint Presentation</vt:lpstr>
      <vt:lpstr>Why choose Vergic – a brief USP introduction​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2011 Project Review Powerpoint Presentation</dc:title>
  <cp:lastModifiedBy>Stellan Kristiansson</cp:lastModifiedBy>
  <cp:revision>522</cp:revision>
  <dcterms:created xsi:type="dcterms:W3CDTF">2011-12-10T01:15:11Z</dcterms:created>
  <dcterms:modified xsi:type="dcterms:W3CDTF">2015-10-12T09:24:10Z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0x0101003B360074A49D094F8D9F30B864B271C0</vt:lpwstr>
  </property>
</Properties>
</file>