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319" r:id="rId2"/>
    <p:sldId id="307" r:id="rId3"/>
    <p:sldId id="308" r:id="rId4"/>
    <p:sldId id="323" r:id="rId5"/>
    <p:sldId id="325" r:id="rId6"/>
    <p:sldId id="329" r:id="rId7"/>
    <p:sldId id="328" r:id="rId8"/>
    <p:sldId id="330" r:id="rId9"/>
    <p:sldId id="309" r:id="rId10"/>
    <p:sldId id="310" r:id="rId11"/>
    <p:sldId id="347" r:id="rId12"/>
    <p:sldId id="333" r:id="rId13"/>
    <p:sldId id="346" r:id="rId14"/>
    <p:sldId id="335" r:id="rId15"/>
    <p:sldId id="336" r:id="rId16"/>
    <p:sldId id="334" r:id="rId17"/>
    <p:sldId id="337" r:id="rId18"/>
    <p:sldId id="338" r:id="rId19"/>
    <p:sldId id="339" r:id="rId20"/>
    <p:sldId id="340" r:id="rId21"/>
    <p:sldId id="341" r:id="rId22"/>
    <p:sldId id="342" r:id="rId23"/>
    <p:sldId id="343" r:id="rId24"/>
    <p:sldId id="344" r:id="rId25"/>
    <p:sldId id="345"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1E90"/>
    <a:srgbClr val="E6007A"/>
    <a:srgbClr val="D2006E"/>
    <a:srgbClr val="680036"/>
    <a:srgbClr val="7E0042"/>
    <a:srgbClr val="FF61B4"/>
    <a:srgbClr val="009ED6"/>
    <a:srgbClr val="7DDD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91" autoAdjust="0"/>
  </p:normalViewPr>
  <p:slideViewPr>
    <p:cSldViewPr>
      <p:cViewPr>
        <p:scale>
          <a:sx n="174" d="100"/>
          <a:sy n="174" d="100"/>
        </p:scale>
        <p:origin x="-1144" y="-512"/>
      </p:cViewPr>
      <p:guideLst>
        <p:guide orient="horz" pos="2160"/>
        <p:guide pos="2880"/>
      </p:guideLst>
    </p:cSldViewPr>
  </p:slideViewPr>
  <p:notesTextViewPr>
    <p:cViewPr>
      <p:scale>
        <a:sx n="100" d="100"/>
        <a:sy n="100" d="100"/>
      </p:scale>
      <p:origin x="0" y="0"/>
    </p:cViewPr>
  </p:notesTextViewPr>
  <p:sorterViewPr>
    <p:cViewPr>
      <p:scale>
        <a:sx n="98" d="100"/>
        <a:sy n="98" d="100"/>
      </p:scale>
      <p:origin x="0" y="0"/>
    </p:cViewPr>
  </p:sorterViewPr>
  <p:notesViewPr>
    <p:cSldViewPr>
      <p:cViewPr varScale="1">
        <p:scale>
          <a:sx n="53" d="100"/>
          <a:sy n="53" d="100"/>
        </p:scale>
        <p:origin x="-294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JM" dirty="0">
              <a:latin typeface="Neo Tech Std Light"/>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54C7EBFF-0816-5945-B3C1-4BE13FE95A53}" type="datetimeFigureOut">
              <a:rPr lang="en-JM">
                <a:latin typeface="Neo Tech Std Light"/>
              </a:rPr>
              <a:pPr>
                <a:defRPr/>
              </a:pPr>
              <a:t>14-11-26</a:t>
            </a:fld>
            <a:endParaRPr lang="en-JM" dirty="0">
              <a:latin typeface="Neo Tech Std Light"/>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JM" dirty="0">
              <a:latin typeface="Neo Tech Std Light"/>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7D27AFDD-2505-1E4E-97AB-E12966E53A36}" type="slidenum">
              <a:rPr lang="en-JM">
                <a:latin typeface="Neo Tech Std Light"/>
              </a:rPr>
              <a:pPr>
                <a:defRPr/>
              </a:pPr>
              <a:t>‹#›</a:t>
            </a:fld>
            <a:endParaRPr lang="en-JM" dirty="0">
              <a:latin typeface="Neo Tech Std Light"/>
            </a:endParaRPr>
          </a:p>
        </p:txBody>
      </p:sp>
    </p:spTree>
    <p:extLst>
      <p:ext uri="{BB962C8B-B14F-4D97-AF65-F5344CB8AC3E}">
        <p14:creationId xmlns:p14="http://schemas.microsoft.com/office/powerpoint/2010/main" val="7921059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Neo Tech Std Light"/>
                <a:ea typeface="+mn-ea"/>
                <a:cs typeface="+mn-cs"/>
              </a:defRPr>
            </a:lvl1pPr>
          </a:lstStyle>
          <a:p>
            <a:pPr>
              <a:defRPr/>
            </a:pPr>
            <a:endParaRPr lang="en-JM"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Neo Tech Std Light"/>
                <a:cs typeface="Arial" charset="0"/>
              </a:defRPr>
            </a:lvl1pPr>
          </a:lstStyle>
          <a:p>
            <a:pPr>
              <a:defRPr/>
            </a:pPr>
            <a:fld id="{0775A983-D461-7045-AA5E-1AD6D6FC17BB}" type="datetimeFigureOut">
              <a:rPr lang="en-JM" smtClean="0"/>
              <a:pPr>
                <a:defRPr/>
              </a:pPr>
              <a:t>14-11-26</a:t>
            </a:fld>
            <a:endParaRPr lang="en-JM"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JM"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JM"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Neo Tech Std Light"/>
                <a:ea typeface="+mn-ea"/>
                <a:cs typeface="+mn-cs"/>
              </a:defRPr>
            </a:lvl1pPr>
          </a:lstStyle>
          <a:p>
            <a:pPr>
              <a:defRPr/>
            </a:pPr>
            <a:endParaRPr lang="en-JM"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Neo Tech Std Light"/>
                <a:cs typeface="Arial" charset="0"/>
              </a:defRPr>
            </a:lvl1pPr>
          </a:lstStyle>
          <a:p>
            <a:pPr>
              <a:defRPr/>
            </a:pPr>
            <a:fld id="{5E73DCF2-CCE5-5545-9408-03C36B8C4FD2}" type="slidenum">
              <a:rPr lang="en-JM" smtClean="0"/>
              <a:pPr>
                <a:defRPr/>
              </a:pPr>
              <a:t>‹#›</a:t>
            </a:fld>
            <a:endParaRPr lang="en-JM" dirty="0"/>
          </a:p>
        </p:txBody>
      </p:sp>
    </p:spTree>
    <p:extLst>
      <p:ext uri="{BB962C8B-B14F-4D97-AF65-F5344CB8AC3E}">
        <p14:creationId xmlns:p14="http://schemas.microsoft.com/office/powerpoint/2010/main" val="344273683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Neo Tech Std Ligh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Neo Tech Std Ligh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Neo Tech Std Ligh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Neo Tech Std Ligh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Neo Tech Std Ligh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9" Type="http://schemas.openxmlformats.org/officeDocument/2006/relationships/image" Target="../media/image13.png"/><Relationship Id="rId20" Type="http://schemas.openxmlformats.org/officeDocument/2006/relationships/image" Target="../media/image24.png"/><Relationship Id="rId21" Type="http://schemas.openxmlformats.org/officeDocument/2006/relationships/image" Target="../media/image25.png"/><Relationship Id="rId22" Type="http://schemas.openxmlformats.org/officeDocument/2006/relationships/image" Target="../media/image26.png"/><Relationship Id="rId23" Type="http://schemas.openxmlformats.org/officeDocument/2006/relationships/image" Target="../media/image27.png"/><Relationship Id="rId24" Type="http://schemas.openxmlformats.org/officeDocument/2006/relationships/image" Target="../media/image28.png"/><Relationship Id="rId25" Type="http://schemas.openxmlformats.org/officeDocument/2006/relationships/image" Target="../media/image29.png"/><Relationship Id="rId26" Type="http://schemas.openxmlformats.org/officeDocument/2006/relationships/image" Target="../media/image30.png"/><Relationship Id="rId27" Type="http://schemas.openxmlformats.org/officeDocument/2006/relationships/image" Target="../media/image31.png"/><Relationship Id="rId28" Type="http://schemas.openxmlformats.org/officeDocument/2006/relationships/image" Target="../media/image32.png"/><Relationship Id="rId29" Type="http://schemas.openxmlformats.org/officeDocument/2006/relationships/image" Target="../media/image33.png"/><Relationship Id="rId30" Type="http://schemas.openxmlformats.org/officeDocument/2006/relationships/image" Target="../media/image34.png"/><Relationship Id="rId31" Type="http://schemas.openxmlformats.org/officeDocument/2006/relationships/image" Target="../media/image35.png"/><Relationship Id="rId10" Type="http://schemas.openxmlformats.org/officeDocument/2006/relationships/image" Target="../media/image14.png"/><Relationship Id="rId11" Type="http://schemas.openxmlformats.org/officeDocument/2006/relationships/image" Target="../media/image15.png"/><Relationship Id="rId12" Type="http://schemas.openxmlformats.org/officeDocument/2006/relationships/image" Target="../media/image16.png"/><Relationship Id="rId13" Type="http://schemas.openxmlformats.org/officeDocument/2006/relationships/image" Target="../media/image17.png"/><Relationship Id="rId14" Type="http://schemas.openxmlformats.org/officeDocument/2006/relationships/image" Target="../media/image18.png"/><Relationship Id="rId15" Type="http://schemas.openxmlformats.org/officeDocument/2006/relationships/image" Target="../media/image19.png"/><Relationship Id="rId16" Type="http://schemas.openxmlformats.org/officeDocument/2006/relationships/image" Target="../media/image20.png"/><Relationship Id="rId17" Type="http://schemas.openxmlformats.org/officeDocument/2006/relationships/image" Target="../media/image21.png"/><Relationship Id="rId18" Type="http://schemas.openxmlformats.org/officeDocument/2006/relationships/image" Target="../media/image22.png"/><Relationship Id="rId19" Type="http://schemas.openxmlformats.org/officeDocument/2006/relationships/image" Target="../media/image23.png"/><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noProof="0" smtClean="0"/>
              <a:t>Click to edit Master title style</a:t>
            </a:r>
            <a:endParaRPr lang="sv-SE" noProof="0"/>
          </a:p>
        </p:txBody>
      </p:sp>
      <p:sp>
        <p:nvSpPr>
          <p:cNvPr id="5" name="Content Placeholder 4"/>
          <p:cNvSpPr>
            <a:spLocks noGrp="1"/>
          </p:cNvSpPr>
          <p:nvPr>
            <p:ph sz="quarter" idx="11"/>
          </p:nvPr>
        </p:nvSpPr>
        <p:spPr>
          <a:xfrm>
            <a:off x="457200" y="1295400"/>
            <a:ext cx="8153400" cy="5029200"/>
          </a:xfrm>
        </p:spPr>
        <p:txBody>
          <a:body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1646393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spiration and 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userDrawn="1"/>
        </p:nvSpPr>
        <p:spPr>
          <a:xfrm>
            <a:off x="2743200" y="0"/>
            <a:ext cx="6400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Neo Tech Std Light"/>
                <a:cs typeface="Neo Tech Std Light"/>
              </a:defRPr>
            </a:lvl1pPr>
          </a:lstStyle>
          <a:p>
            <a:pPr lvl="0"/>
            <a:endParaRPr lang="en-JM" dirty="0"/>
          </a:p>
        </p:txBody>
      </p:sp>
    </p:spTree>
    <p:extLst>
      <p:ext uri="{BB962C8B-B14F-4D97-AF65-F5344CB8AC3E}">
        <p14:creationId xmlns:p14="http://schemas.microsoft.com/office/powerpoint/2010/main" val="1058780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nspiration and 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userDrawn="1"/>
        </p:nvSpPr>
        <p:spPr>
          <a:xfrm>
            <a:off x="2743200" y="0"/>
            <a:ext cx="6400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Neo Tech Std Light"/>
                <a:cs typeface="Neo Tech Std Light"/>
              </a:defRPr>
            </a:lvl1pPr>
          </a:lstStyle>
          <a:p>
            <a:pPr lvl="0"/>
            <a:endParaRPr lang="en-JM" dirty="0"/>
          </a:p>
        </p:txBody>
      </p:sp>
    </p:spTree>
    <p:extLst>
      <p:ext uri="{BB962C8B-B14F-4D97-AF65-F5344CB8AC3E}">
        <p14:creationId xmlns:p14="http://schemas.microsoft.com/office/powerpoint/2010/main" val="1435373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nspiration and 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userDrawn="1"/>
        </p:nvSpPr>
        <p:spPr>
          <a:xfrm>
            <a:off x="2743200" y="0"/>
            <a:ext cx="6400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Neo Tech Std Light"/>
                <a:cs typeface="Neo Tech Std Light"/>
              </a:defRPr>
            </a:lvl1pPr>
          </a:lstStyle>
          <a:p>
            <a:pPr lvl="0"/>
            <a:endParaRPr lang="en-JM" dirty="0"/>
          </a:p>
        </p:txBody>
      </p:sp>
    </p:spTree>
    <p:extLst>
      <p:ext uri="{BB962C8B-B14F-4D97-AF65-F5344CB8AC3E}">
        <p14:creationId xmlns:p14="http://schemas.microsoft.com/office/powerpoint/2010/main" val="1705383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3" name="Content Placeholder 2"/>
          <p:cNvSpPr>
            <a:spLocks noGrp="1"/>
          </p:cNvSpPr>
          <p:nvPr>
            <p:ph sz="half" idx="1"/>
          </p:nvPr>
        </p:nvSpPr>
        <p:spPr>
          <a:xfrm>
            <a:off x="457200" y="1600201"/>
            <a:ext cx="4038600" cy="41909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4" name="Content Placeholder 3"/>
          <p:cNvSpPr>
            <a:spLocks noGrp="1"/>
          </p:cNvSpPr>
          <p:nvPr>
            <p:ph sz="half" idx="2"/>
          </p:nvPr>
        </p:nvSpPr>
        <p:spPr>
          <a:xfrm>
            <a:off x="4648200" y="1600201"/>
            <a:ext cx="4038600" cy="41909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Tree>
    <p:extLst>
      <p:ext uri="{BB962C8B-B14F-4D97-AF65-F5344CB8AC3E}">
        <p14:creationId xmlns:p14="http://schemas.microsoft.com/office/powerpoint/2010/main" val="2025233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mething About 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JM" dirty="0"/>
          </a:p>
        </p:txBody>
      </p:sp>
      <p:sp>
        <p:nvSpPr>
          <p:cNvPr id="3" name="Content Placeholder 2"/>
          <p:cNvSpPr>
            <a:spLocks noGrp="1"/>
          </p:cNvSpPr>
          <p:nvPr>
            <p:ph sz="half" idx="1"/>
          </p:nvPr>
        </p:nvSpPr>
        <p:spPr>
          <a:xfrm>
            <a:off x="457200" y="2362201"/>
            <a:ext cx="3276600" cy="533399"/>
          </a:xfrm>
        </p:spPr>
        <p:txBody>
          <a:bodyPr>
            <a:normAutofit/>
          </a:bodyPr>
          <a:lstStyle>
            <a:lvl1pPr>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JM" dirty="0"/>
          </a:p>
        </p:txBody>
      </p:sp>
      <p:sp>
        <p:nvSpPr>
          <p:cNvPr id="4" name="Content Placeholder 3"/>
          <p:cNvSpPr>
            <a:spLocks noGrp="1"/>
          </p:cNvSpPr>
          <p:nvPr>
            <p:ph sz="half" idx="2"/>
          </p:nvPr>
        </p:nvSpPr>
        <p:spPr>
          <a:xfrm>
            <a:off x="4191000" y="2362201"/>
            <a:ext cx="4114800" cy="32766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endParaRPr lang="en-JM" dirty="0"/>
          </a:p>
        </p:txBody>
      </p:sp>
    </p:spTree>
    <p:extLst>
      <p:ext uri="{BB962C8B-B14F-4D97-AF65-F5344CB8AC3E}">
        <p14:creationId xmlns:p14="http://schemas.microsoft.com/office/powerpoint/2010/main" val="434563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mething About US (2)">
    <p:spTree>
      <p:nvGrpSpPr>
        <p:cNvPr id="1" name=""/>
        <p:cNvGrpSpPr/>
        <p:nvPr/>
      </p:nvGrpSpPr>
      <p:grpSpPr>
        <a:xfrm>
          <a:off x="0" y="0"/>
          <a:ext cx="0" cy="0"/>
          <a:chOff x="0" y="0"/>
          <a:chExt cx="0" cy="0"/>
        </a:xfrm>
      </p:grpSpPr>
      <p:sp>
        <p:nvSpPr>
          <p:cNvPr id="6" name="Ellipse 98"/>
          <p:cNvSpPr/>
          <p:nvPr userDrawn="1"/>
        </p:nvSpPr>
        <p:spPr bwMode="auto">
          <a:xfrm>
            <a:off x="685800" y="5334000"/>
            <a:ext cx="3733800" cy="3047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a typeface="+mn-ea"/>
              <a:cs typeface="+mn-cs"/>
            </a:endParaRPr>
          </a:p>
        </p:txBody>
      </p:sp>
      <p:sp>
        <p:nvSpPr>
          <p:cNvPr id="7" name="Ellipse 98"/>
          <p:cNvSpPr/>
          <p:nvPr userDrawn="1"/>
        </p:nvSpPr>
        <p:spPr bwMode="auto">
          <a:xfrm>
            <a:off x="685800" y="5257800"/>
            <a:ext cx="3733800" cy="3047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JM"/>
          </a:p>
        </p:txBody>
      </p:sp>
      <p:sp>
        <p:nvSpPr>
          <p:cNvPr id="4" name="Content Placeholder 3"/>
          <p:cNvSpPr>
            <a:spLocks noGrp="1"/>
          </p:cNvSpPr>
          <p:nvPr>
            <p:ph sz="half" idx="2"/>
          </p:nvPr>
        </p:nvSpPr>
        <p:spPr>
          <a:xfrm>
            <a:off x="4800600" y="2667000"/>
            <a:ext cx="3886200" cy="26670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endParaRPr lang="en-JM" dirty="0"/>
          </a:p>
        </p:txBody>
      </p:sp>
      <p:sp>
        <p:nvSpPr>
          <p:cNvPr id="11" name="Picture Placeholder 10"/>
          <p:cNvSpPr>
            <a:spLocks noGrp="1"/>
          </p:cNvSpPr>
          <p:nvPr>
            <p:ph type="pic" sz="quarter" idx="14"/>
          </p:nvPr>
        </p:nvSpPr>
        <p:spPr>
          <a:xfrm>
            <a:off x="609600" y="2514600"/>
            <a:ext cx="3886200" cy="2914650"/>
          </a:xfrm>
          <a:ln w="5715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2000"/>
            </a:lvl1pPr>
          </a:lstStyle>
          <a:p>
            <a:pPr lvl="0"/>
            <a:endParaRPr lang="en-JM" noProof="0"/>
          </a:p>
        </p:txBody>
      </p:sp>
    </p:spTree>
    <p:extLst>
      <p:ext uri="{BB962C8B-B14F-4D97-AF65-F5344CB8AC3E}">
        <p14:creationId xmlns:p14="http://schemas.microsoft.com/office/powerpoint/2010/main" val="3704143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endParaRPr lang="en-JM" dirty="0"/>
          </a:p>
        </p:txBody>
      </p:sp>
      <p:sp>
        <p:nvSpPr>
          <p:cNvPr id="11" name="Picture Placeholder 10"/>
          <p:cNvSpPr>
            <a:spLocks noGrp="1"/>
          </p:cNvSpPr>
          <p:nvPr>
            <p:ph type="pic" sz="quarter" idx="14"/>
          </p:nvPr>
        </p:nvSpPr>
        <p:spPr>
          <a:xfrm>
            <a:off x="609598" y="2209800"/>
            <a:ext cx="4434840" cy="3246120"/>
          </a:xfrm>
          <a:ln w="57150" cap="sq">
            <a:solidFill>
              <a:schemeClr val="bg1"/>
            </a:solidFill>
            <a:miter lim="800000"/>
          </a:ln>
          <a:effectLst>
            <a:outerShdw blurRad="63500" sx="101000" sy="101000" algn="ctr" rotWithShape="0">
              <a:prstClr val="black">
                <a:alpha val="40000"/>
              </a:prstClr>
            </a:outerShdw>
          </a:effectLst>
        </p:spPr>
        <p:txBody>
          <a:bodyPr rtlCol="0">
            <a:normAutofit/>
          </a:bodyPr>
          <a:lstStyle>
            <a:lvl1pPr marL="0" indent="0">
              <a:buFontTx/>
              <a:buNone/>
              <a:defRPr sz="2000"/>
            </a:lvl1pPr>
          </a:lstStyle>
          <a:p>
            <a:pPr lvl="0"/>
            <a:endParaRPr lang="en-JM" noProof="0"/>
          </a:p>
        </p:txBody>
      </p:sp>
      <p:sp>
        <p:nvSpPr>
          <p:cNvPr id="18" name="Content Placeholder 17"/>
          <p:cNvSpPr>
            <a:spLocks noGrp="1"/>
          </p:cNvSpPr>
          <p:nvPr>
            <p:ph sz="quarter" idx="15"/>
          </p:nvPr>
        </p:nvSpPr>
        <p:spPr>
          <a:xfrm>
            <a:off x="5410200" y="3276600"/>
            <a:ext cx="2362200" cy="144780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19" name="Content Placeholder 17"/>
          <p:cNvSpPr>
            <a:spLocks noGrp="1"/>
          </p:cNvSpPr>
          <p:nvPr>
            <p:ph sz="quarter" idx="16"/>
          </p:nvPr>
        </p:nvSpPr>
        <p:spPr>
          <a:xfrm>
            <a:off x="5410200" y="2362200"/>
            <a:ext cx="2362200" cy="68580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20" name="Content Placeholder 17"/>
          <p:cNvSpPr>
            <a:spLocks noGrp="1"/>
          </p:cNvSpPr>
          <p:nvPr>
            <p:ph sz="quarter" idx="17"/>
          </p:nvPr>
        </p:nvSpPr>
        <p:spPr>
          <a:xfrm>
            <a:off x="5410200" y="4876800"/>
            <a:ext cx="2362200" cy="53340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Tree>
    <p:extLst>
      <p:ext uri="{BB962C8B-B14F-4D97-AF65-F5344CB8AC3E}">
        <p14:creationId xmlns:p14="http://schemas.microsoft.com/office/powerpoint/2010/main" val="3789421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12" name="Ellipse 98"/>
          <p:cNvSpPr/>
          <p:nvPr userDrawn="1"/>
        </p:nvSpPr>
        <p:spPr bwMode="auto">
          <a:xfrm flipV="1">
            <a:off x="457200" y="5303907"/>
            <a:ext cx="4495800" cy="341533"/>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spcBef>
                <a:spcPts val="0"/>
              </a:spcBef>
              <a:buNone/>
              <a:defRPr sz="1600"/>
            </a:lvl1pPr>
            <a:lvl2pPr>
              <a:defRPr sz="1600"/>
            </a:lvl2pPr>
            <a:lvl3pPr>
              <a:defRPr sz="1600"/>
            </a:lvl3pPr>
            <a:lvl4pPr>
              <a:defRPr sz="1600"/>
            </a:lvl4pPr>
            <a:lvl5pPr algn="l">
              <a:buNone/>
              <a:defRPr sz="1600"/>
            </a:lvl5pPr>
          </a:lstStyle>
          <a:p>
            <a:pPr lvl="0"/>
            <a:endParaRPr lang="en-JM" dirty="0"/>
          </a:p>
        </p:txBody>
      </p:sp>
      <p:sp>
        <p:nvSpPr>
          <p:cNvPr id="11" name="Picture Placeholder 10"/>
          <p:cNvSpPr>
            <a:spLocks noGrp="1"/>
          </p:cNvSpPr>
          <p:nvPr>
            <p:ph type="pic" sz="quarter" idx="14"/>
          </p:nvPr>
        </p:nvSpPr>
        <p:spPr>
          <a:xfrm>
            <a:off x="609598" y="2209800"/>
            <a:ext cx="4267202" cy="3246120"/>
          </a:xfrm>
          <a:ln w="57150" cap="sq">
            <a:solidFill>
              <a:schemeClr val="bg1"/>
            </a:solidFill>
            <a:miter lim="800000"/>
          </a:ln>
          <a:effectLst>
            <a:outerShdw blurRad="63500" sx="102000" sy="102000" algn="ctr" rotWithShape="0">
              <a:prstClr val="black">
                <a:alpha val="40000"/>
              </a:prstClr>
            </a:outerShdw>
          </a:effectLst>
        </p:spPr>
        <p:txBody>
          <a:bodyPr rtlCol="0">
            <a:normAutofit/>
          </a:bodyPr>
          <a:lstStyle>
            <a:lvl1pPr marL="0" indent="0">
              <a:buFontTx/>
              <a:buNone/>
              <a:defRPr sz="2000"/>
            </a:lvl1pPr>
          </a:lstStyle>
          <a:p>
            <a:pPr lvl="0"/>
            <a:endParaRPr lang="en-JM" noProof="0"/>
          </a:p>
        </p:txBody>
      </p:sp>
      <p:sp>
        <p:nvSpPr>
          <p:cNvPr id="4" name="Text Placeholder 3"/>
          <p:cNvSpPr>
            <a:spLocks noGrp="1"/>
          </p:cNvSpPr>
          <p:nvPr>
            <p:ph type="body" sz="quarter" idx="18"/>
          </p:nvPr>
        </p:nvSpPr>
        <p:spPr>
          <a:xfrm>
            <a:off x="5257800" y="22860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3" name="Text Placeholder 3"/>
          <p:cNvSpPr>
            <a:spLocks noGrp="1"/>
          </p:cNvSpPr>
          <p:nvPr>
            <p:ph type="body" sz="quarter" idx="19"/>
          </p:nvPr>
        </p:nvSpPr>
        <p:spPr>
          <a:xfrm>
            <a:off x="5257800" y="27432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4" name="Text Placeholder 3"/>
          <p:cNvSpPr>
            <a:spLocks noGrp="1"/>
          </p:cNvSpPr>
          <p:nvPr>
            <p:ph type="body" sz="quarter" idx="20"/>
          </p:nvPr>
        </p:nvSpPr>
        <p:spPr>
          <a:xfrm>
            <a:off x="5257800" y="32004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5" name="Text Placeholder 3"/>
          <p:cNvSpPr>
            <a:spLocks noGrp="1"/>
          </p:cNvSpPr>
          <p:nvPr>
            <p:ph type="body" sz="quarter" idx="21"/>
          </p:nvPr>
        </p:nvSpPr>
        <p:spPr>
          <a:xfrm>
            <a:off x="5257800" y="36576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6" name="Text Placeholder 3"/>
          <p:cNvSpPr>
            <a:spLocks noGrp="1"/>
          </p:cNvSpPr>
          <p:nvPr>
            <p:ph type="body" sz="quarter" idx="22"/>
          </p:nvPr>
        </p:nvSpPr>
        <p:spPr>
          <a:xfrm>
            <a:off x="5257800" y="41148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7" name="Text Placeholder 3"/>
          <p:cNvSpPr>
            <a:spLocks noGrp="1"/>
          </p:cNvSpPr>
          <p:nvPr>
            <p:ph type="body" sz="quarter" idx="23"/>
          </p:nvPr>
        </p:nvSpPr>
        <p:spPr>
          <a:xfrm>
            <a:off x="5257800" y="45720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8" name="Text Placeholder 3"/>
          <p:cNvSpPr>
            <a:spLocks noGrp="1"/>
          </p:cNvSpPr>
          <p:nvPr>
            <p:ph type="body" sz="quarter" idx="24"/>
          </p:nvPr>
        </p:nvSpPr>
        <p:spPr>
          <a:xfrm>
            <a:off x="5257800" y="50292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Tree>
    <p:extLst>
      <p:ext uri="{BB962C8B-B14F-4D97-AF65-F5344CB8AC3E}">
        <p14:creationId xmlns:p14="http://schemas.microsoft.com/office/powerpoint/2010/main" val="3717613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JM"/>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0" i="0">
                <a:solidFill>
                  <a:srgbClr val="961E90"/>
                </a:solidFill>
                <a:latin typeface="Neo Tech Std Light"/>
                <a:cs typeface="Neo Tech Std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normAutofit/>
          </a:bodyPr>
          <a:lstStyle>
            <a:lvl1pPr>
              <a:defRPr sz="1600" b="0" i="0">
                <a:latin typeface="Neo Tech Std Light"/>
                <a:cs typeface="Neo Tech Std Light"/>
              </a:defRPr>
            </a:lvl1pPr>
            <a:lvl2pPr>
              <a:defRPr sz="1600" b="0" i="0">
                <a:latin typeface="Neo Tech Std Light"/>
                <a:cs typeface="Neo Tech Std Light"/>
              </a:defRPr>
            </a:lvl2pPr>
            <a:lvl3pPr>
              <a:defRPr sz="1600" b="0" i="0">
                <a:latin typeface="Neo Tech Std Light"/>
                <a:cs typeface="Neo Tech Std Light"/>
              </a:defRPr>
            </a:lvl3pPr>
            <a:lvl4pPr>
              <a:defRPr sz="1600" b="0" i="0">
                <a:latin typeface="Neo Tech Std Light"/>
                <a:cs typeface="Neo Tech Std Light"/>
              </a:defRPr>
            </a:lvl4pPr>
            <a:lvl5pPr>
              <a:defRPr sz="1600" b="0" i="0">
                <a:latin typeface="Neo Tech Std Light"/>
                <a:cs typeface="Neo Tech Std Ligh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1800" b="0" i="0">
                <a:solidFill>
                  <a:srgbClr val="961E90"/>
                </a:solidFill>
                <a:latin typeface="Neo Tech Std Light"/>
                <a:cs typeface="Neo Tech Std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normAutofit/>
          </a:bodyPr>
          <a:lstStyle>
            <a:lvl1pPr>
              <a:defRPr sz="1600" b="0" i="0">
                <a:latin typeface="Neo Tech Std Light"/>
                <a:cs typeface="Neo Tech Std Light"/>
              </a:defRPr>
            </a:lvl1pPr>
            <a:lvl2pPr>
              <a:defRPr sz="1600" b="0" i="0">
                <a:latin typeface="Neo Tech Std Light"/>
                <a:cs typeface="Neo Tech Std Light"/>
              </a:defRPr>
            </a:lvl2pPr>
            <a:lvl3pPr>
              <a:defRPr sz="1600" b="0" i="0">
                <a:latin typeface="Neo Tech Std Light"/>
                <a:cs typeface="Neo Tech Std Light"/>
              </a:defRPr>
            </a:lvl3pPr>
            <a:lvl4pPr>
              <a:defRPr sz="1600" b="0" i="0">
                <a:latin typeface="Neo Tech Std Light"/>
                <a:cs typeface="Neo Tech Std Light"/>
              </a:defRPr>
            </a:lvl4pPr>
            <a:lvl5pPr>
              <a:defRPr sz="1600" b="0" i="0">
                <a:latin typeface="Neo Tech Std Light"/>
                <a:cs typeface="Neo Tech Std Ligh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Tree>
    <p:extLst>
      <p:ext uri="{BB962C8B-B14F-4D97-AF65-F5344CB8AC3E}">
        <p14:creationId xmlns:p14="http://schemas.microsoft.com/office/powerpoint/2010/main" val="4231207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13" name="Content Placeholder 12"/>
          <p:cNvSpPr>
            <a:spLocks noGrp="1"/>
          </p:cNvSpPr>
          <p:nvPr>
            <p:ph sz="quarter" idx="13"/>
          </p:nvPr>
        </p:nvSpPr>
        <p:spPr>
          <a:xfrm>
            <a:off x="5334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endParaRPr lang="en-JM" dirty="0"/>
          </a:p>
        </p:txBody>
      </p:sp>
      <p:sp>
        <p:nvSpPr>
          <p:cNvPr id="15" name="Content Placeholder 14"/>
          <p:cNvSpPr>
            <a:spLocks noGrp="1"/>
          </p:cNvSpPr>
          <p:nvPr>
            <p:ph sz="quarter" idx="14"/>
          </p:nvPr>
        </p:nvSpPr>
        <p:spPr>
          <a:xfrm>
            <a:off x="533400" y="2057400"/>
            <a:ext cx="2667000" cy="373380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endParaRPr lang="en-JM" dirty="0"/>
          </a:p>
        </p:txBody>
      </p:sp>
      <p:sp>
        <p:nvSpPr>
          <p:cNvPr id="16" name="Content Placeholder 14"/>
          <p:cNvSpPr>
            <a:spLocks noGrp="1"/>
          </p:cNvSpPr>
          <p:nvPr>
            <p:ph sz="quarter" idx="15"/>
          </p:nvPr>
        </p:nvSpPr>
        <p:spPr>
          <a:xfrm>
            <a:off x="3352800" y="2057400"/>
            <a:ext cx="2667000" cy="373380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endParaRPr lang="en-JM" dirty="0"/>
          </a:p>
        </p:txBody>
      </p:sp>
      <p:sp>
        <p:nvSpPr>
          <p:cNvPr id="17" name="Content Placeholder 14"/>
          <p:cNvSpPr>
            <a:spLocks noGrp="1"/>
          </p:cNvSpPr>
          <p:nvPr>
            <p:ph sz="quarter" idx="16"/>
          </p:nvPr>
        </p:nvSpPr>
        <p:spPr>
          <a:xfrm>
            <a:off x="6172200" y="2057400"/>
            <a:ext cx="2667000" cy="373380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endParaRPr lang="en-JM" dirty="0"/>
          </a:p>
        </p:txBody>
      </p:sp>
      <p:sp>
        <p:nvSpPr>
          <p:cNvPr id="18" name="Content Placeholder 12"/>
          <p:cNvSpPr>
            <a:spLocks noGrp="1"/>
          </p:cNvSpPr>
          <p:nvPr>
            <p:ph sz="quarter" idx="17"/>
          </p:nvPr>
        </p:nvSpPr>
        <p:spPr>
          <a:xfrm>
            <a:off x="33528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endParaRPr lang="en-JM" dirty="0"/>
          </a:p>
        </p:txBody>
      </p:sp>
      <p:sp>
        <p:nvSpPr>
          <p:cNvPr id="19" name="Content Placeholder 12"/>
          <p:cNvSpPr>
            <a:spLocks noGrp="1"/>
          </p:cNvSpPr>
          <p:nvPr>
            <p:ph sz="quarter" idx="18"/>
          </p:nvPr>
        </p:nvSpPr>
        <p:spPr>
          <a:xfrm>
            <a:off x="61722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endParaRPr lang="en-JM" dirty="0"/>
          </a:p>
        </p:txBody>
      </p:sp>
    </p:spTree>
    <p:extLst>
      <p:ext uri="{BB962C8B-B14F-4D97-AF65-F5344CB8AC3E}">
        <p14:creationId xmlns:p14="http://schemas.microsoft.com/office/powerpoint/2010/main" val="1136957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188428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Tree>
    <p:extLst>
      <p:ext uri="{BB962C8B-B14F-4D97-AF65-F5344CB8AC3E}">
        <p14:creationId xmlns:p14="http://schemas.microsoft.com/office/powerpoint/2010/main" val="2540665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ortfolio Layou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JM" dirty="0"/>
          </a:p>
        </p:txBody>
      </p:sp>
      <p:sp>
        <p:nvSpPr>
          <p:cNvPr id="19" name="Picture Placeholder 18"/>
          <p:cNvSpPr>
            <a:spLocks noGrp="1"/>
          </p:cNvSpPr>
          <p:nvPr>
            <p:ph type="pic" sz="quarter" idx="13"/>
          </p:nvPr>
        </p:nvSpPr>
        <p:spPr>
          <a:xfrm>
            <a:off x="5334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endParaRPr lang="en-JM" noProof="0" dirty="0"/>
          </a:p>
        </p:txBody>
      </p:sp>
      <p:sp>
        <p:nvSpPr>
          <p:cNvPr id="21" name="Picture Placeholder 20"/>
          <p:cNvSpPr>
            <a:spLocks noGrp="1"/>
          </p:cNvSpPr>
          <p:nvPr>
            <p:ph type="pic" sz="quarter" idx="14"/>
          </p:nvPr>
        </p:nvSpPr>
        <p:spPr>
          <a:xfrm>
            <a:off x="32766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endParaRPr lang="en-JM" noProof="0"/>
          </a:p>
        </p:txBody>
      </p:sp>
      <p:sp>
        <p:nvSpPr>
          <p:cNvPr id="23" name="Picture Placeholder 18"/>
          <p:cNvSpPr>
            <a:spLocks noGrp="1"/>
          </p:cNvSpPr>
          <p:nvPr>
            <p:ph type="pic" sz="quarter" idx="16"/>
          </p:nvPr>
        </p:nvSpPr>
        <p:spPr>
          <a:xfrm>
            <a:off x="60198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endParaRPr lang="en-JM" noProof="0" dirty="0"/>
          </a:p>
        </p:txBody>
      </p:sp>
      <p:sp>
        <p:nvSpPr>
          <p:cNvPr id="26" name="Text Placeholder 24"/>
          <p:cNvSpPr>
            <a:spLocks noGrp="1"/>
          </p:cNvSpPr>
          <p:nvPr>
            <p:ph type="body" sz="quarter" idx="18"/>
          </p:nvPr>
        </p:nvSpPr>
        <p:spPr>
          <a:xfrm>
            <a:off x="609600" y="5257800"/>
            <a:ext cx="2286000" cy="3048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endParaRPr lang="en-JM" dirty="0"/>
          </a:p>
        </p:txBody>
      </p:sp>
      <p:sp>
        <p:nvSpPr>
          <p:cNvPr id="30" name="Text Placeholder 24"/>
          <p:cNvSpPr>
            <a:spLocks noGrp="1"/>
          </p:cNvSpPr>
          <p:nvPr>
            <p:ph type="body" sz="quarter" idx="19"/>
          </p:nvPr>
        </p:nvSpPr>
        <p:spPr>
          <a:xfrm>
            <a:off x="3352800" y="5257800"/>
            <a:ext cx="2286000" cy="3048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endParaRPr lang="en-JM" dirty="0"/>
          </a:p>
        </p:txBody>
      </p:sp>
      <p:sp>
        <p:nvSpPr>
          <p:cNvPr id="31" name="Text Placeholder 24"/>
          <p:cNvSpPr>
            <a:spLocks noGrp="1"/>
          </p:cNvSpPr>
          <p:nvPr>
            <p:ph type="body" sz="quarter" idx="20"/>
          </p:nvPr>
        </p:nvSpPr>
        <p:spPr>
          <a:xfrm>
            <a:off x="6096000" y="5257800"/>
            <a:ext cx="2286000" cy="3048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endParaRPr lang="en-JM" dirty="0"/>
          </a:p>
        </p:txBody>
      </p:sp>
    </p:spTree>
    <p:extLst>
      <p:ext uri="{BB962C8B-B14F-4D97-AF65-F5344CB8AC3E}">
        <p14:creationId xmlns:p14="http://schemas.microsoft.com/office/powerpoint/2010/main" val="1989860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ortfolio">
    <p:spTree>
      <p:nvGrpSpPr>
        <p:cNvPr id="1" name=""/>
        <p:cNvGrpSpPr/>
        <p:nvPr/>
      </p:nvGrpSpPr>
      <p:grpSpPr>
        <a:xfrm>
          <a:off x="0" y="0"/>
          <a:ext cx="0" cy="0"/>
          <a:chOff x="0" y="0"/>
          <a:chExt cx="0" cy="0"/>
        </a:xfrm>
      </p:grpSpPr>
      <p:grpSp>
        <p:nvGrpSpPr>
          <p:cNvPr id="15" name="Group 21"/>
          <p:cNvGrpSpPr>
            <a:grpSpLocks/>
          </p:cNvGrpSpPr>
          <p:nvPr userDrawn="1"/>
        </p:nvGrpSpPr>
        <p:grpSpPr bwMode="auto">
          <a:xfrm>
            <a:off x="5791200" y="5310188"/>
            <a:ext cx="2444750" cy="252412"/>
            <a:chOff x="440599" y="3024512"/>
            <a:chExt cx="2445425" cy="252488"/>
          </a:xfrm>
        </p:grpSpPr>
        <p:sp>
          <p:nvSpPr>
            <p:cNvPr id="16"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sp>
          <p:nvSpPr>
            <p:cNvPr id="18"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grpSp>
      <p:grpSp>
        <p:nvGrpSpPr>
          <p:cNvPr id="19" name="Group 32"/>
          <p:cNvGrpSpPr>
            <a:grpSpLocks/>
          </p:cNvGrpSpPr>
          <p:nvPr userDrawn="1"/>
        </p:nvGrpSpPr>
        <p:grpSpPr bwMode="auto">
          <a:xfrm>
            <a:off x="3124200" y="5310188"/>
            <a:ext cx="2444750" cy="252412"/>
            <a:chOff x="440599" y="3024512"/>
            <a:chExt cx="2445425" cy="252488"/>
          </a:xfrm>
        </p:grpSpPr>
        <p:sp>
          <p:nvSpPr>
            <p:cNvPr id="2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sp>
          <p:nvSpPr>
            <p:cNvPr id="2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grpSp>
      <p:grpSp>
        <p:nvGrpSpPr>
          <p:cNvPr id="24" name="Group 35"/>
          <p:cNvGrpSpPr>
            <a:grpSpLocks/>
          </p:cNvGrpSpPr>
          <p:nvPr userDrawn="1"/>
        </p:nvGrpSpPr>
        <p:grpSpPr bwMode="auto">
          <a:xfrm>
            <a:off x="450850" y="5310188"/>
            <a:ext cx="2444750" cy="252412"/>
            <a:chOff x="440599" y="3024512"/>
            <a:chExt cx="2445425" cy="252488"/>
          </a:xfrm>
        </p:grpSpPr>
        <p:sp>
          <p:nvSpPr>
            <p:cNvPr id="25"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sp>
          <p:nvSpPr>
            <p:cNvPr id="27"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grpSp>
      <p:grpSp>
        <p:nvGrpSpPr>
          <p:cNvPr id="29" name="Group 38"/>
          <p:cNvGrpSpPr>
            <a:grpSpLocks/>
          </p:cNvGrpSpPr>
          <p:nvPr userDrawn="1"/>
        </p:nvGrpSpPr>
        <p:grpSpPr bwMode="auto">
          <a:xfrm>
            <a:off x="5784850" y="3024188"/>
            <a:ext cx="2444750" cy="252412"/>
            <a:chOff x="440599" y="3024512"/>
            <a:chExt cx="2445425" cy="252488"/>
          </a:xfrm>
        </p:grpSpPr>
        <p:sp>
          <p:nvSpPr>
            <p:cNvPr id="3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sp>
          <p:nvSpPr>
            <p:cNvPr id="33"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grpSp>
      <p:grpSp>
        <p:nvGrpSpPr>
          <p:cNvPr id="35" name="Group 41"/>
          <p:cNvGrpSpPr>
            <a:grpSpLocks/>
          </p:cNvGrpSpPr>
          <p:nvPr userDrawn="1"/>
        </p:nvGrpSpPr>
        <p:grpSpPr bwMode="auto">
          <a:xfrm>
            <a:off x="3194050" y="3024188"/>
            <a:ext cx="2444750" cy="252412"/>
            <a:chOff x="440599" y="3024512"/>
            <a:chExt cx="2445425" cy="252488"/>
          </a:xfrm>
        </p:grpSpPr>
        <p:sp>
          <p:nvSpPr>
            <p:cNvPr id="37"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sp>
          <p:nvSpPr>
            <p:cNvPr id="39"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grpSp>
      <p:grpSp>
        <p:nvGrpSpPr>
          <p:cNvPr id="40" name="Group 44"/>
          <p:cNvGrpSpPr>
            <a:grpSpLocks/>
          </p:cNvGrpSpPr>
          <p:nvPr userDrawn="1"/>
        </p:nvGrpSpPr>
        <p:grpSpPr bwMode="auto">
          <a:xfrm>
            <a:off x="441325" y="3024188"/>
            <a:ext cx="2444750" cy="252412"/>
            <a:chOff x="440599" y="3024512"/>
            <a:chExt cx="2445425" cy="252488"/>
          </a:xfrm>
        </p:grpSpPr>
        <p:sp>
          <p:nvSpPr>
            <p:cNvPr id="4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sp>
          <p:nvSpPr>
            <p:cNvPr id="4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grpSp>
      <p:sp>
        <p:nvSpPr>
          <p:cNvPr id="2" name="Title 1"/>
          <p:cNvSpPr>
            <a:spLocks noGrp="1"/>
          </p:cNvSpPr>
          <p:nvPr>
            <p:ph type="title"/>
          </p:nvPr>
        </p:nvSpPr>
        <p:spPr/>
        <p:txBody>
          <a:bodyPr/>
          <a:lstStyle/>
          <a:p>
            <a:r>
              <a:rPr lang="en-US" smtClean="0"/>
              <a:t>Click to edit Master title style</a:t>
            </a:r>
            <a:endParaRPr lang="en-JM"/>
          </a:p>
        </p:txBody>
      </p:sp>
      <p:sp>
        <p:nvSpPr>
          <p:cNvPr id="11" name="Text Placeholder 10"/>
          <p:cNvSpPr>
            <a:spLocks noGrp="1"/>
          </p:cNvSpPr>
          <p:nvPr>
            <p:ph type="body" sz="quarter" idx="14"/>
          </p:nvPr>
        </p:nvSpPr>
        <p:spPr>
          <a:xfrm>
            <a:off x="609600" y="3200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endParaRPr lang="en-JM" dirty="0"/>
          </a:p>
        </p:txBody>
      </p:sp>
      <p:sp>
        <p:nvSpPr>
          <p:cNvPr id="14" name="Text Placeholder 10"/>
          <p:cNvSpPr>
            <a:spLocks noGrp="1"/>
          </p:cNvSpPr>
          <p:nvPr>
            <p:ph type="body" sz="quarter" idx="16"/>
          </p:nvPr>
        </p:nvSpPr>
        <p:spPr>
          <a:xfrm>
            <a:off x="3276600" y="3200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endParaRPr lang="en-JM" dirty="0"/>
          </a:p>
        </p:txBody>
      </p:sp>
      <p:sp>
        <p:nvSpPr>
          <p:cNvPr id="17" name="Text Placeholder 10"/>
          <p:cNvSpPr>
            <a:spLocks noGrp="1"/>
          </p:cNvSpPr>
          <p:nvPr>
            <p:ph type="body" sz="quarter" idx="18"/>
          </p:nvPr>
        </p:nvSpPr>
        <p:spPr>
          <a:xfrm>
            <a:off x="5867400" y="3200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endParaRPr lang="en-JM" dirty="0"/>
          </a:p>
        </p:txBody>
      </p:sp>
      <p:sp>
        <p:nvSpPr>
          <p:cNvPr id="20" name="Text Placeholder 10"/>
          <p:cNvSpPr>
            <a:spLocks noGrp="1"/>
          </p:cNvSpPr>
          <p:nvPr>
            <p:ph type="body" sz="quarter" idx="20"/>
          </p:nvPr>
        </p:nvSpPr>
        <p:spPr>
          <a:xfrm>
            <a:off x="609600" y="5486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endParaRPr lang="en-JM" dirty="0"/>
          </a:p>
        </p:txBody>
      </p:sp>
      <p:sp>
        <p:nvSpPr>
          <p:cNvPr id="23" name="Text Placeholder 10"/>
          <p:cNvSpPr>
            <a:spLocks noGrp="1"/>
          </p:cNvSpPr>
          <p:nvPr>
            <p:ph type="body" sz="quarter" idx="22"/>
          </p:nvPr>
        </p:nvSpPr>
        <p:spPr>
          <a:xfrm>
            <a:off x="3276600" y="5486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endParaRPr lang="en-JM" dirty="0"/>
          </a:p>
        </p:txBody>
      </p:sp>
      <p:sp>
        <p:nvSpPr>
          <p:cNvPr id="26" name="Text Placeholder 10"/>
          <p:cNvSpPr>
            <a:spLocks noGrp="1"/>
          </p:cNvSpPr>
          <p:nvPr>
            <p:ph type="body" sz="quarter" idx="24"/>
          </p:nvPr>
        </p:nvSpPr>
        <p:spPr>
          <a:xfrm>
            <a:off x="5943600" y="5486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endParaRPr lang="en-JM" dirty="0"/>
          </a:p>
        </p:txBody>
      </p:sp>
      <p:sp>
        <p:nvSpPr>
          <p:cNvPr id="28" name="Picture Placeholder 18"/>
          <p:cNvSpPr>
            <a:spLocks noGrp="1" noChangeAspect="1"/>
          </p:cNvSpPr>
          <p:nvPr>
            <p:ph type="pic" sz="quarter" idx="13"/>
          </p:nvPr>
        </p:nvSpPr>
        <p:spPr>
          <a:xfrm>
            <a:off x="51679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endParaRPr lang="en-JM" noProof="0"/>
          </a:p>
        </p:txBody>
      </p:sp>
      <p:sp>
        <p:nvSpPr>
          <p:cNvPr id="30" name="Picture Placeholder 18"/>
          <p:cNvSpPr>
            <a:spLocks noGrp="1" noChangeAspect="1"/>
          </p:cNvSpPr>
          <p:nvPr>
            <p:ph type="pic" sz="quarter" idx="25"/>
          </p:nvPr>
        </p:nvSpPr>
        <p:spPr>
          <a:xfrm>
            <a:off x="318379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endParaRPr lang="en-JM" noProof="0"/>
          </a:p>
        </p:txBody>
      </p:sp>
      <p:sp>
        <p:nvSpPr>
          <p:cNvPr id="32" name="Picture Placeholder 18"/>
          <p:cNvSpPr>
            <a:spLocks noGrp="1" noChangeAspect="1"/>
          </p:cNvSpPr>
          <p:nvPr>
            <p:ph type="pic" sz="quarter" idx="26"/>
          </p:nvPr>
        </p:nvSpPr>
        <p:spPr>
          <a:xfrm>
            <a:off x="587364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endParaRPr lang="en-JM" noProof="0"/>
          </a:p>
        </p:txBody>
      </p:sp>
      <p:sp>
        <p:nvSpPr>
          <p:cNvPr id="34" name="Picture Placeholder 18"/>
          <p:cNvSpPr>
            <a:spLocks noGrp="1" noChangeAspect="1"/>
          </p:cNvSpPr>
          <p:nvPr>
            <p:ph type="pic" sz="quarter" idx="27"/>
          </p:nvPr>
        </p:nvSpPr>
        <p:spPr>
          <a:xfrm>
            <a:off x="576072"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endParaRPr lang="en-JM" noProof="0"/>
          </a:p>
        </p:txBody>
      </p:sp>
      <p:sp>
        <p:nvSpPr>
          <p:cNvPr id="36" name="Picture Placeholder 18"/>
          <p:cNvSpPr>
            <a:spLocks noGrp="1" noChangeAspect="1"/>
          </p:cNvSpPr>
          <p:nvPr>
            <p:ph type="pic" sz="quarter" idx="28"/>
          </p:nvPr>
        </p:nvSpPr>
        <p:spPr>
          <a:xfrm>
            <a:off x="3243072"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endParaRPr lang="en-JM" noProof="0"/>
          </a:p>
        </p:txBody>
      </p:sp>
      <p:sp>
        <p:nvSpPr>
          <p:cNvPr id="38" name="Picture Placeholder 18"/>
          <p:cNvSpPr>
            <a:spLocks noGrp="1" noChangeAspect="1"/>
          </p:cNvSpPr>
          <p:nvPr>
            <p:ph type="pic" sz="quarter" idx="29"/>
          </p:nvPr>
        </p:nvSpPr>
        <p:spPr>
          <a:xfrm>
            <a:off x="5873649"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endParaRPr lang="en-JM" noProof="0" dirty="0"/>
          </a:p>
        </p:txBody>
      </p:sp>
    </p:spTree>
    <p:extLst>
      <p:ext uri="{BB962C8B-B14F-4D97-AF65-F5344CB8AC3E}">
        <p14:creationId xmlns:p14="http://schemas.microsoft.com/office/powerpoint/2010/main" val="3322235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15" name="Rectangle 14"/>
          <p:cNvSpPr/>
          <p:nvPr userDrawn="1"/>
        </p:nvSpPr>
        <p:spPr>
          <a:xfrm>
            <a:off x="533400"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b="0" i="0">
              <a:latin typeface="Neo Tech Std Light"/>
              <a:cs typeface="Neo Tech Std Light"/>
            </a:endParaRPr>
          </a:p>
        </p:txBody>
      </p:sp>
      <p:sp>
        <p:nvSpPr>
          <p:cNvPr id="16" name="Rectangle 15"/>
          <p:cNvSpPr/>
          <p:nvPr userDrawn="1"/>
        </p:nvSpPr>
        <p:spPr>
          <a:xfrm>
            <a:off x="2667000"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b="0" i="0">
              <a:latin typeface="Neo Tech Std Light"/>
              <a:cs typeface="Neo Tech Std Light"/>
            </a:endParaRPr>
          </a:p>
        </p:txBody>
      </p:sp>
      <p:sp>
        <p:nvSpPr>
          <p:cNvPr id="17" name="Rectangle 16"/>
          <p:cNvSpPr/>
          <p:nvPr userDrawn="1"/>
        </p:nvSpPr>
        <p:spPr>
          <a:xfrm>
            <a:off x="4800600"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b="0" i="0">
              <a:latin typeface="Neo Tech Std Light"/>
              <a:cs typeface="Neo Tech Std Light"/>
            </a:endParaRPr>
          </a:p>
        </p:txBody>
      </p:sp>
      <p:sp>
        <p:nvSpPr>
          <p:cNvPr id="18" name="Rectangle 17"/>
          <p:cNvSpPr/>
          <p:nvPr userDrawn="1"/>
        </p:nvSpPr>
        <p:spPr>
          <a:xfrm>
            <a:off x="6942138" y="3352800"/>
            <a:ext cx="46037"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b="0" i="0">
              <a:latin typeface="Neo Tech Std Light"/>
              <a:cs typeface="Neo Tech Std Light"/>
            </a:endParaRPr>
          </a:p>
        </p:txBody>
      </p:sp>
      <p:sp>
        <p:nvSpPr>
          <p:cNvPr id="2" name="Title 1"/>
          <p:cNvSpPr>
            <a:spLocks noGrp="1"/>
          </p:cNvSpPr>
          <p:nvPr>
            <p:ph type="title"/>
          </p:nvPr>
        </p:nvSpPr>
        <p:spPr/>
        <p:txBody>
          <a:bodyPr/>
          <a:lstStyle>
            <a:lvl1pPr>
              <a:defRPr b="0" i="0">
                <a:latin typeface="Neo Tech Std Light"/>
                <a:cs typeface="Neo Tech Std Light"/>
              </a:defRPr>
            </a:lvl1pPr>
          </a:lstStyle>
          <a:p>
            <a:r>
              <a:rPr lang="en-US" smtClean="0"/>
              <a:t>Click to edit Master title style</a:t>
            </a:r>
            <a:endParaRPr lang="en-JM"/>
          </a:p>
        </p:txBody>
      </p:sp>
      <p:sp>
        <p:nvSpPr>
          <p:cNvPr id="19" name="Picture Placeholder 18"/>
          <p:cNvSpPr>
            <a:spLocks noGrp="1" noChangeAspect="1"/>
          </p:cNvSpPr>
          <p:nvPr>
            <p:ph type="pic" sz="quarter" idx="13"/>
          </p:nvPr>
        </p:nvSpPr>
        <p:spPr>
          <a:xfrm>
            <a:off x="533400" y="1752600"/>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endParaRPr lang="en-JM" noProof="0"/>
          </a:p>
        </p:txBody>
      </p:sp>
      <p:sp>
        <p:nvSpPr>
          <p:cNvPr id="26" name="Picture Placeholder 18"/>
          <p:cNvSpPr>
            <a:spLocks noGrp="1" noChangeAspect="1"/>
          </p:cNvSpPr>
          <p:nvPr>
            <p:ph type="pic" sz="quarter" idx="16"/>
          </p:nvPr>
        </p:nvSpPr>
        <p:spPr>
          <a:xfrm>
            <a:off x="2667000"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endParaRPr lang="en-JM" noProof="0"/>
          </a:p>
        </p:txBody>
      </p:sp>
      <p:sp>
        <p:nvSpPr>
          <p:cNvPr id="28" name="Picture Placeholder 18"/>
          <p:cNvSpPr>
            <a:spLocks noGrp="1" noChangeAspect="1"/>
          </p:cNvSpPr>
          <p:nvPr>
            <p:ph type="pic" sz="quarter" idx="17"/>
          </p:nvPr>
        </p:nvSpPr>
        <p:spPr>
          <a:xfrm>
            <a:off x="4800600"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endParaRPr lang="en-JM" noProof="0"/>
          </a:p>
        </p:txBody>
      </p:sp>
      <p:sp>
        <p:nvSpPr>
          <p:cNvPr id="13" name="Picture Placeholder 18"/>
          <p:cNvSpPr>
            <a:spLocks noGrp="1" noChangeAspect="1"/>
          </p:cNvSpPr>
          <p:nvPr>
            <p:ph type="pic" sz="quarter" idx="21"/>
          </p:nvPr>
        </p:nvSpPr>
        <p:spPr>
          <a:xfrm>
            <a:off x="6970782"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endParaRPr lang="en-JM" noProof="0"/>
          </a:p>
        </p:txBody>
      </p:sp>
      <p:sp>
        <p:nvSpPr>
          <p:cNvPr id="4" name="Text Placeholder 3"/>
          <p:cNvSpPr>
            <a:spLocks noGrp="1"/>
          </p:cNvSpPr>
          <p:nvPr>
            <p:ph type="body" sz="quarter" idx="22"/>
          </p:nvPr>
        </p:nvSpPr>
        <p:spPr>
          <a:xfrm>
            <a:off x="2582863" y="394734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
        <p:nvSpPr>
          <p:cNvPr id="20" name="Text Placeholder 3"/>
          <p:cNvSpPr>
            <a:spLocks noGrp="1"/>
          </p:cNvSpPr>
          <p:nvPr>
            <p:ph type="body" sz="quarter" idx="23"/>
          </p:nvPr>
        </p:nvSpPr>
        <p:spPr>
          <a:xfrm>
            <a:off x="4716463" y="3962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
        <p:nvSpPr>
          <p:cNvPr id="21" name="Text Placeholder 3"/>
          <p:cNvSpPr>
            <a:spLocks noGrp="1"/>
          </p:cNvSpPr>
          <p:nvPr>
            <p:ph type="body" sz="quarter" idx="24"/>
          </p:nvPr>
        </p:nvSpPr>
        <p:spPr>
          <a:xfrm>
            <a:off x="6865937" y="3962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
        <p:nvSpPr>
          <p:cNvPr id="22" name="Text Placeholder 3"/>
          <p:cNvSpPr>
            <a:spLocks noGrp="1"/>
          </p:cNvSpPr>
          <p:nvPr>
            <p:ph type="body" sz="quarter" idx="25"/>
          </p:nvPr>
        </p:nvSpPr>
        <p:spPr>
          <a:xfrm>
            <a:off x="465137" y="3962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
        <p:nvSpPr>
          <p:cNvPr id="7" name="Text Placeholder 6"/>
          <p:cNvSpPr>
            <a:spLocks noGrp="1"/>
          </p:cNvSpPr>
          <p:nvPr>
            <p:ph type="body" sz="quarter" idx="26"/>
          </p:nvPr>
        </p:nvSpPr>
        <p:spPr>
          <a:xfrm>
            <a:off x="579118"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dirty="0"/>
          </a:p>
        </p:txBody>
      </p:sp>
      <p:sp>
        <p:nvSpPr>
          <p:cNvPr id="32" name="Text Placeholder 6"/>
          <p:cNvSpPr>
            <a:spLocks noGrp="1"/>
          </p:cNvSpPr>
          <p:nvPr>
            <p:ph type="body" sz="quarter" idx="27"/>
          </p:nvPr>
        </p:nvSpPr>
        <p:spPr>
          <a:xfrm>
            <a:off x="2712719"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dirty="0"/>
          </a:p>
        </p:txBody>
      </p:sp>
      <p:sp>
        <p:nvSpPr>
          <p:cNvPr id="34" name="Text Placeholder 6"/>
          <p:cNvSpPr>
            <a:spLocks noGrp="1"/>
          </p:cNvSpPr>
          <p:nvPr>
            <p:ph type="body" sz="quarter" idx="28"/>
          </p:nvPr>
        </p:nvSpPr>
        <p:spPr>
          <a:xfrm>
            <a:off x="4846318"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dirty="0"/>
          </a:p>
        </p:txBody>
      </p:sp>
      <p:sp>
        <p:nvSpPr>
          <p:cNvPr id="36" name="Text Placeholder 6"/>
          <p:cNvSpPr>
            <a:spLocks noGrp="1"/>
          </p:cNvSpPr>
          <p:nvPr>
            <p:ph type="body" sz="quarter" idx="29"/>
          </p:nvPr>
        </p:nvSpPr>
        <p:spPr>
          <a:xfrm>
            <a:off x="6987855"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dirty="0"/>
          </a:p>
        </p:txBody>
      </p:sp>
    </p:spTree>
    <p:extLst>
      <p:ext uri="{BB962C8B-B14F-4D97-AF65-F5344CB8AC3E}">
        <p14:creationId xmlns:p14="http://schemas.microsoft.com/office/powerpoint/2010/main" val="2595103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7" name="Content Placeholder 6"/>
          <p:cNvSpPr>
            <a:spLocks noGrp="1"/>
          </p:cNvSpPr>
          <p:nvPr>
            <p:ph sz="quarter" idx="13"/>
          </p:nvPr>
        </p:nvSpPr>
        <p:spPr>
          <a:xfrm>
            <a:off x="1524000" y="16002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12" name="Content Placeholder 6"/>
          <p:cNvSpPr>
            <a:spLocks noGrp="1"/>
          </p:cNvSpPr>
          <p:nvPr>
            <p:ph sz="quarter" idx="14"/>
          </p:nvPr>
        </p:nvSpPr>
        <p:spPr>
          <a:xfrm>
            <a:off x="1524000" y="26670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13" name="Content Placeholder 6"/>
          <p:cNvSpPr>
            <a:spLocks noGrp="1"/>
          </p:cNvSpPr>
          <p:nvPr>
            <p:ph sz="quarter" idx="15"/>
          </p:nvPr>
        </p:nvSpPr>
        <p:spPr>
          <a:xfrm>
            <a:off x="1524000" y="37338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14" name="Content Placeholder 6"/>
          <p:cNvSpPr>
            <a:spLocks noGrp="1"/>
          </p:cNvSpPr>
          <p:nvPr>
            <p:ph sz="quarter" idx="16"/>
          </p:nvPr>
        </p:nvSpPr>
        <p:spPr>
          <a:xfrm>
            <a:off x="1524000" y="47244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8" name="Slide Number Placeholder 5"/>
          <p:cNvSpPr>
            <a:spLocks noGrp="1"/>
          </p:cNvSpPr>
          <p:nvPr>
            <p:ph type="sldNum" sz="quarter" idx="17"/>
          </p:nvPr>
        </p:nvSpPr>
        <p:spPr>
          <a:xfrm>
            <a:off x="8077200" y="0"/>
            <a:ext cx="585787" cy="365125"/>
          </a:xfrm>
          <a:prstGeom prst="rect">
            <a:avLst/>
          </a:prstGeom>
        </p:spPr>
        <p:txBody>
          <a:bodyPr/>
          <a:lstStyle>
            <a:lvl1pPr>
              <a:defRPr>
                <a:latin typeface="Neo Tech Std Light"/>
              </a:defRPr>
            </a:lvl1pPr>
          </a:lstStyle>
          <a:p>
            <a:pPr>
              <a:defRPr/>
            </a:pPr>
            <a:fld id="{A449D799-D360-914E-8477-0455C9E2E6D4}" type="slidenum">
              <a:rPr lang="en-JM" smtClean="0"/>
              <a:pPr>
                <a:defRPr/>
              </a:pPr>
              <a:t>‹#›</a:t>
            </a:fld>
            <a:endParaRPr lang="en-JM" dirty="0"/>
          </a:p>
        </p:txBody>
      </p:sp>
    </p:spTree>
    <p:extLst>
      <p:ext uri="{BB962C8B-B14F-4D97-AF65-F5344CB8AC3E}">
        <p14:creationId xmlns:p14="http://schemas.microsoft.com/office/powerpoint/2010/main" val="35182377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Click to edit Master title style</a:t>
            </a:r>
            <a:endParaRPr lang="en-JM"/>
          </a:p>
        </p:txBody>
      </p:sp>
    </p:spTree>
    <p:extLst>
      <p:ext uri="{BB962C8B-B14F-4D97-AF65-F5344CB8AC3E}">
        <p14:creationId xmlns:p14="http://schemas.microsoft.com/office/powerpoint/2010/main" val="22588549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Tree>
    <p:extLst>
      <p:ext uri="{BB962C8B-B14F-4D97-AF65-F5344CB8AC3E}">
        <p14:creationId xmlns:p14="http://schemas.microsoft.com/office/powerpoint/2010/main" val="19403306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14705887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ablet_slide">
    <p:spTree>
      <p:nvGrpSpPr>
        <p:cNvPr id="1" name=""/>
        <p:cNvGrpSpPr/>
        <p:nvPr/>
      </p:nvGrpSpPr>
      <p:grpSpPr>
        <a:xfrm>
          <a:off x="0" y="0"/>
          <a:ext cx="0" cy="0"/>
          <a:chOff x="0" y="0"/>
          <a:chExt cx="0" cy="0"/>
        </a:xfrm>
      </p:grpSpPr>
      <p:pic>
        <p:nvPicPr>
          <p:cNvPr id="3"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1546225"/>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00450" y="1524000"/>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19850" y="1524000"/>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a:t>
            </a:r>
            <a:r>
              <a:rPr lang="sv-SE" dirty="0" err="1" smtClean="0"/>
              <a:t>title</a:t>
            </a:r>
            <a:r>
              <a:rPr lang="sv-SE" dirty="0" smtClean="0"/>
              <a:t> style</a:t>
            </a:r>
            <a:endParaRPr lang="en-US" dirty="0"/>
          </a:p>
        </p:txBody>
      </p:sp>
    </p:spTree>
    <p:extLst>
      <p:ext uri="{BB962C8B-B14F-4D97-AF65-F5344CB8AC3E}">
        <p14:creationId xmlns:p14="http://schemas.microsoft.com/office/powerpoint/2010/main" val="28009702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se_Slide">
    <p:spTree>
      <p:nvGrpSpPr>
        <p:cNvPr id="1" name=""/>
        <p:cNvGrpSpPr/>
        <p:nvPr/>
      </p:nvGrpSpPr>
      <p:grpSpPr>
        <a:xfrm>
          <a:off x="0" y="0"/>
          <a:ext cx="0" cy="0"/>
          <a:chOff x="0" y="0"/>
          <a:chExt cx="0" cy="0"/>
        </a:xfrm>
      </p:grpSpPr>
      <p:pic>
        <p:nvPicPr>
          <p:cNvPr id="7"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1981200"/>
            <a:ext cx="4918075"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
        <p:nvSpPr>
          <p:cNvPr id="5" name="Picture Placeholder 16"/>
          <p:cNvSpPr>
            <a:spLocks noGrp="1"/>
          </p:cNvSpPr>
          <p:nvPr>
            <p:ph type="pic" sz="quarter" idx="21"/>
          </p:nvPr>
        </p:nvSpPr>
        <p:spPr>
          <a:xfrm>
            <a:off x="1277704" y="2358009"/>
            <a:ext cx="3429000" cy="2065944"/>
          </a:xfrm>
        </p:spPr>
        <p:txBody>
          <a:bodyPr/>
          <a:lstStyle/>
          <a:p>
            <a:pPr lvl="0"/>
            <a:endParaRPr lang="en-JM" noProof="0"/>
          </a:p>
        </p:txBody>
      </p:sp>
      <p:sp>
        <p:nvSpPr>
          <p:cNvPr id="6" name="Text Placeholder 3"/>
          <p:cNvSpPr>
            <a:spLocks noGrp="1"/>
          </p:cNvSpPr>
          <p:nvPr>
            <p:ph type="body" sz="quarter" idx="24"/>
          </p:nvPr>
        </p:nvSpPr>
        <p:spPr>
          <a:xfrm>
            <a:off x="6659882" y="3017837"/>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
        <p:nvSpPr>
          <p:cNvPr id="8" name="Text Placeholder 3"/>
          <p:cNvSpPr>
            <a:spLocks noGrp="1"/>
          </p:cNvSpPr>
          <p:nvPr>
            <p:ph type="body" sz="quarter" idx="25"/>
          </p:nvPr>
        </p:nvSpPr>
        <p:spPr>
          <a:xfrm>
            <a:off x="6659498" y="2081760"/>
            <a:ext cx="1744663" cy="762000"/>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Tree>
    <p:extLst>
      <p:ext uri="{BB962C8B-B14F-4D97-AF65-F5344CB8AC3E}">
        <p14:creationId xmlns:p14="http://schemas.microsoft.com/office/powerpoint/2010/main" val="361271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gativ">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Tech Std Light"/>
            </a:endParaRPr>
          </a:p>
        </p:txBody>
      </p:sp>
      <p:sp>
        <p:nvSpPr>
          <p:cNvPr id="2" name="Title 1"/>
          <p:cNvSpPr>
            <a:spLocks noGrp="1"/>
          </p:cNvSpPr>
          <p:nvPr>
            <p:ph type="title"/>
          </p:nvPr>
        </p:nvSpPr>
        <p:spPr/>
        <p:txBody>
          <a:bodyPr/>
          <a:lstStyle>
            <a:lvl1pPr>
              <a:defRPr>
                <a:solidFill>
                  <a:srgbClr val="FFFFFF"/>
                </a:solidFill>
              </a:defRPr>
            </a:lvl1pPr>
          </a:lstStyle>
          <a:p>
            <a:r>
              <a:rPr lang="sv-SE" smtClean="0"/>
              <a:t>Click to edit Master title style</a:t>
            </a:r>
            <a:endParaRPr lang="en-US"/>
          </a:p>
        </p:txBody>
      </p:sp>
      <p:sp>
        <p:nvSpPr>
          <p:cNvPr id="5" name="Content Placeholder 4"/>
          <p:cNvSpPr>
            <a:spLocks noGrp="1"/>
          </p:cNvSpPr>
          <p:nvPr>
            <p:ph sz="quarter" idx="11"/>
          </p:nvPr>
        </p:nvSpPr>
        <p:spPr>
          <a:xfrm>
            <a:off x="457200" y="1295400"/>
            <a:ext cx="8153400" cy="50292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en-US" dirty="0"/>
          </a:p>
        </p:txBody>
      </p:sp>
    </p:spTree>
    <p:extLst>
      <p:ext uri="{BB962C8B-B14F-4D97-AF65-F5344CB8AC3E}">
        <p14:creationId xmlns:p14="http://schemas.microsoft.com/office/powerpoint/2010/main" val="8973866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se2_Slide">
    <p:spTree>
      <p:nvGrpSpPr>
        <p:cNvPr id="1" name=""/>
        <p:cNvGrpSpPr/>
        <p:nvPr/>
      </p:nvGrpSpPr>
      <p:grpSpPr>
        <a:xfrm>
          <a:off x="0" y="0"/>
          <a:ext cx="0" cy="0"/>
          <a:chOff x="0" y="0"/>
          <a:chExt cx="0" cy="0"/>
        </a:xfrm>
      </p:grpSpPr>
      <p:pic>
        <p:nvPicPr>
          <p:cNvPr id="8"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43400" y="2057400"/>
            <a:ext cx="3925888"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
        <p:nvSpPr>
          <p:cNvPr id="5" name="Picture Placeholder 24"/>
          <p:cNvSpPr>
            <a:spLocks noGrp="1"/>
          </p:cNvSpPr>
          <p:nvPr>
            <p:ph type="pic" sz="quarter" idx="28"/>
          </p:nvPr>
        </p:nvSpPr>
        <p:spPr>
          <a:xfrm>
            <a:off x="4596428" y="2332037"/>
            <a:ext cx="3429000" cy="1960213"/>
          </a:xfrm>
        </p:spPr>
        <p:txBody>
          <a:bodyPr/>
          <a:lstStyle/>
          <a:p>
            <a:pPr lvl="0"/>
            <a:endParaRPr lang="en-JM" noProof="0"/>
          </a:p>
        </p:txBody>
      </p:sp>
      <p:sp>
        <p:nvSpPr>
          <p:cNvPr id="6" name="Text Placeholder 3"/>
          <p:cNvSpPr>
            <a:spLocks noGrp="1"/>
          </p:cNvSpPr>
          <p:nvPr>
            <p:ph type="body" sz="quarter" idx="24"/>
          </p:nvPr>
        </p:nvSpPr>
        <p:spPr>
          <a:xfrm>
            <a:off x="1143000" y="3200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
        <p:nvSpPr>
          <p:cNvPr id="7" name="Text Placeholder 3"/>
          <p:cNvSpPr>
            <a:spLocks noGrp="1"/>
          </p:cNvSpPr>
          <p:nvPr>
            <p:ph type="body" sz="quarter" idx="25"/>
          </p:nvPr>
        </p:nvSpPr>
        <p:spPr>
          <a:xfrm>
            <a:off x="1142616" y="2264323"/>
            <a:ext cx="1744663" cy="762000"/>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Tree>
    <p:extLst>
      <p:ext uri="{BB962C8B-B14F-4D97-AF65-F5344CB8AC3E}">
        <p14:creationId xmlns:p14="http://schemas.microsoft.com/office/powerpoint/2010/main" val="2453848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Graphics">
    <p:spTree>
      <p:nvGrpSpPr>
        <p:cNvPr id="1" name=""/>
        <p:cNvGrpSpPr/>
        <p:nvPr/>
      </p:nvGrpSpPr>
      <p:grpSpPr>
        <a:xfrm>
          <a:off x="0" y="0"/>
          <a:ext cx="0" cy="0"/>
          <a:chOff x="0" y="0"/>
          <a:chExt cx="0" cy="0"/>
        </a:xfrm>
      </p:grpSpPr>
      <p:sp>
        <p:nvSpPr>
          <p:cNvPr id="3" name="Rectangle 2"/>
          <p:cNvSpPr/>
          <p:nvPr userDrawn="1"/>
        </p:nvSpPr>
        <p:spPr>
          <a:xfrm>
            <a:off x="381000" y="1371600"/>
            <a:ext cx="8382000" cy="44196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Neo Tech Std Light"/>
            </a:endParaRPr>
          </a:p>
        </p:txBody>
      </p:sp>
      <p:pic>
        <p:nvPicPr>
          <p:cNvPr id="4" name="Picture 14" descr="no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briefcas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954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menu.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133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descr="person.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52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descr="iphone.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514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2" descr="tv.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895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3" descr="monitor.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76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4" descr="comment.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657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5" descr="pin.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9624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6" descr="calendar.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2672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7" descr="heart.pn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4592638"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9" descr="camera.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53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0" descr="mail.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34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1" descr="clock.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715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5" descr="home.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096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6" descr="briefcase_black.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2954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7" descr="note_black.png"/>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382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8" descr="menu_black.png"/>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2133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9" descr="person_black.png"/>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752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0" descr="iphone_black.png"/>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2514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1" descr="monitor_black.png"/>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3276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2" descr="tv_black.png"/>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2895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3" descr="comment_black.png"/>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3657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4" descr="pin_black.png"/>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39624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5" descr="calendar_black.png"/>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42672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6" descr="heart_black.png"/>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4627563"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7" descr="camera_black.png"/>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4953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8" descr="mail_black.png"/>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5334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9" descr="clock_black.png"/>
          <p:cNvPicPr>
            <a:picLocks noChangeAspect="1"/>
          </p:cNvPicPr>
          <p:nvPr userDrawn="1"/>
        </p:nvPicPr>
        <p:blipFill>
          <a:blip r:embed="rId30">
            <a:extLst>
              <a:ext uri="{28A0092B-C50C-407E-A947-70E740481C1C}">
                <a14:useLocalDpi xmlns:a14="http://schemas.microsoft.com/office/drawing/2010/main" val="0"/>
              </a:ext>
            </a:extLst>
          </a:blip>
          <a:srcRect/>
          <a:stretch>
            <a:fillRect/>
          </a:stretch>
        </p:blipFill>
        <p:spPr bwMode="auto">
          <a:xfrm>
            <a:off x="5715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0" descr="home_black.png"/>
          <p:cNvPicPr>
            <a:picLocks noChangeAspect="1"/>
          </p:cNvPicPr>
          <p:nvPr userDrawn="1"/>
        </p:nvPicPr>
        <p:blipFill>
          <a:blip r:embed="rId31">
            <a:extLst>
              <a:ext uri="{28A0092B-C50C-407E-A947-70E740481C1C}">
                <a14:useLocalDpi xmlns:a14="http://schemas.microsoft.com/office/drawing/2010/main" val="0"/>
              </a:ext>
            </a:extLst>
          </a:blip>
          <a:srcRect/>
          <a:stretch>
            <a:fillRect/>
          </a:stretch>
        </p:blipFill>
        <p:spPr bwMode="auto">
          <a:xfrm>
            <a:off x="6096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42275669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loud_Slide">
    <p:spTree>
      <p:nvGrpSpPr>
        <p:cNvPr id="1" name=""/>
        <p:cNvGrpSpPr/>
        <p:nvPr/>
      </p:nvGrpSpPr>
      <p:grpSpPr>
        <a:xfrm>
          <a:off x="0" y="0"/>
          <a:ext cx="0" cy="0"/>
          <a:chOff x="0" y="0"/>
          <a:chExt cx="0" cy="0"/>
        </a:xfrm>
      </p:grpSpPr>
      <p:sp>
        <p:nvSpPr>
          <p:cNvPr id="3" name="Cloud 2"/>
          <p:cNvSpPr/>
          <p:nvPr userDrawn="1"/>
        </p:nvSpPr>
        <p:spPr>
          <a:xfrm>
            <a:off x="2460625" y="1795463"/>
            <a:ext cx="1727200" cy="108108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Light"/>
              <a:cs typeface="Neo Tech Std Light"/>
            </a:endParaRPr>
          </a:p>
        </p:txBody>
      </p:sp>
      <p:sp>
        <p:nvSpPr>
          <p:cNvPr id="4" name="Cloud 3"/>
          <p:cNvSpPr/>
          <p:nvPr userDrawn="1"/>
        </p:nvSpPr>
        <p:spPr>
          <a:xfrm flipH="1">
            <a:off x="4332288" y="2227263"/>
            <a:ext cx="1152525" cy="75723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Light"/>
              <a:cs typeface="Neo Tech Std Light"/>
            </a:endParaRPr>
          </a:p>
        </p:txBody>
      </p:sp>
      <p:sp>
        <p:nvSpPr>
          <p:cNvPr id="5" name="Cloud 4"/>
          <p:cNvSpPr/>
          <p:nvPr userDrawn="1"/>
        </p:nvSpPr>
        <p:spPr>
          <a:xfrm>
            <a:off x="5556250" y="1763713"/>
            <a:ext cx="1152525" cy="89693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Light"/>
              <a:cs typeface="Neo Tech Std Light"/>
            </a:endParaRPr>
          </a:p>
        </p:txBody>
      </p:sp>
      <p:sp>
        <p:nvSpPr>
          <p:cNvPr id="6" name="TextBox 16"/>
          <p:cNvSpPr txBox="1">
            <a:spLocks noChangeArrowheads="1"/>
          </p:cNvSpPr>
          <p:nvPr userDrawn="1"/>
        </p:nvSpPr>
        <p:spPr bwMode="auto">
          <a:xfrm>
            <a:off x="930275" y="4305300"/>
            <a:ext cx="23971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just" eaLnBrk="1" hangingPunct="1">
              <a:defRPr/>
            </a:pPr>
            <a:r>
              <a:rPr lang="en-US" sz="1100" b="0" i="0" dirty="0" err="1" smtClean="0">
                <a:solidFill>
                  <a:srgbClr val="9B9B9B"/>
                </a:solidFill>
                <a:latin typeface="Neo Tech Std Light"/>
                <a:ea typeface="Brixton" charset="0"/>
                <a:cs typeface="Neo Tech Std Light"/>
              </a:rPr>
              <a:t>Raperiam</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eaque</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ipsa</a:t>
            </a:r>
            <a:r>
              <a:rPr lang="en-US" sz="1100" b="0" i="0" dirty="0" smtClean="0">
                <a:solidFill>
                  <a:srgbClr val="9B9B9B"/>
                </a:solidFill>
                <a:latin typeface="Neo Tech Std Light"/>
                <a:ea typeface="Brixton" charset="0"/>
                <a:cs typeface="Neo Tech Std Light"/>
              </a:rPr>
              <a:t> quae </a:t>
            </a:r>
            <a:r>
              <a:rPr lang="en-US" sz="1100" b="0" i="0" dirty="0" err="1" smtClean="0">
                <a:solidFill>
                  <a:srgbClr val="9B9B9B"/>
                </a:solidFill>
                <a:latin typeface="Neo Tech Std Light"/>
                <a:ea typeface="Brixton" charset="0"/>
                <a:cs typeface="Neo Tech Std Light"/>
              </a:rPr>
              <a:t>ab</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illo</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inventore</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veritatis</a:t>
            </a:r>
            <a:r>
              <a:rPr lang="en-US" sz="1100" b="0" i="0" dirty="0" smtClean="0">
                <a:solidFill>
                  <a:srgbClr val="9B9B9B"/>
                </a:solidFill>
                <a:latin typeface="Neo Tech Std Light"/>
                <a:ea typeface="Brixton" charset="0"/>
                <a:cs typeface="Neo Tech Std Light"/>
              </a:rPr>
              <a:t> et quasi </a:t>
            </a:r>
            <a:r>
              <a:rPr lang="en-US" sz="1100" b="0" i="0" dirty="0" err="1" smtClean="0">
                <a:solidFill>
                  <a:srgbClr val="9B9B9B"/>
                </a:solidFill>
                <a:latin typeface="Neo Tech Std Light"/>
                <a:ea typeface="Brixton" charset="0"/>
                <a:cs typeface="Neo Tech Std Light"/>
              </a:rPr>
              <a:t>architecto</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beatae</a:t>
            </a:r>
            <a:r>
              <a:rPr lang="en-US" sz="1100" b="0" i="0" dirty="0" smtClean="0">
                <a:solidFill>
                  <a:srgbClr val="9B9B9B"/>
                </a:solidFill>
                <a:latin typeface="Neo Tech Std Light"/>
                <a:ea typeface="Brixton" charset="0"/>
                <a:cs typeface="Neo Tech Std Light"/>
              </a:rPr>
              <a:t> vitae dicta </a:t>
            </a:r>
            <a:r>
              <a:rPr lang="en-US" sz="1100" b="0" i="0" dirty="0" err="1" smtClean="0">
                <a:solidFill>
                  <a:srgbClr val="9B9B9B"/>
                </a:solidFill>
                <a:latin typeface="Neo Tech Std Light"/>
                <a:ea typeface="Brixton" charset="0"/>
                <a:cs typeface="Neo Tech Std Light"/>
              </a:rPr>
              <a:t>sunt</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explicabo</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Nemo</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enim</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ipsam</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voluptatem</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quia</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voluptas</a:t>
            </a:r>
            <a:r>
              <a:rPr lang="en-US" sz="1100" b="0" i="0" dirty="0" smtClean="0">
                <a:solidFill>
                  <a:srgbClr val="9B9B9B"/>
                </a:solidFill>
                <a:latin typeface="Neo Tech Std Light"/>
                <a:ea typeface="Brixton" charset="0"/>
                <a:cs typeface="Neo Tech Std Light"/>
              </a:rPr>
              <a:t> sit </a:t>
            </a:r>
            <a:r>
              <a:rPr lang="en-US" sz="1100" b="0" i="0" dirty="0" err="1" smtClean="0">
                <a:solidFill>
                  <a:srgbClr val="9B9B9B"/>
                </a:solidFill>
                <a:latin typeface="Neo Tech Std Light"/>
                <a:ea typeface="Brixton" charset="0"/>
                <a:cs typeface="Neo Tech Std Light"/>
              </a:rPr>
              <a:t>aspernatur</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aut</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odit</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aut</a:t>
            </a:r>
            <a:r>
              <a:rPr lang="en-US" sz="1100" b="0" i="0" dirty="0" smtClean="0">
                <a:solidFill>
                  <a:srgbClr val="9B9B9B"/>
                </a:solidFill>
                <a:latin typeface="Neo Tech Std Light"/>
                <a:ea typeface="Brixton" charset="0"/>
                <a:cs typeface="Neo Tech Std Light"/>
              </a:rPr>
              <a:t> fugit, </a:t>
            </a:r>
            <a:r>
              <a:rPr lang="en-US" sz="1100" b="0" i="0" dirty="0" err="1" smtClean="0">
                <a:solidFill>
                  <a:srgbClr val="9B9B9B"/>
                </a:solidFill>
                <a:latin typeface="Neo Tech Std Light"/>
                <a:ea typeface="Brixton" charset="0"/>
                <a:cs typeface="Neo Tech Std Light"/>
              </a:rPr>
              <a:t>sed</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quia</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consequuntur</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magni</a:t>
            </a:r>
            <a:r>
              <a:rPr lang="en-US" sz="1100" b="0" i="0" dirty="0" smtClean="0">
                <a:solidFill>
                  <a:srgbClr val="9B9B9B"/>
                </a:solidFill>
                <a:latin typeface="Neo Tech Std Light"/>
                <a:ea typeface="Brixton" charset="0"/>
                <a:cs typeface="Neo Tech Std Light"/>
              </a:rPr>
              <a:t>.</a:t>
            </a:r>
            <a:endParaRPr lang="bg-BG" sz="1100" b="0" i="0" dirty="0" smtClean="0">
              <a:solidFill>
                <a:srgbClr val="9B9B9B"/>
              </a:solidFill>
              <a:latin typeface="Neo Tech Std Light"/>
              <a:ea typeface="Brixton" charset="0"/>
              <a:cs typeface="Neo Tech Std Light"/>
            </a:endParaRPr>
          </a:p>
        </p:txBody>
      </p:sp>
      <p:sp>
        <p:nvSpPr>
          <p:cNvPr id="7" name="TextBox 6"/>
          <p:cNvSpPr txBox="1"/>
          <p:nvPr userDrawn="1"/>
        </p:nvSpPr>
        <p:spPr>
          <a:xfrm>
            <a:off x="3389313" y="3890963"/>
            <a:ext cx="2397125" cy="1784350"/>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100" b="0" i="0" smtClean="0">
                <a:solidFill>
                  <a:srgbClr val="7F7F7F"/>
                </a:solidFill>
                <a:latin typeface="Neo Tech Std Light"/>
                <a:cs typeface="Neo Tech Std Light"/>
              </a:rPr>
              <a:t>But perspiciatis unde omnis iste natus error sit voluptatem accusantium doloremque laudantium, totam rem aperiam, eaque ipsa quae ab illo inventore veritatis et quasi architecto beatae vitae dicta sunt explicabo. Nemo enim ipsam voluptatem quia voluptas sit aspernatur aut odsed quia consequuntur magni dolores eos qui ratione voluptatem sequi nesciu.</a:t>
            </a:r>
            <a:endParaRPr lang="bg-BG" sz="1100" b="0" i="0" smtClean="0">
              <a:solidFill>
                <a:srgbClr val="7F7F7F"/>
              </a:solidFill>
              <a:latin typeface="Neo Tech Std Light"/>
              <a:cs typeface="Neo Tech Std Light"/>
            </a:endParaRPr>
          </a:p>
        </p:txBody>
      </p:sp>
      <p:sp>
        <p:nvSpPr>
          <p:cNvPr id="8" name="TextBox 7"/>
          <p:cNvSpPr txBox="1"/>
          <p:nvPr userDrawn="1"/>
        </p:nvSpPr>
        <p:spPr>
          <a:xfrm>
            <a:off x="5848350" y="3890963"/>
            <a:ext cx="2395538" cy="1784350"/>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100" b="0" i="0" smtClean="0">
                <a:solidFill>
                  <a:srgbClr val="7F7F7F"/>
                </a:solidFill>
                <a:latin typeface="Neo Tech Std Light"/>
                <a:cs typeface="Neo Tech Std Light"/>
              </a:rPr>
              <a:t>Oiste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a:t>
            </a:r>
            <a:endParaRPr lang="bg-BG" sz="1100" b="0" i="0" smtClean="0">
              <a:solidFill>
                <a:srgbClr val="7F7F7F"/>
              </a:solidFill>
              <a:latin typeface="Neo Tech Std Light"/>
              <a:cs typeface="Neo Tech Std Light"/>
            </a:endParaRPr>
          </a:p>
        </p:txBody>
      </p:sp>
      <p:sp>
        <p:nvSpPr>
          <p:cNvPr id="9" name="Rectangle 22"/>
          <p:cNvSpPr>
            <a:spLocks noChangeArrowheads="1"/>
          </p:cNvSpPr>
          <p:nvPr userDrawn="1"/>
        </p:nvSpPr>
        <p:spPr bwMode="auto">
          <a:xfrm>
            <a:off x="2881313" y="2105025"/>
            <a:ext cx="884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a:solidFill>
                  <a:schemeClr val="bg1"/>
                </a:solidFill>
                <a:latin typeface="Neo Tech Std Light" charset="0"/>
                <a:cs typeface="Neo Tech Std Light" charset="0"/>
              </a:rPr>
              <a:t>Cloud</a:t>
            </a:r>
            <a:endParaRPr lang="bg-BG" sz="2400">
              <a:latin typeface="Neo Tech Std Light" charset="0"/>
              <a:cs typeface="Neo Tech Std Light" charset="0"/>
            </a:endParaRPr>
          </a:p>
        </p:txBody>
      </p:sp>
      <p:sp>
        <p:nvSpPr>
          <p:cNvPr id="10" name="Rectangle 23"/>
          <p:cNvSpPr>
            <a:spLocks noChangeArrowheads="1"/>
          </p:cNvSpPr>
          <p:nvPr userDrawn="1"/>
        </p:nvSpPr>
        <p:spPr bwMode="auto">
          <a:xfrm>
            <a:off x="4618038" y="2436813"/>
            <a:ext cx="581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solidFill>
                  <a:schemeClr val="bg1"/>
                </a:solidFill>
                <a:latin typeface="Neo Tech Std Light" charset="0"/>
                <a:cs typeface="Neo Tech Std Light" charset="0"/>
              </a:rPr>
              <a:t>VPS</a:t>
            </a:r>
            <a:endParaRPr lang="bg-BG">
              <a:latin typeface="Neo Tech Std Light" charset="0"/>
              <a:cs typeface="Neo Tech Std Light" charset="0"/>
            </a:endParaRPr>
          </a:p>
        </p:txBody>
      </p:sp>
      <p:sp>
        <p:nvSpPr>
          <p:cNvPr id="11" name="Rectangle 24"/>
          <p:cNvSpPr>
            <a:spLocks noChangeArrowheads="1"/>
          </p:cNvSpPr>
          <p:nvPr userDrawn="1"/>
        </p:nvSpPr>
        <p:spPr bwMode="auto">
          <a:xfrm>
            <a:off x="5795963" y="2027238"/>
            <a:ext cx="671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a:solidFill>
                  <a:schemeClr val="bg1"/>
                </a:solidFill>
                <a:latin typeface="Neo Tech Std Light" charset="0"/>
                <a:cs typeface="Neo Tech Std Light" charset="0"/>
              </a:rPr>
              <a:t>DNS</a:t>
            </a:r>
            <a:endParaRPr lang="bg-BG" sz="2000">
              <a:latin typeface="Neo Tech Std Light" charset="0"/>
              <a:cs typeface="Neo Tech Std Light" charset="0"/>
            </a:endParaRPr>
          </a:p>
        </p:txBody>
      </p:sp>
      <p:sp>
        <p:nvSpPr>
          <p:cNvPr id="12" name="Freeform 11"/>
          <p:cNvSpPr/>
          <p:nvPr userDrawn="1"/>
        </p:nvSpPr>
        <p:spPr>
          <a:xfrm>
            <a:off x="4310063" y="1670050"/>
            <a:ext cx="1109662" cy="254000"/>
          </a:xfrm>
          <a:custGeom>
            <a:avLst/>
            <a:gdLst>
              <a:gd name="connsiteX0" fmla="*/ 0 w 1109134"/>
              <a:gd name="connsiteY0" fmla="*/ 254290 h 254290"/>
              <a:gd name="connsiteX1" fmla="*/ 558800 w 1109134"/>
              <a:gd name="connsiteY1" fmla="*/ 290 h 254290"/>
              <a:gd name="connsiteX2" fmla="*/ 1109134 w 1109134"/>
              <a:gd name="connsiteY2" fmla="*/ 203490 h 254290"/>
            </a:gdLst>
            <a:ahLst/>
            <a:cxnLst>
              <a:cxn ang="0">
                <a:pos x="connsiteX0" y="connsiteY0"/>
              </a:cxn>
              <a:cxn ang="0">
                <a:pos x="connsiteX1" y="connsiteY1"/>
              </a:cxn>
              <a:cxn ang="0">
                <a:pos x="connsiteX2" y="connsiteY2"/>
              </a:cxn>
            </a:cxnLst>
            <a:rect l="l" t="t" r="r" b="b"/>
            <a:pathLst>
              <a:path w="1109134" h="254290">
                <a:moveTo>
                  <a:pt x="0" y="254290"/>
                </a:moveTo>
                <a:cubicBezTo>
                  <a:pt x="186972" y="131523"/>
                  <a:pt x="373944" y="8757"/>
                  <a:pt x="558800" y="290"/>
                </a:cubicBezTo>
                <a:cubicBezTo>
                  <a:pt x="743656" y="-8177"/>
                  <a:pt x="1006123" y="171035"/>
                  <a:pt x="1109134" y="203490"/>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13" name="Freeform 12"/>
          <p:cNvSpPr/>
          <p:nvPr userDrawn="1"/>
        </p:nvSpPr>
        <p:spPr>
          <a:xfrm>
            <a:off x="3768725" y="2855913"/>
            <a:ext cx="638175" cy="96837"/>
          </a:xfrm>
          <a:custGeom>
            <a:avLst/>
            <a:gdLst>
              <a:gd name="connsiteX0" fmla="*/ 0 w 914400"/>
              <a:gd name="connsiteY0" fmla="*/ 0 h 194214"/>
              <a:gd name="connsiteX1" fmla="*/ 516466 w 914400"/>
              <a:gd name="connsiteY1" fmla="*/ 186267 h 194214"/>
              <a:gd name="connsiteX2" fmla="*/ 914400 w 914400"/>
              <a:gd name="connsiteY2" fmla="*/ 160867 h 194214"/>
            </a:gdLst>
            <a:ahLst/>
            <a:cxnLst>
              <a:cxn ang="0">
                <a:pos x="connsiteX0" y="connsiteY0"/>
              </a:cxn>
              <a:cxn ang="0">
                <a:pos x="connsiteX1" y="connsiteY1"/>
              </a:cxn>
              <a:cxn ang="0">
                <a:pos x="connsiteX2" y="connsiteY2"/>
              </a:cxn>
            </a:cxnLst>
            <a:rect l="l" t="t" r="r" b="b"/>
            <a:pathLst>
              <a:path w="914400" h="194214">
                <a:moveTo>
                  <a:pt x="0" y="0"/>
                </a:moveTo>
                <a:cubicBezTo>
                  <a:pt x="182033" y="79728"/>
                  <a:pt x="364066" y="159456"/>
                  <a:pt x="516466" y="186267"/>
                </a:cubicBezTo>
                <a:cubicBezTo>
                  <a:pt x="668866" y="213078"/>
                  <a:pt x="872067" y="163689"/>
                  <a:pt x="914400" y="160867"/>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14" name="Freeform 13"/>
          <p:cNvSpPr/>
          <p:nvPr userDrawn="1"/>
        </p:nvSpPr>
        <p:spPr>
          <a:xfrm rot="19408626">
            <a:off x="5559425" y="2735263"/>
            <a:ext cx="379413" cy="115887"/>
          </a:xfrm>
          <a:custGeom>
            <a:avLst/>
            <a:gdLst>
              <a:gd name="connsiteX0" fmla="*/ 0 w 914400"/>
              <a:gd name="connsiteY0" fmla="*/ 0 h 194214"/>
              <a:gd name="connsiteX1" fmla="*/ 516466 w 914400"/>
              <a:gd name="connsiteY1" fmla="*/ 186267 h 194214"/>
              <a:gd name="connsiteX2" fmla="*/ 914400 w 914400"/>
              <a:gd name="connsiteY2" fmla="*/ 160867 h 194214"/>
            </a:gdLst>
            <a:ahLst/>
            <a:cxnLst>
              <a:cxn ang="0">
                <a:pos x="connsiteX0" y="connsiteY0"/>
              </a:cxn>
              <a:cxn ang="0">
                <a:pos x="connsiteX1" y="connsiteY1"/>
              </a:cxn>
              <a:cxn ang="0">
                <a:pos x="connsiteX2" y="connsiteY2"/>
              </a:cxn>
            </a:cxnLst>
            <a:rect l="l" t="t" r="r" b="b"/>
            <a:pathLst>
              <a:path w="914400" h="194214">
                <a:moveTo>
                  <a:pt x="0" y="0"/>
                </a:moveTo>
                <a:cubicBezTo>
                  <a:pt x="182033" y="79728"/>
                  <a:pt x="364066" y="159456"/>
                  <a:pt x="516466" y="186267"/>
                </a:cubicBezTo>
                <a:cubicBezTo>
                  <a:pt x="668866" y="213078"/>
                  <a:pt x="872067" y="163689"/>
                  <a:pt x="914400" y="160867"/>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15" name="Rectangle 29"/>
          <p:cNvSpPr>
            <a:spLocks noChangeArrowheads="1"/>
          </p:cNvSpPr>
          <p:nvPr userDrawn="1"/>
        </p:nvSpPr>
        <p:spPr bwMode="auto">
          <a:xfrm>
            <a:off x="931863" y="3514725"/>
            <a:ext cx="20697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0" i="0">
                <a:solidFill>
                  <a:srgbClr val="F82B7D"/>
                </a:solidFill>
                <a:latin typeface="Neo Tech Std Light"/>
                <a:cs typeface="Neo Tech Std Light"/>
              </a:rPr>
              <a:t>Lorem ipsum</a:t>
            </a:r>
            <a:endParaRPr lang="bg-BG" sz="2800" b="0" i="0">
              <a:solidFill>
                <a:srgbClr val="F82B7D"/>
              </a:solidFill>
              <a:latin typeface="Neo Tech Std Light"/>
              <a:cs typeface="Neo Tech Std Light"/>
            </a:endParaRPr>
          </a:p>
        </p:txBody>
      </p:sp>
      <p:sp>
        <p:nvSpPr>
          <p:cNvPr id="16" name="Rectangle 30"/>
          <p:cNvSpPr>
            <a:spLocks noChangeArrowheads="1"/>
          </p:cNvSpPr>
          <p:nvPr userDrawn="1"/>
        </p:nvSpPr>
        <p:spPr bwMode="auto">
          <a:xfrm>
            <a:off x="941388" y="3962400"/>
            <a:ext cx="2206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0" i="0">
                <a:latin typeface="Neo Tech Std Light"/>
                <a:cs typeface="Neo Tech Std Light"/>
              </a:rPr>
              <a:t>beatae vitae dicta sunt et apace</a:t>
            </a:r>
            <a:endParaRPr lang="bg-BG" sz="1200" b="0" i="0">
              <a:latin typeface="Neo Tech Std Light"/>
              <a:cs typeface="Neo Tech Std Light"/>
            </a:endParaRPr>
          </a:p>
        </p:txBody>
      </p:sp>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11066385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Oval 6"/>
          <p:cNvSpPr/>
          <p:nvPr userDrawn="1"/>
        </p:nvSpPr>
        <p:spPr>
          <a:xfrm>
            <a:off x="755650" y="2852738"/>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8" name="Oval 7"/>
          <p:cNvSpPr/>
          <p:nvPr userDrawn="1"/>
        </p:nvSpPr>
        <p:spPr>
          <a:xfrm>
            <a:off x="2724150" y="2852738"/>
            <a:ext cx="1800225" cy="18002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9" name="Oval 8"/>
          <p:cNvSpPr/>
          <p:nvPr userDrawn="1"/>
        </p:nvSpPr>
        <p:spPr>
          <a:xfrm>
            <a:off x="4692650" y="2852738"/>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10" name="Oval 9"/>
          <p:cNvSpPr/>
          <p:nvPr userDrawn="1"/>
        </p:nvSpPr>
        <p:spPr>
          <a:xfrm>
            <a:off x="6659563" y="2852738"/>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grpSp>
        <p:nvGrpSpPr>
          <p:cNvPr id="11" name="Group 10"/>
          <p:cNvGrpSpPr>
            <a:grpSpLocks/>
          </p:cNvGrpSpPr>
          <p:nvPr userDrawn="1"/>
        </p:nvGrpSpPr>
        <p:grpSpPr bwMode="auto">
          <a:xfrm>
            <a:off x="3452813" y="2522538"/>
            <a:ext cx="388937" cy="474662"/>
            <a:chOff x="3605103" y="1665160"/>
            <a:chExt cx="388105" cy="474542"/>
          </a:xfrm>
          <a:solidFill>
            <a:schemeClr val="accent2"/>
          </a:solidFill>
        </p:grpSpPr>
        <p:sp>
          <p:nvSpPr>
            <p:cNvPr id="12" name="Oval 11"/>
            <p:cNvSpPr/>
            <p:nvPr/>
          </p:nvSpPr>
          <p:spPr>
            <a:xfrm>
              <a:off x="3841134" y="1795302"/>
              <a:ext cx="152074" cy="15236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13" name="Oval 12"/>
            <p:cNvSpPr/>
            <p:nvPr/>
          </p:nvSpPr>
          <p:spPr>
            <a:xfrm>
              <a:off x="3605103" y="1665160"/>
              <a:ext cx="152074" cy="15236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cxnSp>
          <p:nvCxnSpPr>
            <p:cNvPr id="14" name="Straight Connector 13"/>
            <p:cNvCxnSpPr/>
            <p:nvPr/>
          </p:nvCxnSpPr>
          <p:spPr>
            <a:xfrm flipH="1">
              <a:off x="3837966" y="1890528"/>
              <a:ext cx="79205" cy="211084"/>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681140" y="1795302"/>
              <a:ext cx="76037" cy="344400"/>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sv-SE" smtClean="0"/>
              <a:t>Click to edit Master title style</a:t>
            </a:r>
            <a:endParaRPr lang="en-US"/>
          </a:p>
        </p:txBody>
      </p:sp>
      <p:sp>
        <p:nvSpPr>
          <p:cNvPr id="22" name="Text Placeholder 9"/>
          <p:cNvSpPr>
            <a:spLocks noGrp="1"/>
          </p:cNvSpPr>
          <p:nvPr>
            <p:ph type="body" sz="quarter" idx="14"/>
          </p:nvPr>
        </p:nvSpPr>
        <p:spPr>
          <a:xfrm>
            <a:off x="838200" y="3200400"/>
            <a:ext cx="1600200" cy="838200"/>
          </a:xfrm>
        </p:spPr>
        <p:txBody>
          <a:bodyPr>
            <a:normAutofit/>
          </a:bodyPr>
          <a:lstStyle>
            <a:lvl1pPr>
              <a:buNone/>
              <a:defRPr sz="1200" b="0" i="0">
                <a:solidFill>
                  <a:schemeClr val="bg1"/>
                </a:solidFill>
                <a:latin typeface="Neo Tech Std Light"/>
                <a:cs typeface="Neo Tech Std Light"/>
              </a:defRPr>
            </a:lvl1pPr>
          </a:lstStyle>
          <a:p>
            <a:pPr lvl="0"/>
            <a:endParaRPr lang="en-JM" dirty="0"/>
          </a:p>
        </p:txBody>
      </p:sp>
      <p:sp>
        <p:nvSpPr>
          <p:cNvPr id="23" name="Text Placeholder 9"/>
          <p:cNvSpPr>
            <a:spLocks noGrp="1"/>
          </p:cNvSpPr>
          <p:nvPr>
            <p:ph type="body" sz="quarter" idx="15"/>
          </p:nvPr>
        </p:nvSpPr>
        <p:spPr>
          <a:xfrm>
            <a:off x="2819400" y="3200400"/>
            <a:ext cx="1600200" cy="838200"/>
          </a:xfrm>
        </p:spPr>
        <p:txBody>
          <a:bodyPr>
            <a:normAutofit/>
          </a:bodyPr>
          <a:lstStyle>
            <a:lvl1pPr>
              <a:buNone/>
              <a:defRPr sz="1200" b="0" i="0">
                <a:solidFill>
                  <a:schemeClr val="bg1"/>
                </a:solidFill>
                <a:latin typeface="Neo Tech Std Light"/>
                <a:cs typeface="Neo Tech Std Light"/>
              </a:defRPr>
            </a:lvl1pPr>
          </a:lstStyle>
          <a:p>
            <a:pPr lvl="0"/>
            <a:endParaRPr lang="en-JM" dirty="0"/>
          </a:p>
        </p:txBody>
      </p:sp>
      <p:sp>
        <p:nvSpPr>
          <p:cNvPr id="24" name="Text Placeholder 9"/>
          <p:cNvSpPr>
            <a:spLocks noGrp="1"/>
          </p:cNvSpPr>
          <p:nvPr>
            <p:ph type="body" sz="quarter" idx="16"/>
          </p:nvPr>
        </p:nvSpPr>
        <p:spPr>
          <a:xfrm>
            <a:off x="4800600" y="3200400"/>
            <a:ext cx="1600200" cy="838200"/>
          </a:xfrm>
        </p:spPr>
        <p:txBody>
          <a:bodyPr>
            <a:normAutofit/>
          </a:bodyPr>
          <a:lstStyle>
            <a:lvl1pPr>
              <a:buNone/>
              <a:defRPr sz="1200" b="0" i="0">
                <a:solidFill>
                  <a:schemeClr val="bg1"/>
                </a:solidFill>
                <a:latin typeface="Neo Tech Std Light"/>
                <a:cs typeface="Neo Tech Std Light"/>
              </a:defRPr>
            </a:lvl1pPr>
          </a:lstStyle>
          <a:p>
            <a:pPr lvl="0"/>
            <a:endParaRPr lang="en-JM" dirty="0"/>
          </a:p>
        </p:txBody>
      </p:sp>
      <p:sp>
        <p:nvSpPr>
          <p:cNvPr id="25" name="Text Placeholder 9"/>
          <p:cNvSpPr>
            <a:spLocks noGrp="1"/>
          </p:cNvSpPr>
          <p:nvPr>
            <p:ph type="body" sz="quarter" idx="17"/>
          </p:nvPr>
        </p:nvSpPr>
        <p:spPr>
          <a:xfrm>
            <a:off x="6781800" y="3200400"/>
            <a:ext cx="1600200" cy="838200"/>
          </a:xfrm>
        </p:spPr>
        <p:txBody>
          <a:bodyPr>
            <a:normAutofit/>
          </a:bodyPr>
          <a:lstStyle>
            <a:lvl1pPr>
              <a:buNone/>
              <a:defRPr sz="1200" b="0" i="0">
                <a:solidFill>
                  <a:schemeClr val="bg1"/>
                </a:solidFill>
                <a:latin typeface="Neo Tech Std Light"/>
                <a:cs typeface="Neo Tech Std Light"/>
              </a:defRPr>
            </a:lvl1pPr>
          </a:lstStyle>
          <a:p>
            <a:pPr lvl="0"/>
            <a:endParaRPr lang="en-JM" dirty="0"/>
          </a:p>
        </p:txBody>
      </p:sp>
    </p:spTree>
    <p:extLst>
      <p:ext uri="{BB962C8B-B14F-4D97-AF65-F5344CB8AC3E}">
        <p14:creationId xmlns:p14="http://schemas.microsoft.com/office/powerpoint/2010/main" val="14100826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Freeform 2"/>
          <p:cNvSpPr/>
          <p:nvPr userDrawn="1"/>
        </p:nvSpPr>
        <p:spPr>
          <a:xfrm rot="2601369">
            <a:off x="3381375" y="3117850"/>
            <a:ext cx="592138" cy="511175"/>
          </a:xfrm>
          <a:custGeom>
            <a:avLst/>
            <a:gdLst>
              <a:gd name="connsiteX0" fmla="*/ 0 w 837618"/>
              <a:gd name="connsiteY0" fmla="*/ 691035 h 691035"/>
              <a:gd name="connsiteX1" fmla="*/ 621233 w 837618"/>
              <a:gd name="connsiteY1" fmla="*/ 523512 h 691035"/>
              <a:gd name="connsiteX2" fmla="*/ 837618 w 837618"/>
              <a:gd name="connsiteY2" fmla="*/ 0 h 691035"/>
            </a:gdLst>
            <a:ahLst/>
            <a:cxnLst>
              <a:cxn ang="0">
                <a:pos x="connsiteX0" y="connsiteY0"/>
              </a:cxn>
              <a:cxn ang="0">
                <a:pos x="connsiteX1" y="connsiteY1"/>
              </a:cxn>
              <a:cxn ang="0">
                <a:pos x="connsiteX2" y="connsiteY2"/>
              </a:cxn>
            </a:cxnLst>
            <a:rect l="l" t="t" r="r" b="b"/>
            <a:pathLst>
              <a:path w="837618" h="691035">
                <a:moveTo>
                  <a:pt x="0" y="691035"/>
                </a:moveTo>
                <a:cubicBezTo>
                  <a:pt x="240815" y="664860"/>
                  <a:pt x="481630" y="638685"/>
                  <a:pt x="621233" y="523512"/>
                </a:cubicBezTo>
                <a:cubicBezTo>
                  <a:pt x="760836" y="408339"/>
                  <a:pt x="795737" y="188464"/>
                  <a:pt x="837618" y="0"/>
                </a:cubicBezTo>
              </a:path>
            </a:pathLst>
          </a:custGeom>
          <a:no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a:cs typeface="Neo Tech Std"/>
            </a:endParaRPr>
          </a:p>
        </p:txBody>
      </p:sp>
      <p:grpSp>
        <p:nvGrpSpPr>
          <p:cNvPr id="4" name="Group 14"/>
          <p:cNvGrpSpPr>
            <a:grpSpLocks/>
          </p:cNvGrpSpPr>
          <p:nvPr userDrawn="1"/>
        </p:nvGrpSpPr>
        <p:grpSpPr bwMode="auto">
          <a:xfrm>
            <a:off x="1820863" y="1893888"/>
            <a:ext cx="1728787" cy="1728787"/>
            <a:chOff x="1820753" y="2163316"/>
            <a:chExt cx="1728192" cy="1728192"/>
          </a:xfrm>
        </p:grpSpPr>
        <p:sp>
          <p:nvSpPr>
            <p:cNvPr id="5" name="Oval 4"/>
            <p:cNvSpPr/>
            <p:nvPr/>
          </p:nvSpPr>
          <p:spPr>
            <a:xfrm>
              <a:off x="1820753" y="2163316"/>
              <a:ext cx="1728192" cy="1728192"/>
            </a:xfrm>
            <a:prstGeom prst="ellipse">
              <a:avLst/>
            </a:prstGeom>
            <a:solidFill>
              <a:srgbClr val="E6E6E6"/>
            </a:solidFill>
            <a:ln w="76200">
              <a:solidFill>
                <a:srgbClr val="F82B7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82B7D"/>
                </a:solidFill>
                <a:latin typeface="Neo Tech Std"/>
                <a:cs typeface="Neo Tech Std"/>
              </a:endParaRPr>
            </a:p>
          </p:txBody>
        </p:sp>
        <p:sp>
          <p:nvSpPr>
            <p:cNvPr id="6" name="Chord 5"/>
            <p:cNvSpPr/>
            <p:nvPr/>
          </p:nvSpPr>
          <p:spPr>
            <a:xfrm rot="14400000">
              <a:off x="1881057" y="2223620"/>
              <a:ext cx="1607584" cy="1607584"/>
            </a:xfrm>
            <a:prstGeom prst="chord">
              <a:avLst>
                <a:gd name="adj1" fmla="val 9213018"/>
                <a:gd name="adj2" fmla="val 1599539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a:cs typeface="Neo Tech Std"/>
              </a:endParaRPr>
            </a:p>
          </p:txBody>
        </p:sp>
      </p:grpSp>
      <p:grpSp>
        <p:nvGrpSpPr>
          <p:cNvPr id="7" name="Group 19"/>
          <p:cNvGrpSpPr>
            <a:grpSpLocks/>
          </p:cNvGrpSpPr>
          <p:nvPr userDrawn="1"/>
        </p:nvGrpSpPr>
        <p:grpSpPr bwMode="auto">
          <a:xfrm>
            <a:off x="3779838" y="1893888"/>
            <a:ext cx="1728787" cy="1728787"/>
            <a:chOff x="1820753" y="2163316"/>
            <a:chExt cx="1728192" cy="1728192"/>
          </a:xfrm>
        </p:grpSpPr>
        <p:sp>
          <p:nvSpPr>
            <p:cNvPr id="8" name="Oval 7"/>
            <p:cNvSpPr/>
            <p:nvPr/>
          </p:nvSpPr>
          <p:spPr>
            <a:xfrm>
              <a:off x="1820753" y="2163316"/>
              <a:ext cx="1728192" cy="1728192"/>
            </a:xfrm>
            <a:prstGeom prst="ellipse">
              <a:avLst/>
            </a:prstGeom>
            <a:solidFill>
              <a:srgbClr val="E6E6E6"/>
            </a:solidFill>
            <a:ln w="762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a:cs typeface="Neo Tech Std"/>
              </a:endParaRPr>
            </a:p>
          </p:txBody>
        </p:sp>
        <p:sp>
          <p:nvSpPr>
            <p:cNvPr id="9" name="Chord 8"/>
            <p:cNvSpPr/>
            <p:nvPr/>
          </p:nvSpPr>
          <p:spPr>
            <a:xfrm rot="14400000">
              <a:off x="1881057" y="2223620"/>
              <a:ext cx="1607584" cy="1607584"/>
            </a:xfrm>
            <a:prstGeom prst="chord">
              <a:avLst>
                <a:gd name="adj1" fmla="val 7877904"/>
                <a:gd name="adj2" fmla="val 17235670"/>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a:cs typeface="Neo Tech Std"/>
              </a:endParaRPr>
            </a:p>
          </p:txBody>
        </p:sp>
      </p:grpSp>
      <p:grpSp>
        <p:nvGrpSpPr>
          <p:cNvPr id="10" name="Group 23"/>
          <p:cNvGrpSpPr>
            <a:grpSpLocks/>
          </p:cNvGrpSpPr>
          <p:nvPr userDrawn="1"/>
        </p:nvGrpSpPr>
        <p:grpSpPr bwMode="auto">
          <a:xfrm>
            <a:off x="5738813" y="1893888"/>
            <a:ext cx="1728787" cy="1728787"/>
            <a:chOff x="1820753" y="2163316"/>
            <a:chExt cx="1728192" cy="1728192"/>
          </a:xfrm>
        </p:grpSpPr>
        <p:sp>
          <p:nvSpPr>
            <p:cNvPr id="11" name="Oval 10"/>
            <p:cNvSpPr/>
            <p:nvPr/>
          </p:nvSpPr>
          <p:spPr>
            <a:xfrm>
              <a:off x="1820753" y="2163316"/>
              <a:ext cx="1728192" cy="1728192"/>
            </a:xfrm>
            <a:prstGeom prst="ellipse">
              <a:avLst/>
            </a:prstGeom>
            <a:solidFill>
              <a:srgbClr val="E6E6E6"/>
            </a:solidFill>
            <a:ln w="762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a:cs typeface="Neo Tech Std"/>
              </a:endParaRPr>
            </a:p>
          </p:txBody>
        </p:sp>
        <p:sp>
          <p:nvSpPr>
            <p:cNvPr id="12" name="Chord 11"/>
            <p:cNvSpPr/>
            <p:nvPr/>
          </p:nvSpPr>
          <p:spPr>
            <a:xfrm rot="14400000">
              <a:off x="1881057" y="2223620"/>
              <a:ext cx="1607584" cy="1607584"/>
            </a:xfrm>
            <a:prstGeom prst="chord">
              <a:avLst>
                <a:gd name="adj1" fmla="val 6611009"/>
                <a:gd name="adj2" fmla="val 18598345"/>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a:cs typeface="Neo Tech Std"/>
              </a:endParaRPr>
            </a:p>
          </p:txBody>
        </p:sp>
      </p:grpSp>
      <p:sp>
        <p:nvSpPr>
          <p:cNvPr id="13" name="Freeform 12"/>
          <p:cNvSpPr/>
          <p:nvPr userDrawn="1"/>
        </p:nvSpPr>
        <p:spPr>
          <a:xfrm>
            <a:off x="3843338" y="2814638"/>
            <a:ext cx="1600200" cy="207962"/>
          </a:xfrm>
          <a:custGeom>
            <a:avLst/>
            <a:gdLst>
              <a:gd name="connsiteX0" fmla="*/ 0 w 1600200"/>
              <a:gd name="connsiteY0" fmla="*/ 115677 h 206566"/>
              <a:gd name="connsiteX1" fmla="*/ 90889 w 1600200"/>
              <a:gd name="connsiteY1" fmla="*/ 206566 h 206566"/>
              <a:gd name="connsiteX2" fmla="*/ 173515 w 1600200"/>
              <a:gd name="connsiteY2" fmla="*/ 123940 h 206566"/>
              <a:gd name="connsiteX3" fmla="*/ 245125 w 1600200"/>
              <a:gd name="connsiteY3" fmla="*/ 195550 h 206566"/>
              <a:gd name="connsiteX4" fmla="*/ 305718 w 1600200"/>
              <a:gd name="connsiteY4" fmla="*/ 134957 h 206566"/>
              <a:gd name="connsiteX5" fmla="*/ 316735 w 1600200"/>
              <a:gd name="connsiteY5" fmla="*/ 123940 h 206566"/>
              <a:gd name="connsiteX6" fmla="*/ 380082 w 1600200"/>
              <a:gd name="connsiteY6" fmla="*/ 187287 h 206566"/>
              <a:gd name="connsiteX7" fmla="*/ 443429 w 1600200"/>
              <a:gd name="connsiteY7" fmla="*/ 123940 h 206566"/>
              <a:gd name="connsiteX8" fmla="*/ 504021 w 1600200"/>
              <a:gd name="connsiteY8" fmla="*/ 184532 h 206566"/>
              <a:gd name="connsiteX9" fmla="*/ 567368 w 1600200"/>
              <a:gd name="connsiteY9" fmla="*/ 121185 h 206566"/>
              <a:gd name="connsiteX10" fmla="*/ 630715 w 1600200"/>
              <a:gd name="connsiteY10" fmla="*/ 184532 h 206566"/>
              <a:gd name="connsiteX11" fmla="*/ 699570 w 1600200"/>
              <a:gd name="connsiteY11" fmla="*/ 115677 h 206566"/>
              <a:gd name="connsiteX12" fmla="*/ 771180 w 1600200"/>
              <a:gd name="connsiteY12" fmla="*/ 187287 h 206566"/>
              <a:gd name="connsiteX13" fmla="*/ 842791 w 1600200"/>
              <a:gd name="connsiteY13" fmla="*/ 115676 h 206566"/>
              <a:gd name="connsiteX14" fmla="*/ 914402 w 1600200"/>
              <a:gd name="connsiteY14" fmla="*/ 187287 h 206566"/>
              <a:gd name="connsiteX15" fmla="*/ 991520 w 1600200"/>
              <a:gd name="connsiteY15" fmla="*/ 110169 h 206566"/>
              <a:gd name="connsiteX16" fmla="*/ 1060375 w 1600200"/>
              <a:gd name="connsiteY16" fmla="*/ 179024 h 206566"/>
              <a:gd name="connsiteX17" fmla="*/ 1126476 w 1600200"/>
              <a:gd name="connsiteY17" fmla="*/ 112923 h 206566"/>
              <a:gd name="connsiteX18" fmla="*/ 1187069 w 1600200"/>
              <a:gd name="connsiteY18" fmla="*/ 173516 h 206566"/>
              <a:gd name="connsiteX19" fmla="*/ 1255925 w 1600200"/>
              <a:gd name="connsiteY19" fmla="*/ 104660 h 206566"/>
              <a:gd name="connsiteX20" fmla="*/ 1324778 w 1600200"/>
              <a:gd name="connsiteY20" fmla="*/ 173513 h 206566"/>
              <a:gd name="connsiteX21" fmla="*/ 1396385 w 1600200"/>
              <a:gd name="connsiteY21" fmla="*/ 101906 h 206566"/>
              <a:gd name="connsiteX22" fmla="*/ 1462486 w 1600200"/>
              <a:gd name="connsiteY22" fmla="*/ 168007 h 206566"/>
              <a:gd name="connsiteX23" fmla="*/ 1525833 w 1600200"/>
              <a:gd name="connsiteY23" fmla="*/ 104660 h 206566"/>
              <a:gd name="connsiteX24" fmla="*/ 1567146 w 1600200"/>
              <a:gd name="connsiteY24" fmla="*/ 145973 h 206566"/>
              <a:gd name="connsiteX25" fmla="*/ 1600200 w 1600200"/>
              <a:gd name="connsiteY25" fmla="*/ 82626 h 206566"/>
              <a:gd name="connsiteX26" fmla="*/ 1520328 w 1600200"/>
              <a:gd name="connsiteY26" fmla="*/ 0 h 206566"/>
              <a:gd name="connsiteX27" fmla="*/ 77118 w 1600200"/>
              <a:gd name="connsiteY27" fmla="*/ 0 h 206566"/>
              <a:gd name="connsiteX28" fmla="*/ 0 w 1600200"/>
              <a:gd name="connsiteY28" fmla="*/ 115677 h 20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00200" h="206566">
                <a:moveTo>
                  <a:pt x="0" y="115677"/>
                </a:moveTo>
                <a:lnTo>
                  <a:pt x="90889" y="206566"/>
                </a:lnTo>
                <a:lnTo>
                  <a:pt x="173515" y="123940"/>
                </a:lnTo>
                <a:lnTo>
                  <a:pt x="245125" y="195550"/>
                </a:lnTo>
                <a:lnTo>
                  <a:pt x="305718" y="134957"/>
                </a:lnTo>
                <a:lnTo>
                  <a:pt x="316735" y="123940"/>
                </a:lnTo>
                <a:lnTo>
                  <a:pt x="380082" y="187287"/>
                </a:lnTo>
                <a:lnTo>
                  <a:pt x="443429" y="123940"/>
                </a:lnTo>
                <a:lnTo>
                  <a:pt x="504021" y="184532"/>
                </a:lnTo>
                <a:lnTo>
                  <a:pt x="567368" y="121185"/>
                </a:lnTo>
                <a:lnTo>
                  <a:pt x="630715" y="184532"/>
                </a:lnTo>
                <a:lnTo>
                  <a:pt x="699570" y="115677"/>
                </a:lnTo>
                <a:lnTo>
                  <a:pt x="771180" y="187287"/>
                </a:lnTo>
                <a:lnTo>
                  <a:pt x="842791" y="115676"/>
                </a:lnTo>
                <a:lnTo>
                  <a:pt x="914402" y="187287"/>
                </a:lnTo>
                <a:lnTo>
                  <a:pt x="991520" y="110169"/>
                </a:lnTo>
                <a:lnTo>
                  <a:pt x="1060375" y="179024"/>
                </a:lnTo>
                <a:lnTo>
                  <a:pt x="1126476" y="112923"/>
                </a:lnTo>
                <a:lnTo>
                  <a:pt x="1187069" y="173516"/>
                </a:lnTo>
                <a:lnTo>
                  <a:pt x="1255925" y="104660"/>
                </a:lnTo>
                <a:lnTo>
                  <a:pt x="1324778" y="173513"/>
                </a:lnTo>
                <a:lnTo>
                  <a:pt x="1396385" y="101906"/>
                </a:lnTo>
                <a:lnTo>
                  <a:pt x="1462486" y="168007"/>
                </a:lnTo>
                <a:lnTo>
                  <a:pt x="1525833" y="104660"/>
                </a:lnTo>
                <a:lnTo>
                  <a:pt x="1567146" y="145973"/>
                </a:lnTo>
                <a:lnTo>
                  <a:pt x="1600200" y="82626"/>
                </a:lnTo>
                <a:lnTo>
                  <a:pt x="1520328" y="0"/>
                </a:lnTo>
                <a:lnTo>
                  <a:pt x="77118" y="0"/>
                </a:lnTo>
                <a:lnTo>
                  <a:pt x="0" y="115677"/>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a:cs typeface="Neo Tech Std"/>
            </a:endParaRPr>
          </a:p>
        </p:txBody>
      </p:sp>
      <p:sp>
        <p:nvSpPr>
          <p:cNvPr id="14" name="Rectangle 27"/>
          <p:cNvSpPr>
            <a:spLocks noChangeArrowheads="1"/>
          </p:cNvSpPr>
          <p:nvPr userDrawn="1"/>
        </p:nvSpPr>
        <p:spPr bwMode="auto">
          <a:xfrm>
            <a:off x="2298827" y="2662238"/>
            <a:ext cx="76174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Empty</a:t>
            </a:r>
          </a:p>
          <a:p>
            <a:pPr algn="ctr"/>
            <a:r>
              <a:rPr lang="en-US" sz="1100">
                <a:solidFill>
                  <a:srgbClr val="7F7F7F"/>
                </a:solidFill>
                <a:latin typeface="Neo Tech Std"/>
                <a:cs typeface="Neo Tech Std"/>
              </a:rPr>
              <a:t>12.75%</a:t>
            </a:r>
            <a:endParaRPr lang="bg-BG" sz="1100">
              <a:solidFill>
                <a:srgbClr val="7F7F7F"/>
              </a:solidFill>
              <a:latin typeface="Neo Tech Std"/>
              <a:cs typeface="Neo Tech Std"/>
            </a:endParaRPr>
          </a:p>
        </p:txBody>
      </p:sp>
      <p:sp>
        <p:nvSpPr>
          <p:cNvPr id="15" name="Rectangle 29"/>
          <p:cNvSpPr>
            <a:spLocks noChangeArrowheads="1"/>
          </p:cNvSpPr>
          <p:nvPr userDrawn="1"/>
        </p:nvSpPr>
        <p:spPr bwMode="auto">
          <a:xfrm>
            <a:off x="4244122" y="2413000"/>
            <a:ext cx="80021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Middle</a:t>
            </a:r>
          </a:p>
          <a:p>
            <a:pPr algn="ctr"/>
            <a:r>
              <a:rPr lang="en-US" sz="1100">
                <a:solidFill>
                  <a:srgbClr val="7F7F7F"/>
                </a:solidFill>
                <a:latin typeface="Neo Tech Std"/>
                <a:cs typeface="Neo Tech Std"/>
              </a:rPr>
              <a:t>34.25%</a:t>
            </a:r>
            <a:endParaRPr lang="bg-BG" sz="1100">
              <a:solidFill>
                <a:srgbClr val="7F7F7F"/>
              </a:solidFill>
              <a:latin typeface="Neo Tech Std"/>
              <a:cs typeface="Neo Tech Std"/>
            </a:endParaRPr>
          </a:p>
        </p:txBody>
      </p:sp>
      <p:sp>
        <p:nvSpPr>
          <p:cNvPr id="16" name="Rectangle 30"/>
          <p:cNvSpPr>
            <a:spLocks noChangeArrowheads="1"/>
          </p:cNvSpPr>
          <p:nvPr userDrawn="1"/>
        </p:nvSpPr>
        <p:spPr bwMode="auto">
          <a:xfrm>
            <a:off x="6267217" y="2089150"/>
            <a:ext cx="67197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High</a:t>
            </a:r>
          </a:p>
          <a:p>
            <a:pPr algn="ctr"/>
            <a:r>
              <a:rPr lang="en-US" sz="1100">
                <a:solidFill>
                  <a:srgbClr val="7F7F7F"/>
                </a:solidFill>
                <a:latin typeface="Neo Tech Std"/>
                <a:cs typeface="Neo Tech Std"/>
              </a:rPr>
              <a:t>69.59%</a:t>
            </a:r>
            <a:endParaRPr lang="bg-BG" sz="1100">
              <a:solidFill>
                <a:srgbClr val="7F7F7F"/>
              </a:solidFill>
              <a:latin typeface="Neo Tech Std"/>
              <a:cs typeface="Neo Tech Std"/>
            </a:endParaRPr>
          </a:p>
        </p:txBody>
      </p:sp>
      <p:pic>
        <p:nvPicPr>
          <p:cNvPr id="17" name="Picture 4" descr="E:\Envato\Modern World\attention-51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76975" y="2792413"/>
            <a:ext cx="679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userDrawn="1"/>
        </p:nvSpPr>
        <p:spPr bwMode="auto">
          <a:xfrm>
            <a:off x="3200400" y="3810000"/>
            <a:ext cx="4751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600" dirty="0" err="1" smtClean="0">
                <a:solidFill>
                  <a:srgbClr val="545454"/>
                </a:solidFill>
                <a:latin typeface="Neo Tech Std"/>
                <a:cs typeface="Neo Tech Std"/>
              </a:rPr>
              <a:t>Tperspiciatis</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unde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omnis</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iste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natus</a:t>
            </a:r>
            <a:r>
              <a:rPr lang="en-US" sz="1600" dirty="0" smtClean="0">
                <a:solidFill>
                  <a:srgbClr val="545454"/>
                </a:solidFill>
                <a:latin typeface="Neo Tech Std"/>
                <a:cs typeface="Neo Tech Std"/>
              </a:rPr>
              <a:t> error sit </a:t>
            </a:r>
            <a:r>
              <a:rPr lang="en-US" sz="1600" dirty="0" err="1" smtClean="0">
                <a:solidFill>
                  <a:srgbClr val="545454"/>
                </a:solidFill>
                <a:latin typeface="Neo Tech Std"/>
                <a:cs typeface="Neo Tech Std"/>
              </a:rPr>
              <a:t>voluptatem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accusantium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doloreitrque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laudantium</a:t>
            </a:r>
            <a:endParaRPr lang="bg-BG" sz="1600" dirty="0" smtClean="0">
              <a:solidFill>
                <a:srgbClr val="545454"/>
              </a:solidFill>
              <a:latin typeface="Neo Tech Std"/>
              <a:cs typeface="Neo Tech Std"/>
            </a:endParaRPr>
          </a:p>
        </p:txBody>
      </p:sp>
      <p:sp>
        <p:nvSpPr>
          <p:cNvPr id="19" name="Rectangle 36"/>
          <p:cNvSpPr>
            <a:spLocks noChangeArrowheads="1"/>
          </p:cNvSpPr>
          <p:nvPr userDrawn="1"/>
        </p:nvSpPr>
        <p:spPr bwMode="auto">
          <a:xfrm>
            <a:off x="1763713" y="3895725"/>
            <a:ext cx="15875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chemeClr val="accent2"/>
                </a:solidFill>
                <a:latin typeface="Neo Tech Std"/>
                <a:cs typeface="Neo Tech Std"/>
              </a:rPr>
              <a:t>Warning!</a:t>
            </a:r>
            <a:endParaRPr lang="bg-BG" sz="2800">
              <a:solidFill>
                <a:schemeClr val="accent2"/>
              </a:solidFill>
              <a:latin typeface="Neo Tech Std"/>
              <a:cs typeface="Neo Tech Std"/>
            </a:endParaRPr>
          </a:p>
        </p:txBody>
      </p:sp>
      <p:sp>
        <p:nvSpPr>
          <p:cNvPr id="20" name="TextBox 19"/>
          <p:cNvSpPr txBox="1">
            <a:spLocks noChangeArrowheads="1"/>
          </p:cNvSpPr>
          <p:nvPr userDrawn="1"/>
        </p:nvSpPr>
        <p:spPr bwMode="auto">
          <a:xfrm>
            <a:off x="1763713" y="4419600"/>
            <a:ext cx="59039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600" dirty="0" err="1" smtClean="0">
                <a:solidFill>
                  <a:srgbClr val="545454"/>
                </a:solidFill>
                <a:latin typeface="Neo Tech Std"/>
                <a:cs typeface="Neo Tech Std"/>
              </a:rPr>
              <a:t>Nemo</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enim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ipsam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quia</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voluptas</a:t>
            </a:r>
            <a:r>
              <a:rPr lang="en-US" sz="1600" dirty="0" smtClean="0">
                <a:solidFill>
                  <a:srgbClr val="545454"/>
                </a:solidFill>
                <a:latin typeface="Neo Tech Std"/>
                <a:cs typeface="Neo Tech Std"/>
              </a:rPr>
              <a:t> sit </a:t>
            </a:r>
            <a:r>
              <a:rPr lang="en-US" sz="1600" dirty="0" err="1" smtClean="0">
                <a:solidFill>
                  <a:srgbClr val="545454"/>
                </a:solidFill>
                <a:latin typeface="Neo Tech Std"/>
                <a:cs typeface="Neo Tech Std"/>
              </a:rPr>
              <a:t>aspernatur</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odit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ak</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fugit, </a:t>
            </a:r>
            <a:r>
              <a:rPr lang="en-US" sz="1600" dirty="0" err="1" smtClean="0">
                <a:solidFill>
                  <a:srgbClr val="545454"/>
                </a:solidFill>
                <a:latin typeface="Neo Tech Std"/>
                <a:cs typeface="Neo Tech Std"/>
              </a:rPr>
              <a:t>sed</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quia</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consequuntur</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magni</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dolores</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eos</a:t>
            </a:r>
            <a:r>
              <a:rPr lang="en-US" sz="1600" dirty="0" smtClean="0">
                <a:solidFill>
                  <a:srgbClr val="545454"/>
                </a:solidFill>
                <a:latin typeface="Neo Tech Std"/>
                <a:cs typeface="Neo Tech Std"/>
              </a:rPr>
              <a:t> qui </a:t>
            </a:r>
            <a:r>
              <a:rPr lang="en-US" sz="1600" dirty="0" err="1" smtClean="0">
                <a:solidFill>
                  <a:srgbClr val="545454"/>
                </a:solidFill>
                <a:latin typeface="Neo Tech Std"/>
                <a:cs typeface="Neo Tech Std"/>
              </a:rPr>
              <a:t>ratione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sequi</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nesciunt</a:t>
            </a:r>
            <a:r>
              <a:rPr lang="en-US" sz="1600" dirty="0" smtClean="0">
                <a:solidFill>
                  <a:srgbClr val="545454"/>
                </a:solidFill>
                <a:latin typeface="Neo Tech Std"/>
                <a:cs typeface="Neo Tech Std"/>
              </a:rPr>
              <a:t>. . </a:t>
            </a:r>
            <a:r>
              <a:rPr lang="en-US" sz="1600" dirty="0" err="1" smtClean="0">
                <a:solidFill>
                  <a:srgbClr val="545454"/>
                </a:solidFill>
                <a:latin typeface="Neo Tech Std"/>
                <a:cs typeface="Neo Tech Std"/>
              </a:rPr>
              <a:t>Nemo</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enim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ipsam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nsequuntu</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quia</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voluptas</a:t>
            </a:r>
            <a:r>
              <a:rPr lang="en-US" sz="1600" dirty="0" smtClean="0">
                <a:solidFill>
                  <a:srgbClr val="545454"/>
                </a:solidFill>
                <a:latin typeface="Neo Tech Std"/>
                <a:cs typeface="Neo Tech Std"/>
              </a:rPr>
              <a:t> sit </a:t>
            </a:r>
            <a:r>
              <a:rPr lang="en-US" sz="1600" dirty="0" err="1" smtClean="0">
                <a:solidFill>
                  <a:srgbClr val="545454"/>
                </a:solidFill>
                <a:latin typeface="Neo Tech Std"/>
                <a:cs typeface="Neo Tech Std"/>
              </a:rPr>
              <a:t>aspernatdur</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odit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fugit.</a:t>
            </a:r>
            <a:endParaRPr lang="bg-BG" sz="1600" dirty="0" smtClean="0">
              <a:solidFill>
                <a:srgbClr val="545454"/>
              </a:solidFill>
              <a:latin typeface="Neo Tech Std"/>
              <a:cs typeface="Neo Tech Std"/>
            </a:endParaRPr>
          </a:p>
        </p:txBody>
      </p:sp>
      <p:grpSp>
        <p:nvGrpSpPr>
          <p:cNvPr id="21" name="Group 38"/>
          <p:cNvGrpSpPr>
            <a:grpSpLocks/>
          </p:cNvGrpSpPr>
          <p:nvPr userDrawn="1"/>
        </p:nvGrpSpPr>
        <p:grpSpPr bwMode="auto">
          <a:xfrm>
            <a:off x="4481513" y="1544638"/>
            <a:ext cx="325437" cy="368300"/>
            <a:chOff x="2921985" y="1148856"/>
            <a:chExt cx="388105" cy="438132"/>
          </a:xfrm>
        </p:grpSpPr>
        <p:sp>
          <p:nvSpPr>
            <p:cNvPr id="22" name="Oval 21"/>
            <p:cNvSpPr/>
            <p:nvPr/>
          </p:nvSpPr>
          <p:spPr>
            <a:xfrm>
              <a:off x="3158634" y="1279162"/>
              <a:ext cx="151456" cy="151080"/>
            </a:xfrm>
            <a:prstGeom prst="ellipse">
              <a:avLst/>
            </a:prstGeom>
            <a:solidFill>
              <a:srgbClr val="101010"/>
            </a:solid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a:cs typeface="Neo Tech Std"/>
              </a:endParaRPr>
            </a:p>
          </p:txBody>
        </p:sp>
        <p:sp>
          <p:nvSpPr>
            <p:cNvPr id="23" name="Oval 22"/>
            <p:cNvSpPr/>
            <p:nvPr/>
          </p:nvSpPr>
          <p:spPr>
            <a:xfrm>
              <a:off x="2921985" y="1148856"/>
              <a:ext cx="151456" cy="151080"/>
            </a:xfrm>
            <a:prstGeom prst="ellipse">
              <a:avLst/>
            </a:prstGeom>
            <a:solidFill>
              <a:srgbClr val="101010"/>
            </a:solid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a:cs typeface="Neo Tech Std"/>
              </a:endParaRPr>
            </a:p>
          </p:txBody>
        </p:sp>
        <p:cxnSp>
          <p:nvCxnSpPr>
            <p:cNvPr id="24" name="Straight Connector 23"/>
            <p:cNvCxnSpPr/>
            <p:nvPr/>
          </p:nvCxnSpPr>
          <p:spPr>
            <a:xfrm flipH="1">
              <a:off x="3154848" y="1373587"/>
              <a:ext cx="79514" cy="211512"/>
            </a:xfrm>
            <a:prstGeom prst="line">
              <a:avLst/>
            </a:prstGeom>
            <a:ln>
              <a:solidFill>
                <a:srgbClr val="10101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90140" y="1243281"/>
              <a:ext cx="75728" cy="343707"/>
            </a:xfrm>
            <a:prstGeom prst="line">
              <a:avLst/>
            </a:prstGeom>
            <a:ln>
              <a:solidFill>
                <a:srgbClr val="101010"/>
              </a:solidFill>
            </a:ln>
          </p:spPr>
          <p:style>
            <a:lnRef idx="1">
              <a:schemeClr val="accent1"/>
            </a:lnRef>
            <a:fillRef idx="0">
              <a:schemeClr val="accent1"/>
            </a:fillRef>
            <a:effectRef idx="0">
              <a:schemeClr val="accent1"/>
            </a:effectRef>
            <a:fontRef idx="minor">
              <a:schemeClr val="tx1"/>
            </a:fontRef>
          </p:style>
        </p:cxnSp>
      </p:grpSp>
      <p:sp>
        <p:nvSpPr>
          <p:cNvPr id="26" name="Freeform 25"/>
          <p:cNvSpPr/>
          <p:nvPr userDrawn="1"/>
        </p:nvSpPr>
        <p:spPr>
          <a:xfrm rot="13500000">
            <a:off x="5326063" y="1887538"/>
            <a:ext cx="592137" cy="509587"/>
          </a:xfrm>
          <a:custGeom>
            <a:avLst/>
            <a:gdLst>
              <a:gd name="connsiteX0" fmla="*/ 0 w 837618"/>
              <a:gd name="connsiteY0" fmla="*/ 691035 h 691035"/>
              <a:gd name="connsiteX1" fmla="*/ 621233 w 837618"/>
              <a:gd name="connsiteY1" fmla="*/ 523512 h 691035"/>
              <a:gd name="connsiteX2" fmla="*/ 837618 w 837618"/>
              <a:gd name="connsiteY2" fmla="*/ 0 h 691035"/>
            </a:gdLst>
            <a:ahLst/>
            <a:cxnLst>
              <a:cxn ang="0">
                <a:pos x="connsiteX0" y="connsiteY0"/>
              </a:cxn>
              <a:cxn ang="0">
                <a:pos x="connsiteX1" y="connsiteY1"/>
              </a:cxn>
              <a:cxn ang="0">
                <a:pos x="connsiteX2" y="connsiteY2"/>
              </a:cxn>
            </a:cxnLst>
            <a:rect l="l" t="t" r="r" b="b"/>
            <a:pathLst>
              <a:path w="837618" h="691035">
                <a:moveTo>
                  <a:pt x="0" y="691035"/>
                </a:moveTo>
                <a:cubicBezTo>
                  <a:pt x="240815" y="664860"/>
                  <a:pt x="481630" y="638685"/>
                  <a:pt x="621233" y="523512"/>
                </a:cubicBezTo>
                <a:cubicBezTo>
                  <a:pt x="760836" y="408339"/>
                  <a:pt x="795737" y="188464"/>
                  <a:pt x="837618" y="0"/>
                </a:cubicBezTo>
              </a:path>
            </a:pathLst>
          </a:custGeom>
          <a:no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a:cs typeface="Neo Tech Std"/>
            </a:endParaRPr>
          </a:p>
        </p:txBody>
      </p:sp>
      <p:sp>
        <p:nvSpPr>
          <p:cNvPr id="2" name="Title 1"/>
          <p:cNvSpPr>
            <a:spLocks noGrp="1"/>
          </p:cNvSpPr>
          <p:nvPr>
            <p:ph type="title"/>
          </p:nvPr>
        </p:nvSpPr>
        <p:spPr/>
        <p:txBody>
          <a:bodyPr/>
          <a:lstStyle>
            <a:lvl1pPr>
              <a:defRPr baseline="0"/>
            </a:lvl1pPr>
          </a:lstStyle>
          <a:p>
            <a:r>
              <a:rPr lang="sv-SE" smtClean="0"/>
              <a:t>Click to edit Master title style</a:t>
            </a:r>
            <a:endParaRPr lang="en-US" dirty="0"/>
          </a:p>
        </p:txBody>
      </p:sp>
    </p:spTree>
    <p:extLst>
      <p:ext uri="{BB962C8B-B14F-4D97-AF65-F5344CB8AC3E}">
        <p14:creationId xmlns:p14="http://schemas.microsoft.com/office/powerpoint/2010/main" val="3961027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09600" y="1524000"/>
            <a:ext cx="7772400" cy="1905000"/>
          </a:xfrm>
        </p:spPr>
        <p:txBody>
          <a:bodyPr/>
          <a:lstStyle>
            <a:lvl1pPr>
              <a:defRPr sz="5400"/>
            </a:lvl1pPr>
          </a:lstStyle>
          <a:p>
            <a:r>
              <a:rPr lang="en-US" dirty="0" smtClean="0"/>
              <a:t>Click to edit Master title style</a:t>
            </a:r>
            <a:endParaRPr lang="en-JM" dirty="0"/>
          </a:p>
        </p:txBody>
      </p:sp>
      <p:pic>
        <p:nvPicPr>
          <p:cNvPr id="8" name="Picture 3" descr="Vergic_logo_tagline_CMYK.eps"/>
          <p:cNvPicPr>
            <a:picLocks noChangeAspect="1"/>
          </p:cNvPicPr>
          <p:nvPr userDrawn="1"/>
        </p:nvPicPr>
        <p:blipFill>
          <a:blip r:embed="rId3">
            <a:extLst>
              <a:ext uri="{28A0092B-C50C-407E-A947-70E740481C1C}">
                <a14:useLocalDpi xmlns:a14="http://schemas.microsoft.com/office/drawing/2010/main" val="0"/>
              </a:ext>
            </a:extLst>
          </a:blip>
          <a:srcRect b="20461"/>
          <a:stretch>
            <a:fillRect/>
          </a:stretch>
        </p:blipFill>
        <p:spPr bwMode="auto">
          <a:xfrm>
            <a:off x="6553200" y="5867400"/>
            <a:ext cx="19812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17"/>
          <p:cNvSpPr>
            <a:spLocks noGrp="1"/>
          </p:cNvSpPr>
          <p:nvPr>
            <p:ph sz="quarter" idx="10" hasCustomPrompt="1"/>
          </p:nvPr>
        </p:nvSpPr>
        <p:spPr>
          <a:xfrm>
            <a:off x="685800" y="3581400"/>
            <a:ext cx="6629400" cy="457200"/>
          </a:xfrm>
        </p:spPr>
        <p:txBody>
          <a:bodyPr/>
          <a:lstStyle>
            <a:lvl1pPr marL="0" indent="0">
              <a:buNone/>
              <a:defRPr sz="20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sv-SE" dirty="0" err="1" smtClean="0"/>
              <a:t>Title</a:t>
            </a:r>
            <a:r>
              <a:rPr lang="sv-SE" dirty="0" smtClean="0"/>
              <a:t> 2</a:t>
            </a:r>
          </a:p>
        </p:txBody>
      </p:sp>
      <p:sp>
        <p:nvSpPr>
          <p:cNvPr id="19" name="Content Placeholder 17"/>
          <p:cNvSpPr>
            <a:spLocks noGrp="1"/>
          </p:cNvSpPr>
          <p:nvPr>
            <p:ph sz="quarter" idx="11" hasCustomPrompt="1"/>
          </p:nvPr>
        </p:nvSpPr>
        <p:spPr>
          <a:xfrm>
            <a:off x="685800" y="3962400"/>
            <a:ext cx="5257800" cy="762000"/>
          </a:xfrm>
        </p:spPr>
        <p:txBody>
          <a:bodyPr/>
          <a:lstStyle>
            <a:lvl1pPr marL="0" marR="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sz="12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a:pP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 </a:t>
            </a: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a:t>
            </a:r>
          </a:p>
          <a:p>
            <a:pPr lvl="0"/>
            <a:endParaRPr lang="sv-SE" dirty="0" smtClean="0"/>
          </a:p>
        </p:txBody>
      </p:sp>
    </p:spTree>
    <p:extLst>
      <p:ext uri="{BB962C8B-B14F-4D97-AF65-F5344CB8AC3E}">
        <p14:creationId xmlns:p14="http://schemas.microsoft.com/office/powerpoint/2010/main" val="3999032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819400" y="3429000"/>
            <a:ext cx="5791200" cy="2133600"/>
          </a:xfrm>
        </p:spPr>
        <p:txBody>
          <a:bodyPr>
            <a:normAutofit/>
          </a:bodyPr>
          <a:lstStyle>
            <a:lvl1pPr>
              <a:buNone/>
              <a:defRPr sz="2400" b="0" i="0">
                <a:solidFill>
                  <a:schemeClr val="bg1"/>
                </a:solidFill>
                <a:latin typeface="Neo Tech Std Light"/>
                <a:cs typeface="Neo Tech Std Light"/>
              </a:defRPr>
            </a:lvl1pPr>
          </a:lstStyle>
          <a:p>
            <a:pPr lvl="0"/>
            <a:endParaRPr lang="en-JM" dirty="0"/>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endParaRPr lang="en-JM" dirty="0"/>
          </a:p>
        </p:txBody>
      </p:sp>
    </p:spTree>
    <p:extLst>
      <p:ext uri="{BB962C8B-B14F-4D97-AF65-F5344CB8AC3E}">
        <p14:creationId xmlns:p14="http://schemas.microsoft.com/office/powerpoint/2010/main" val="2189296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819400" y="3429000"/>
            <a:ext cx="5943600" cy="2895600"/>
          </a:xfrm>
        </p:spPr>
        <p:txBody>
          <a:bodyPr>
            <a:normAutofit/>
          </a:bodyPr>
          <a:lstStyle>
            <a:lvl1pPr>
              <a:buNone/>
              <a:defRPr sz="2400" b="0" i="0">
                <a:solidFill>
                  <a:schemeClr val="bg1"/>
                </a:solidFill>
                <a:latin typeface="Neo Tech Std Light"/>
                <a:cs typeface="Neo Tech Std Light"/>
              </a:defRPr>
            </a:lvl1pPr>
          </a:lstStyle>
          <a:p>
            <a:pPr lvl="0"/>
            <a:endParaRPr lang="en-JM" dirty="0"/>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endParaRPr lang="en-JM" dirty="0"/>
          </a:p>
        </p:txBody>
      </p:sp>
    </p:spTree>
    <p:extLst>
      <p:ext uri="{BB962C8B-B14F-4D97-AF65-F5344CB8AC3E}">
        <p14:creationId xmlns:p14="http://schemas.microsoft.com/office/powerpoint/2010/main" val="1707806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819400" y="3429000"/>
            <a:ext cx="6019800" cy="2286000"/>
          </a:xfrm>
        </p:spPr>
        <p:txBody>
          <a:bodyPr>
            <a:normAutofit/>
          </a:bodyPr>
          <a:lstStyle>
            <a:lvl1pPr>
              <a:buNone/>
              <a:defRPr sz="2400" b="0" i="0">
                <a:solidFill>
                  <a:schemeClr val="bg1"/>
                </a:solidFill>
                <a:latin typeface="Neo Tech Std Light"/>
                <a:cs typeface="Neo Tech Std Light"/>
              </a:defRPr>
            </a:lvl1pPr>
          </a:lstStyle>
          <a:p>
            <a:pPr lvl="0"/>
            <a:endParaRPr lang="en-JM" dirty="0"/>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endParaRPr lang="en-JM" dirty="0"/>
          </a:p>
        </p:txBody>
      </p:sp>
    </p:spTree>
    <p:extLst>
      <p:ext uri="{BB962C8B-B14F-4D97-AF65-F5344CB8AC3E}">
        <p14:creationId xmlns:p14="http://schemas.microsoft.com/office/powerpoint/2010/main" val="1863773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819400" y="3429000"/>
            <a:ext cx="5791200" cy="2209800"/>
          </a:xfrm>
        </p:spPr>
        <p:txBody>
          <a:bodyPr>
            <a:normAutofit/>
          </a:bodyPr>
          <a:lstStyle>
            <a:lvl1pPr>
              <a:buNone/>
              <a:defRPr sz="2400" b="0" i="0">
                <a:solidFill>
                  <a:schemeClr val="bg1"/>
                </a:solidFill>
                <a:latin typeface="Neo Tech Std Light"/>
                <a:cs typeface="Neo Tech Std Light"/>
              </a:defRPr>
            </a:lvl1pPr>
          </a:lstStyle>
          <a:p>
            <a:pPr lvl="0"/>
            <a:endParaRPr lang="en-JM" dirty="0"/>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endParaRPr lang="en-JM" dirty="0"/>
          </a:p>
        </p:txBody>
      </p:sp>
    </p:spTree>
    <p:extLst>
      <p:ext uri="{BB962C8B-B14F-4D97-AF65-F5344CB8AC3E}">
        <p14:creationId xmlns:p14="http://schemas.microsoft.com/office/powerpoint/2010/main" val="3681510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819400" y="3429000"/>
            <a:ext cx="5867400" cy="2514600"/>
          </a:xfrm>
        </p:spPr>
        <p:txBody>
          <a:bodyPr>
            <a:normAutofit/>
          </a:bodyPr>
          <a:lstStyle>
            <a:lvl1pPr>
              <a:buNone/>
              <a:defRPr sz="2400" b="0" i="0">
                <a:solidFill>
                  <a:schemeClr val="bg1"/>
                </a:solidFill>
                <a:latin typeface="Neo Tech Std Light"/>
                <a:cs typeface="Neo Tech Std Light"/>
              </a:defRPr>
            </a:lvl1pPr>
          </a:lstStyle>
          <a:p>
            <a:pPr lvl="0"/>
            <a:endParaRPr lang="en-JM" dirty="0"/>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anchor="ctr"/>
          <a:lstStyle>
            <a:lvl1pPr marL="0" indent="0" algn="ctr">
              <a:buFontTx/>
              <a:buNone/>
              <a:defRPr b="0" i="0">
                <a:ln>
                  <a:noFill/>
                </a:ln>
                <a:solidFill>
                  <a:schemeClr val="tx1"/>
                </a:solidFill>
                <a:latin typeface="Neo Tech Std"/>
                <a:cs typeface="Neo Tech Std"/>
              </a:defRPr>
            </a:lvl1pPr>
          </a:lstStyle>
          <a:p>
            <a:pPr lvl="0"/>
            <a:endParaRPr lang="en-JM" dirty="0"/>
          </a:p>
        </p:txBody>
      </p:sp>
    </p:spTree>
    <p:extLst>
      <p:ext uri="{BB962C8B-B14F-4D97-AF65-F5344CB8AC3E}">
        <p14:creationId xmlns:p14="http://schemas.microsoft.com/office/powerpoint/2010/main" val="3852837538"/>
      </p:ext>
    </p:extLst>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theme" Target="../theme/theme1.xml"/><Relationship Id="rId36" Type="http://schemas.openxmlformats.org/officeDocument/2006/relationships/image" Target="../media/image1.jp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13085" y="0"/>
            <a:ext cx="9144000" cy="6858000"/>
          </a:xfrm>
          <a:prstGeom prst="rect">
            <a:avLst/>
          </a:prstGeom>
        </p:spPr>
      </p:pic>
      <p:sp>
        <p:nvSpPr>
          <p:cNvPr id="1028" name="Title Placeholder 1"/>
          <p:cNvSpPr>
            <a:spLocks noGrp="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1029" name="Text Placeholder 2"/>
          <p:cNvSpPr>
            <a:spLocks noGrp="1"/>
          </p:cNvSpPr>
          <p:nvPr>
            <p:ph type="body" idx="1"/>
          </p:nvPr>
        </p:nvSpPr>
        <p:spPr bwMode="auto">
          <a:xfrm>
            <a:off x="457200" y="1371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text </a:t>
            </a:r>
            <a:r>
              <a:rPr lang="sv-SE" noProof="0" dirty="0" err="1" smtClean="0"/>
              <a:t>styles</a:t>
            </a:r>
            <a:endParaRPr lang="sv-SE" noProof="0" dirty="0" smtClean="0"/>
          </a:p>
          <a:p>
            <a:pPr lvl="1"/>
            <a:r>
              <a:rPr lang="sv-SE" noProof="0" dirty="0" smtClean="0"/>
              <a:t>Second </a:t>
            </a:r>
            <a:r>
              <a:rPr lang="sv-SE" noProof="0" dirty="0" err="1" smtClean="0"/>
              <a:t>level</a:t>
            </a:r>
            <a:endParaRPr lang="sv-SE" noProof="0" dirty="0" smtClean="0"/>
          </a:p>
          <a:p>
            <a:pPr lvl="2"/>
            <a:r>
              <a:rPr lang="sv-SE" noProof="0" dirty="0" err="1" smtClean="0"/>
              <a:t>Third</a:t>
            </a:r>
            <a:r>
              <a:rPr lang="sv-SE" noProof="0" dirty="0" smtClean="0"/>
              <a:t> </a:t>
            </a:r>
            <a:r>
              <a:rPr lang="sv-SE" noProof="0" dirty="0" err="1" smtClean="0"/>
              <a:t>level</a:t>
            </a:r>
            <a:endParaRPr lang="sv-SE" noProof="0" dirty="0" smtClean="0"/>
          </a:p>
          <a:p>
            <a:pPr lvl="3"/>
            <a:r>
              <a:rPr lang="sv-SE" noProof="0" dirty="0" err="1" smtClean="0"/>
              <a:t>Fourth</a:t>
            </a:r>
            <a:r>
              <a:rPr lang="sv-SE" noProof="0" dirty="0" smtClean="0"/>
              <a:t> </a:t>
            </a:r>
            <a:r>
              <a:rPr lang="sv-SE" noProof="0" dirty="0" err="1" smtClean="0"/>
              <a:t>level</a:t>
            </a:r>
            <a:endParaRPr lang="sv-SE" noProof="0" dirty="0" smtClean="0"/>
          </a:p>
          <a:p>
            <a:pPr lvl="4"/>
            <a:r>
              <a:rPr lang="sv-SE" noProof="0" dirty="0" err="1" smtClean="0"/>
              <a:t>Fifth</a:t>
            </a:r>
            <a:r>
              <a:rPr lang="sv-SE" noProof="0" dirty="0" smtClean="0"/>
              <a:t> </a:t>
            </a:r>
            <a:r>
              <a:rPr lang="sv-SE" noProof="0" dirty="0" err="1" smtClean="0"/>
              <a:t>level</a:t>
            </a:r>
            <a:endParaRPr lang="sv-SE" noProof="0" dirty="0"/>
          </a:p>
        </p:txBody>
      </p:sp>
      <p:grpSp>
        <p:nvGrpSpPr>
          <p:cNvPr id="1031" name="Group 19"/>
          <p:cNvGrpSpPr>
            <a:grpSpLocks/>
          </p:cNvGrpSpPr>
          <p:nvPr userDrawn="1"/>
        </p:nvGrpSpPr>
        <p:grpSpPr bwMode="auto">
          <a:xfrm>
            <a:off x="549275" y="914400"/>
            <a:ext cx="8045450" cy="9525"/>
            <a:chOff x="548640" y="914400"/>
            <a:chExt cx="8046720" cy="9144"/>
          </a:xfrm>
        </p:grpSpPr>
        <p:cxnSp>
          <p:nvCxnSpPr>
            <p:cNvPr id="18" name="Straight Connector 17"/>
            <p:cNvCxnSpPr/>
            <p:nvPr userDrawn="1"/>
          </p:nvCxnSpPr>
          <p:spPr>
            <a:xfrm>
              <a:off x="548640" y="914400"/>
              <a:ext cx="80467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548640" y="923544"/>
              <a:ext cx="80467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940" r:id="rId1"/>
    <p:sldLayoutId id="2147483945" r:id="rId2"/>
    <p:sldLayoutId id="2147483941" r:id="rId3"/>
    <p:sldLayoutId id="2147483922" r:id="rId4"/>
    <p:sldLayoutId id="2147483927" r:id="rId5"/>
    <p:sldLayoutId id="2147483936" r:id="rId6"/>
    <p:sldLayoutId id="2147483939" r:id="rId7"/>
    <p:sldLayoutId id="2147483937" r:id="rId8"/>
    <p:sldLayoutId id="2147483938" r:id="rId9"/>
    <p:sldLayoutId id="2147483942" r:id="rId10"/>
    <p:sldLayoutId id="2147483943" r:id="rId11"/>
    <p:sldLayoutId id="2147483944" r:id="rId12"/>
    <p:sldLayoutId id="2147483911" r:id="rId13"/>
    <p:sldLayoutId id="2147483912" r:id="rId14"/>
    <p:sldLayoutId id="2147483923" r:id="rId15"/>
    <p:sldLayoutId id="2147483913" r:id="rId16"/>
    <p:sldLayoutId id="2147483924" r:id="rId17"/>
    <p:sldLayoutId id="2147483914" r:id="rId18"/>
    <p:sldLayoutId id="2147483915" r:id="rId19"/>
    <p:sldLayoutId id="2147483916" r:id="rId20"/>
    <p:sldLayoutId id="2147483917" r:id="rId21"/>
    <p:sldLayoutId id="2147483925" r:id="rId22"/>
    <p:sldLayoutId id="2147483926" r:id="rId23"/>
    <p:sldLayoutId id="2147483918" r:id="rId24"/>
    <p:sldLayoutId id="2147483919" r:id="rId25"/>
    <p:sldLayoutId id="2147483920" r:id="rId26"/>
    <p:sldLayoutId id="2147483921" r:id="rId27"/>
    <p:sldLayoutId id="2147483929" r:id="rId28"/>
    <p:sldLayoutId id="2147483930" r:id="rId29"/>
    <p:sldLayoutId id="2147483931" r:id="rId30"/>
    <p:sldLayoutId id="2147483932" r:id="rId31"/>
    <p:sldLayoutId id="2147483933" r:id="rId32"/>
    <p:sldLayoutId id="2147483934" r:id="rId33"/>
    <p:sldLayoutId id="2147483935" r:id="rId34"/>
  </p:sldLayoutIdLst>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sz="3200" kern="1200">
          <a:solidFill>
            <a:srgbClr val="961E90"/>
          </a:solidFill>
          <a:latin typeface="Neo Tech Std Light"/>
          <a:ea typeface="ＭＳ Ｐゴシック" charset="0"/>
          <a:cs typeface="Neo Tech Std Light"/>
        </a:defRPr>
      </a:lvl1pPr>
      <a:lvl2pPr algn="l" rtl="0" eaLnBrk="0" fontAlgn="base" hangingPunct="0">
        <a:spcBef>
          <a:spcPct val="0"/>
        </a:spcBef>
        <a:spcAft>
          <a:spcPct val="0"/>
        </a:spcAft>
        <a:defRPr sz="4400">
          <a:solidFill>
            <a:srgbClr val="961E90"/>
          </a:solidFill>
          <a:latin typeface="Neo Tech Std Light" charset="0"/>
          <a:ea typeface="ＭＳ Ｐゴシック" charset="0"/>
        </a:defRPr>
      </a:lvl2pPr>
      <a:lvl3pPr algn="l" rtl="0" eaLnBrk="0" fontAlgn="base" hangingPunct="0">
        <a:spcBef>
          <a:spcPct val="0"/>
        </a:spcBef>
        <a:spcAft>
          <a:spcPct val="0"/>
        </a:spcAft>
        <a:defRPr sz="4400">
          <a:solidFill>
            <a:srgbClr val="961E90"/>
          </a:solidFill>
          <a:latin typeface="Neo Tech Std Light" charset="0"/>
          <a:ea typeface="ＭＳ Ｐゴシック" charset="0"/>
        </a:defRPr>
      </a:lvl3pPr>
      <a:lvl4pPr algn="l" rtl="0" eaLnBrk="0" fontAlgn="base" hangingPunct="0">
        <a:spcBef>
          <a:spcPct val="0"/>
        </a:spcBef>
        <a:spcAft>
          <a:spcPct val="0"/>
        </a:spcAft>
        <a:defRPr sz="4400">
          <a:solidFill>
            <a:srgbClr val="961E90"/>
          </a:solidFill>
          <a:latin typeface="Neo Tech Std Light" charset="0"/>
          <a:ea typeface="ＭＳ Ｐゴシック" charset="0"/>
        </a:defRPr>
      </a:lvl4pPr>
      <a:lvl5pPr algn="l" rtl="0" eaLnBrk="0" fontAlgn="base" hangingPunct="0">
        <a:spcBef>
          <a:spcPct val="0"/>
        </a:spcBef>
        <a:spcAft>
          <a:spcPct val="0"/>
        </a:spcAft>
        <a:defRPr sz="4400">
          <a:solidFill>
            <a:srgbClr val="961E90"/>
          </a:solidFill>
          <a:latin typeface="Neo Tech Std Light" charset="0"/>
          <a:ea typeface="ＭＳ Ｐゴシック" charset="0"/>
        </a:defRPr>
      </a:lvl5pPr>
      <a:lvl6pPr marL="457200" algn="l" rtl="0" fontAlgn="base">
        <a:spcBef>
          <a:spcPct val="0"/>
        </a:spcBef>
        <a:spcAft>
          <a:spcPct val="0"/>
        </a:spcAft>
        <a:defRPr sz="4400">
          <a:solidFill>
            <a:srgbClr val="961E90"/>
          </a:solidFill>
          <a:latin typeface="PT Sans Narrow" pitchFamily="34" charset="0"/>
        </a:defRPr>
      </a:lvl6pPr>
      <a:lvl7pPr marL="914400" algn="l" rtl="0" fontAlgn="base">
        <a:spcBef>
          <a:spcPct val="0"/>
        </a:spcBef>
        <a:spcAft>
          <a:spcPct val="0"/>
        </a:spcAft>
        <a:defRPr sz="4400">
          <a:solidFill>
            <a:srgbClr val="961E90"/>
          </a:solidFill>
          <a:latin typeface="PT Sans Narrow" pitchFamily="34" charset="0"/>
        </a:defRPr>
      </a:lvl7pPr>
      <a:lvl8pPr marL="1371600" algn="l" rtl="0" fontAlgn="base">
        <a:spcBef>
          <a:spcPct val="0"/>
        </a:spcBef>
        <a:spcAft>
          <a:spcPct val="0"/>
        </a:spcAft>
        <a:defRPr sz="4400">
          <a:solidFill>
            <a:srgbClr val="961E90"/>
          </a:solidFill>
          <a:latin typeface="PT Sans Narrow" pitchFamily="34" charset="0"/>
        </a:defRPr>
      </a:lvl8pPr>
      <a:lvl9pPr marL="1828800" algn="l" rtl="0" fontAlgn="base">
        <a:spcBef>
          <a:spcPct val="0"/>
        </a:spcBef>
        <a:spcAft>
          <a:spcPct val="0"/>
        </a:spcAft>
        <a:defRPr sz="4400">
          <a:solidFill>
            <a:srgbClr val="961E90"/>
          </a:solidFill>
          <a:latin typeface="PT Sans Narrow" pitchFamily="34" charset="0"/>
        </a:defRPr>
      </a:lvl9pPr>
    </p:titleStyle>
    <p:bodyStyle>
      <a:lvl1pPr marL="0" indent="0" algn="l" rtl="0" eaLnBrk="0" fontAlgn="base" hangingPunct="0">
        <a:spcBef>
          <a:spcPct val="20000"/>
        </a:spcBef>
        <a:spcAft>
          <a:spcPts val="1200"/>
        </a:spcAft>
        <a:buClr>
          <a:schemeClr val="accent2"/>
        </a:buClr>
        <a:buFont typeface="Wingdings" charset="2"/>
        <a:buNone/>
        <a:defRPr sz="2400" b="0" i="0" kern="1200">
          <a:solidFill>
            <a:srgbClr val="404040"/>
          </a:solidFill>
          <a:latin typeface="Neo Tech Std Light"/>
          <a:ea typeface="ＭＳ Ｐゴシック" charset="0"/>
          <a:cs typeface="Neo Tech Std Light"/>
        </a:defRPr>
      </a:lvl1pPr>
      <a:lvl2pPr marL="742950" indent="-285750" algn="l" rtl="0" eaLnBrk="0" fontAlgn="base" hangingPunct="0">
        <a:spcBef>
          <a:spcPct val="20000"/>
        </a:spcBef>
        <a:spcAft>
          <a:spcPct val="0"/>
        </a:spcAft>
        <a:buFont typeface="Arial" charset="0"/>
        <a:buChar char="–"/>
        <a:defRPr sz="2400" b="0" i="0" kern="1200">
          <a:solidFill>
            <a:srgbClr val="404040"/>
          </a:solidFill>
          <a:latin typeface="Neo Tech Std Light"/>
          <a:ea typeface="ＭＳ Ｐゴシック" charset="0"/>
          <a:cs typeface="Neo Tech Std Light"/>
        </a:defRPr>
      </a:lvl2pPr>
      <a:lvl3pPr marL="1143000" indent="-228600" algn="l" rtl="0" eaLnBrk="0" fontAlgn="base" hangingPunct="0">
        <a:spcBef>
          <a:spcPct val="20000"/>
        </a:spcBef>
        <a:spcAft>
          <a:spcPct val="0"/>
        </a:spcAft>
        <a:buFont typeface="Arial" charset="0"/>
        <a:buChar char="•"/>
        <a:defRPr sz="2000" b="0" i="0" kern="1200">
          <a:solidFill>
            <a:srgbClr val="404040"/>
          </a:solidFill>
          <a:latin typeface="Neo Tech Std Light"/>
          <a:ea typeface="ＭＳ Ｐゴシック" charset="0"/>
          <a:cs typeface="Neo Tech Std Light"/>
        </a:defRPr>
      </a:lvl3pPr>
      <a:lvl4pPr marL="1600200" indent="-228600" algn="l" rtl="0" eaLnBrk="0" fontAlgn="base" hangingPunct="0">
        <a:spcBef>
          <a:spcPct val="20000"/>
        </a:spcBef>
        <a:spcAft>
          <a:spcPct val="0"/>
        </a:spcAft>
        <a:buFont typeface="Arial" charset="0"/>
        <a:buChar char="–"/>
        <a:defRPr b="0" i="0" kern="1200">
          <a:solidFill>
            <a:srgbClr val="404040"/>
          </a:solidFill>
          <a:latin typeface="Neo Tech Std Light"/>
          <a:ea typeface="ＭＳ Ｐゴシック" charset="0"/>
          <a:cs typeface="Neo Tech Std Light"/>
        </a:defRPr>
      </a:lvl4pPr>
      <a:lvl5pPr marL="2057400" indent="-228600" algn="l" rtl="0" eaLnBrk="0" fontAlgn="base" hangingPunct="0">
        <a:spcBef>
          <a:spcPct val="20000"/>
        </a:spcBef>
        <a:spcAft>
          <a:spcPct val="0"/>
        </a:spcAft>
        <a:buFont typeface="Arial" charset="0"/>
        <a:buChar char="»"/>
        <a:defRPr b="0" i="0" kern="1200">
          <a:solidFill>
            <a:srgbClr val="404040"/>
          </a:solidFill>
          <a:latin typeface="Neo Tech Std Light"/>
          <a:ea typeface="ＭＳ Ｐゴシック" charset="0"/>
          <a:cs typeface="Neo Tech Std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eg"/><Relationship Id="rId3"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54.png"/><Relationship Id="rId7"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6.jpg"/><Relationship Id="rId3" Type="http://schemas.openxmlformats.org/officeDocument/2006/relationships/image" Target="../media/image5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 Id="rId3" Type="http://schemas.openxmlformats.org/officeDocument/2006/relationships/image" Target="../media/image5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 Id="rId3" Type="http://schemas.openxmlformats.org/officeDocument/2006/relationships/image" Target="../media/image5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7.jpg"/><Relationship Id="rId3" Type="http://schemas.openxmlformats.org/officeDocument/2006/relationships/image" Target="../media/image5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9.jpeg"/><Relationship Id="rId3"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13.xml"/><Relationship Id="rId2" Type="http://schemas.openxmlformats.org/officeDocument/2006/relationships/image" Target="../media/image4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ergic logo.e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133600"/>
            <a:ext cx="6212099" cy="2209800"/>
          </a:xfrm>
          <a:prstGeom prst="rect">
            <a:avLst/>
          </a:prstGeom>
        </p:spPr>
      </p:pic>
    </p:spTree>
    <p:extLst>
      <p:ext uri="{BB962C8B-B14F-4D97-AF65-F5344CB8AC3E}">
        <p14:creationId xmlns:p14="http://schemas.microsoft.com/office/powerpoint/2010/main" val="2515653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Program Requirements </a:t>
            </a:r>
          </a:p>
        </p:txBody>
      </p:sp>
      <p:sp>
        <p:nvSpPr>
          <p:cNvPr id="6" name="Content Placeholder 5"/>
          <p:cNvSpPr>
            <a:spLocks noGrp="1"/>
          </p:cNvSpPr>
          <p:nvPr>
            <p:ph sz="quarter" idx="11"/>
          </p:nvPr>
        </p:nvSpPr>
        <p:spPr>
          <a:xfrm>
            <a:off x="457200" y="1143000"/>
            <a:ext cx="8153400" cy="5029200"/>
          </a:xfrm>
        </p:spPr>
        <p:txBody>
          <a:bodyPr/>
          <a:lstStyle/>
          <a:p>
            <a:pPr marL="0" indent="0">
              <a:buNone/>
            </a:pPr>
            <a:r>
              <a:rPr lang="en-US" sz="1600" dirty="0"/>
              <a:t>To maintain partner status, you must meet all the program requirements at your partner level.</a:t>
            </a:r>
          </a:p>
          <a:p>
            <a:pPr marL="0" indent="0">
              <a:buNone/>
            </a:pPr>
            <a:endParaRPr lang="en-US" dirty="0"/>
          </a:p>
        </p:txBody>
      </p:sp>
      <p:graphicFrame>
        <p:nvGraphicFramePr>
          <p:cNvPr id="7" name="Content Placeholder 1"/>
          <p:cNvGraphicFramePr>
            <a:graphicFrameLocks/>
          </p:cNvGraphicFramePr>
          <p:nvPr>
            <p:extLst>
              <p:ext uri="{D42A27DB-BD31-4B8C-83A1-F6EECF244321}">
                <p14:modId xmlns:p14="http://schemas.microsoft.com/office/powerpoint/2010/main" val="3986319109"/>
              </p:ext>
            </p:extLst>
          </p:nvPr>
        </p:nvGraphicFramePr>
        <p:xfrm>
          <a:off x="533400" y="1752600"/>
          <a:ext cx="8245160" cy="4663440"/>
        </p:xfrm>
        <a:graphic>
          <a:graphicData uri="http://schemas.openxmlformats.org/drawingml/2006/table">
            <a:tbl>
              <a:tblPr firstRow="1" bandRow="1">
                <a:tableStyleId>{37CE84F3-28C3-443E-9E96-99CF82512B78}</a:tableStyleId>
              </a:tblPr>
              <a:tblGrid>
                <a:gridCol w="3124200"/>
                <a:gridCol w="1676400"/>
                <a:gridCol w="1676400"/>
                <a:gridCol w="1768160"/>
              </a:tblGrid>
              <a:tr h="247438">
                <a:tc>
                  <a:txBody>
                    <a:bodyPr/>
                    <a:lstStyle/>
                    <a:p>
                      <a:endParaRPr lang="en-US" sz="1200" dirty="0"/>
                    </a:p>
                  </a:txBody>
                  <a:tcPr>
                    <a:lnL>
                      <a:noFill/>
                    </a:lnL>
                    <a:lnR>
                      <a:noFill/>
                    </a:lnR>
                    <a:lnT>
                      <a:noFill/>
                    </a:lnT>
                    <a:lnB w="25400" cmpd="sng">
                      <a:noFill/>
                    </a:lnB>
                    <a:lnTlToBr w="12700" cmpd="sng">
                      <a:noFill/>
                      <a:prstDash val="solid"/>
                    </a:lnTlToBr>
                    <a:lnBlToTr w="12700" cmpd="sng">
                      <a:noFill/>
                      <a:prstDash val="solid"/>
                    </a:lnBlToTr>
                  </a:tcPr>
                </a:tc>
                <a:tc>
                  <a:txBody>
                    <a:bodyPr/>
                    <a:lstStyle/>
                    <a:p>
                      <a:r>
                        <a:rPr lang="en-US" sz="1200" dirty="0" smtClean="0"/>
                        <a:t>Platinum</a:t>
                      </a:r>
                      <a:endParaRPr lang="en-US" sz="1200" dirty="0"/>
                    </a:p>
                  </a:txBody>
                  <a:tcPr>
                    <a:lnL>
                      <a:noFill/>
                    </a:lnL>
                    <a:lnR>
                      <a:noFill/>
                    </a:lnR>
                    <a:lnT>
                      <a:noFill/>
                    </a:lnT>
                    <a:lnB w="25400" cmpd="sng">
                      <a:noFill/>
                    </a:lnB>
                    <a:lnTlToBr w="12700" cmpd="sng">
                      <a:noFill/>
                      <a:prstDash val="solid"/>
                    </a:lnTlToBr>
                    <a:lnBlToTr w="12700" cmpd="sng">
                      <a:noFill/>
                      <a:prstDash val="solid"/>
                    </a:lnBlToTr>
                  </a:tcPr>
                </a:tc>
                <a:tc>
                  <a:txBody>
                    <a:bodyPr/>
                    <a:lstStyle/>
                    <a:p>
                      <a:r>
                        <a:rPr lang="en-US" sz="1200" dirty="0" smtClean="0"/>
                        <a:t>Gold</a:t>
                      </a:r>
                      <a:endParaRPr lang="en-US" sz="1200" dirty="0"/>
                    </a:p>
                  </a:txBody>
                  <a:tcPr>
                    <a:lnL>
                      <a:noFill/>
                    </a:lnL>
                    <a:lnR>
                      <a:noFill/>
                    </a:lnR>
                    <a:lnT>
                      <a:noFill/>
                    </a:lnT>
                    <a:lnB w="25400" cmpd="sng">
                      <a:noFill/>
                    </a:lnB>
                    <a:lnTlToBr w="12700" cmpd="sng">
                      <a:noFill/>
                      <a:prstDash val="solid"/>
                    </a:lnTlToBr>
                    <a:lnBlToTr w="12700" cmpd="sng">
                      <a:noFill/>
                      <a:prstDash val="solid"/>
                    </a:lnBlToTr>
                  </a:tcPr>
                </a:tc>
                <a:tc>
                  <a:txBody>
                    <a:bodyPr/>
                    <a:lstStyle/>
                    <a:p>
                      <a:r>
                        <a:rPr lang="en-US" sz="1200" dirty="0" smtClean="0"/>
                        <a:t>Silver</a:t>
                      </a:r>
                      <a:endParaRPr lang="en-US" sz="1200" dirty="0"/>
                    </a:p>
                  </a:txBody>
                  <a:tcPr>
                    <a:lnL>
                      <a:noFill/>
                    </a:lnL>
                    <a:lnR>
                      <a:noFill/>
                    </a:lnR>
                    <a:lnT>
                      <a:noFill/>
                    </a:lnT>
                    <a:lnB w="25400" cmpd="sng">
                      <a:noFill/>
                    </a:lnB>
                    <a:lnTlToBr w="12700" cmpd="sng">
                      <a:noFill/>
                      <a:prstDash val="solid"/>
                    </a:lnTlToBr>
                    <a:lnBlToTr w="12700" cmpd="sng">
                      <a:noFill/>
                      <a:prstDash val="solid"/>
                    </a:lnBlToTr>
                  </a:tcPr>
                </a:tc>
              </a:tr>
              <a:tr h="247438">
                <a:tc>
                  <a:txBody>
                    <a:bodyPr/>
                    <a:lstStyle/>
                    <a:p>
                      <a:r>
                        <a:rPr lang="en-US" sz="1200" dirty="0" smtClean="0"/>
                        <a:t>Annual Sales</a:t>
                      </a:r>
                      <a:r>
                        <a:rPr lang="en-US" sz="1200" baseline="0" dirty="0" smtClean="0"/>
                        <a:t> V</a:t>
                      </a:r>
                      <a:r>
                        <a:rPr lang="en-US" sz="1200" dirty="0" smtClean="0"/>
                        <a:t>olume (Licenses)</a:t>
                      </a:r>
                      <a:endParaRPr lang="en-US" sz="1200" dirty="0">
                        <a:solidFill>
                          <a:schemeClr val="bg1"/>
                        </a:solidFill>
                      </a:endParaRPr>
                    </a:p>
                  </a:txBody>
                  <a:tcPr>
                    <a:lnL>
                      <a:noFill/>
                    </a:lnL>
                    <a:lnR>
                      <a:noFill/>
                    </a:lnR>
                    <a:lnT w="25400" cmpd="sng">
                      <a:noFill/>
                    </a:lnT>
                    <a:lnB>
                      <a:noFill/>
                    </a:lnB>
                    <a:lnTlToBr w="12700" cmpd="sng">
                      <a:noFill/>
                      <a:prstDash val="solid"/>
                    </a:lnTlToBr>
                    <a:lnBlToTr w="12700" cmpd="sng">
                      <a:noFill/>
                      <a:prstDash val="solid"/>
                    </a:lnBlToTr>
                  </a:tcPr>
                </a:tc>
                <a:tc>
                  <a:txBody>
                    <a:bodyPr/>
                    <a:lstStyle/>
                    <a:p>
                      <a:r>
                        <a:rPr lang="en-US" sz="1200" dirty="0" smtClean="0"/>
                        <a:t>500 K €</a:t>
                      </a:r>
                      <a:endParaRPr lang="en-US" sz="1200" dirty="0">
                        <a:solidFill>
                          <a:schemeClr val="bg1"/>
                        </a:solidFill>
                      </a:endParaRPr>
                    </a:p>
                  </a:txBody>
                  <a:tcPr>
                    <a:lnL>
                      <a:noFill/>
                    </a:lnL>
                    <a:lnR>
                      <a:noFill/>
                    </a:lnR>
                    <a:lnT w="25400" cmpd="sng">
                      <a:noFill/>
                    </a:lnT>
                    <a:lnB>
                      <a:noFill/>
                    </a:lnB>
                    <a:lnTlToBr w="12700" cmpd="sng">
                      <a:noFill/>
                      <a:prstDash val="solid"/>
                    </a:lnTlToBr>
                    <a:lnBlToTr w="12700" cmpd="sng">
                      <a:noFill/>
                      <a:prstDash val="solid"/>
                    </a:lnBlToTr>
                  </a:tcPr>
                </a:tc>
                <a:tc>
                  <a:txBody>
                    <a:bodyPr/>
                    <a:lstStyle/>
                    <a:p>
                      <a:r>
                        <a:rPr lang="en-US" sz="1200" dirty="0" smtClean="0"/>
                        <a:t>200 K €</a:t>
                      </a:r>
                      <a:endParaRPr lang="en-US" sz="1200" dirty="0">
                        <a:solidFill>
                          <a:schemeClr val="bg1"/>
                        </a:solidFill>
                      </a:endParaRPr>
                    </a:p>
                  </a:txBody>
                  <a:tcPr>
                    <a:lnL>
                      <a:noFill/>
                    </a:lnL>
                    <a:lnR>
                      <a:noFill/>
                    </a:lnR>
                    <a:lnT w="25400" cmpd="sng">
                      <a:noFill/>
                    </a:lnT>
                    <a:lnB>
                      <a:noFill/>
                    </a:lnB>
                    <a:lnTlToBr w="12700" cmpd="sng">
                      <a:noFill/>
                      <a:prstDash val="solid"/>
                    </a:lnTlToBr>
                    <a:lnBlToTr w="12700" cmpd="sng">
                      <a:noFill/>
                      <a:prstDash val="solid"/>
                    </a:lnBlToTr>
                  </a:tcPr>
                </a:tc>
                <a:tc>
                  <a:txBody>
                    <a:bodyPr/>
                    <a:lstStyle/>
                    <a:p>
                      <a:r>
                        <a:rPr lang="en-US" sz="1200" dirty="0" smtClean="0"/>
                        <a:t>50 K €</a:t>
                      </a:r>
                      <a:endParaRPr lang="en-US" sz="1200" dirty="0">
                        <a:solidFill>
                          <a:schemeClr val="bg1"/>
                        </a:solidFill>
                      </a:endParaRPr>
                    </a:p>
                  </a:txBody>
                  <a:tcPr>
                    <a:lnL>
                      <a:noFill/>
                    </a:lnL>
                    <a:lnR>
                      <a:noFill/>
                    </a:lnR>
                    <a:lnT w="25400" cmpd="sng">
                      <a:noFill/>
                    </a:lnT>
                    <a:lnB>
                      <a:noFill/>
                    </a:lnB>
                    <a:lnTlToBr w="12700" cmpd="sng">
                      <a:noFill/>
                      <a:prstDash val="solid"/>
                    </a:lnTlToBr>
                    <a:lnBlToTr w="12700" cmpd="sng">
                      <a:noFill/>
                      <a:prstDash val="solid"/>
                    </a:lnBlToTr>
                  </a:tcPr>
                </a:tc>
              </a:tr>
              <a:tr h="247438">
                <a:tc>
                  <a:txBody>
                    <a:bodyPr/>
                    <a:lstStyle/>
                    <a:p>
                      <a:r>
                        <a:rPr lang="en-US" sz="1200" dirty="0" smtClean="0"/>
                        <a:t>Signed reseller agreement</a:t>
                      </a:r>
                      <a:endParaRPr lang="en-US" sz="1200" dirty="0" smtClean="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dirty="0" smtClean="0"/>
                        <a:t>Yes</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dirty="0" smtClean="0"/>
                        <a:t>Yes</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dirty="0" smtClean="0"/>
                        <a:t>Yes</a:t>
                      </a:r>
                      <a:endParaRPr lang="en-US" sz="1200" dirty="0" smtClean="0">
                        <a:solidFill>
                          <a:schemeClr val="bg1"/>
                        </a:solidFill>
                      </a:endParaRPr>
                    </a:p>
                  </a:txBody>
                  <a:tcPr>
                    <a:lnL>
                      <a:noFill/>
                    </a:lnL>
                    <a:lnR>
                      <a:noFill/>
                    </a:lnR>
                    <a:lnT>
                      <a:noFill/>
                    </a:lnT>
                    <a:lnB>
                      <a:noFill/>
                    </a:lnB>
                    <a:lnTlToBr w="12700" cmpd="sng">
                      <a:noFill/>
                      <a:prstDash val="solid"/>
                    </a:lnTlToBr>
                    <a:lnBlToTr w="12700" cmpd="sng">
                      <a:noFill/>
                      <a:prstDash val="solid"/>
                    </a:lnBlToTr>
                  </a:tcPr>
                </a:tc>
              </a:tr>
              <a:tr h="247438">
                <a:tc>
                  <a:txBody>
                    <a:bodyPr/>
                    <a:lstStyle/>
                    <a:p>
                      <a:r>
                        <a:rPr lang="en-US" sz="1200" dirty="0" smtClean="0"/>
                        <a:t>Sales persons</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dirty="0" smtClean="0"/>
                        <a:t>5</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dirty="0" smtClean="0"/>
                        <a:t>3</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dirty="0" smtClean="0"/>
                        <a:t>1</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r>
              <a:tr h="247438">
                <a:tc>
                  <a:txBody>
                    <a:bodyPr/>
                    <a:lstStyle/>
                    <a:p>
                      <a:r>
                        <a:rPr lang="en-US" sz="1200" dirty="0" smtClean="0"/>
                        <a:t>Solutions Engineer</a:t>
                      </a:r>
                      <a:endParaRPr lang="en-US" sz="1200" dirty="0" smtClean="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dirty="0" smtClean="0"/>
                        <a:t>2</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dirty="0" smtClean="0"/>
                        <a:t>1</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dirty="0" smtClean="0"/>
                        <a:t>-</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r>
              <a:tr h="260996">
                <a:tc>
                  <a:txBody>
                    <a:bodyPr/>
                    <a:lstStyle/>
                    <a:p>
                      <a:r>
                        <a:rPr lang="en-US" sz="1200" dirty="0" smtClean="0"/>
                        <a:t>1</a:t>
                      </a:r>
                      <a:r>
                        <a:rPr lang="en-US" sz="1200" baseline="30000" dirty="0" smtClean="0"/>
                        <a:t>st</a:t>
                      </a:r>
                      <a:r>
                        <a:rPr lang="en-US" sz="1200" dirty="0" smtClean="0"/>
                        <a:t> line Support</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dirty="0" smtClean="0"/>
                        <a:t>Yes</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dirty="0" smtClean="0"/>
                        <a:t>Yes</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dirty="0" smtClean="0"/>
                        <a:t>Vergic</a:t>
                      </a:r>
                      <a:endParaRPr lang="en-US" sz="1200" dirty="0" smtClean="0">
                        <a:solidFill>
                          <a:schemeClr val="bg1"/>
                        </a:solidFill>
                      </a:endParaRPr>
                    </a:p>
                  </a:txBody>
                  <a:tcPr>
                    <a:lnL>
                      <a:noFill/>
                    </a:lnL>
                    <a:lnR>
                      <a:noFill/>
                    </a:lnR>
                    <a:lnT>
                      <a:noFill/>
                    </a:lnT>
                    <a:lnB>
                      <a:noFill/>
                    </a:lnB>
                    <a:lnTlToBr w="12700" cmpd="sng">
                      <a:noFill/>
                      <a:prstDash val="solid"/>
                    </a:lnTlToBr>
                    <a:lnBlToTr w="12700" cmpd="sng">
                      <a:noFill/>
                      <a:prstDash val="solid"/>
                    </a:lnBlToTr>
                  </a:tcPr>
                </a:tc>
              </a:tr>
              <a:tr h="247438">
                <a:tc>
                  <a:txBody>
                    <a:bodyPr/>
                    <a:lstStyle/>
                    <a:p>
                      <a:r>
                        <a:rPr lang="en-US" sz="1200" dirty="0" smtClean="0"/>
                        <a:t>2</a:t>
                      </a:r>
                      <a:r>
                        <a:rPr lang="en-US" sz="1200" baseline="30000" dirty="0" smtClean="0"/>
                        <a:t>nd</a:t>
                      </a:r>
                      <a:r>
                        <a:rPr lang="en-US" sz="1200" dirty="0" smtClean="0"/>
                        <a:t> line Support</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dirty="0" smtClean="0"/>
                        <a:t>Yes</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dirty="0" smtClean="0"/>
                        <a:t>Vergic</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dirty="0" smtClean="0"/>
                        <a:t>Vergic</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r>
              <a:tr h="247438">
                <a:tc>
                  <a:txBody>
                    <a:bodyPr/>
                    <a:lstStyle/>
                    <a:p>
                      <a:r>
                        <a:rPr lang="en-US" sz="1200" dirty="0" smtClean="0"/>
                        <a:t>Customer Experience </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dirty="0" smtClean="0"/>
                        <a:t>Yes</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dirty="0" smtClean="0"/>
                        <a:t>Yes</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dirty="0" smtClean="0"/>
                        <a:t>Vergic</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r>
              <a:tr h="247438">
                <a:tc>
                  <a:txBody>
                    <a:bodyPr/>
                    <a:lstStyle/>
                    <a:p>
                      <a:r>
                        <a:rPr lang="en-US" sz="1200" dirty="0" smtClean="0"/>
                        <a:t>Delivery</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dirty="0" smtClean="0"/>
                        <a:t>Yes</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dirty="0" smtClean="0"/>
                        <a:t>Parts</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dirty="0" smtClean="0"/>
                        <a:t>Vergic</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r>
              <a:tr h="247438">
                <a:tc>
                  <a:txBody>
                    <a:bodyPr/>
                    <a:lstStyle/>
                    <a:p>
                      <a:r>
                        <a:rPr lang="en-US" sz="1200" dirty="0" smtClean="0"/>
                        <a:t>Demo</a:t>
                      </a:r>
                      <a:r>
                        <a:rPr lang="en-US" sz="1200" baseline="0" dirty="0" smtClean="0"/>
                        <a:t> account</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dirty="0" smtClean="0"/>
                        <a:t>Yes, </a:t>
                      </a:r>
                      <a:r>
                        <a:rPr lang="en-US" sz="1200" dirty="0" err="1" smtClean="0"/>
                        <a:t>tailormade</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dirty="0" smtClean="0"/>
                        <a:t>Yes</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dirty="0" smtClean="0"/>
                        <a:t>Yes</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r>
              <a:tr h="247438">
                <a:tc>
                  <a:txBody>
                    <a:bodyPr/>
                    <a:lstStyle/>
                    <a:p>
                      <a:r>
                        <a:rPr lang="en-US" sz="1200" dirty="0" smtClean="0"/>
                        <a:t>Website</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dirty="0" smtClean="0"/>
                        <a:t>Yes</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dirty="0" smtClean="0"/>
                        <a:t>Yes</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dirty="0" smtClean="0"/>
                        <a:t>Yes</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r>
              <a:tr h="247438">
                <a:tc>
                  <a:txBody>
                    <a:bodyPr/>
                    <a:lstStyle/>
                    <a:p>
                      <a:r>
                        <a:rPr lang="en-US" sz="1200" dirty="0" smtClean="0">
                          <a:solidFill>
                            <a:schemeClr val="bg1"/>
                          </a:solidFill>
                        </a:rPr>
                        <a:t>Vergic Engage on website (Purchase required)</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dirty="0" smtClean="0">
                          <a:solidFill>
                            <a:schemeClr val="bg1"/>
                          </a:solidFill>
                        </a:rPr>
                        <a:t>Yes</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dirty="0" smtClean="0">
                          <a:solidFill>
                            <a:schemeClr val="bg1"/>
                          </a:solidFill>
                        </a:rPr>
                        <a:t>Yes</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dirty="0" smtClean="0">
                          <a:solidFill>
                            <a:schemeClr val="bg1"/>
                          </a:solidFill>
                        </a:rPr>
                        <a:t>-</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r>
              <a:tr h="247438">
                <a:tc>
                  <a:txBody>
                    <a:bodyPr/>
                    <a:lstStyle/>
                    <a:p>
                      <a:r>
                        <a:rPr lang="en-US" sz="1200" dirty="0" smtClean="0"/>
                        <a:t>Forecasting</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dirty="0" smtClean="0"/>
                        <a:t>Yes</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dirty="0" smtClean="0"/>
                        <a:t>Yes</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dirty="0" smtClean="0"/>
                        <a:t>-</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r>
              <a:tr h="247438">
                <a:tc>
                  <a:txBody>
                    <a:bodyPr/>
                    <a:lstStyle/>
                    <a:p>
                      <a:r>
                        <a:rPr lang="en-US" sz="1200" dirty="0" smtClean="0"/>
                        <a:t>Business plan</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dirty="0" smtClean="0"/>
                        <a:t>Required</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dirty="0" smtClean="0"/>
                        <a:t>Required</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dirty="0" smtClean="0"/>
                        <a:t>Recommended</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r>
              <a:tr h="247438">
                <a:tc>
                  <a:txBody>
                    <a:bodyPr/>
                    <a:lstStyle/>
                    <a:p>
                      <a:r>
                        <a:rPr lang="en-US" sz="1200" dirty="0" smtClean="0"/>
                        <a:t>Marketing plan</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dirty="0" smtClean="0"/>
                        <a:t>Required</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dirty="0" smtClean="0"/>
                        <a:t>Recommended</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r>
              <a:tr h="247438">
                <a:tc>
                  <a:txBody>
                    <a:bodyPr/>
                    <a:lstStyle/>
                    <a:p>
                      <a:r>
                        <a:rPr lang="en-US" sz="1200" dirty="0" smtClean="0"/>
                        <a:t>Discount level</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dirty="0" smtClean="0"/>
                        <a:t>1</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dirty="0" smtClean="0"/>
                        <a:t>2</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dirty="0" smtClean="0"/>
                        <a:t>3</a:t>
                      </a:r>
                      <a:endParaRPr lang="en-US" sz="1200" dirty="0" smtClean="0">
                        <a:solidFill>
                          <a:schemeClr val="bg1"/>
                        </a:solidFill>
                      </a:endParaRPr>
                    </a:p>
                  </a:txBody>
                  <a:tcPr>
                    <a:lnL>
                      <a:noFill/>
                    </a:lnL>
                    <a:lnR>
                      <a:noFill/>
                    </a:lnR>
                    <a:lnT>
                      <a:noFill/>
                    </a:lnT>
                    <a:lnB>
                      <a:noFill/>
                    </a:lnB>
                    <a:lnTlToBr w="12700" cmpd="sng">
                      <a:noFill/>
                      <a:prstDash val="solid"/>
                    </a:lnTlToBr>
                    <a:lnBlToTr w="12700" cmpd="sng">
                      <a:noFill/>
                      <a:prstDash val="solid"/>
                    </a:lnBlToTr>
                  </a:tcPr>
                </a:tc>
              </a:tr>
              <a:tr h="247438">
                <a:tc>
                  <a:txBody>
                    <a:bodyPr/>
                    <a:lstStyle/>
                    <a:p>
                      <a:r>
                        <a:rPr lang="en-US" sz="1200" dirty="0" smtClean="0"/>
                        <a:t>Customer contract</a:t>
                      </a:r>
                      <a:r>
                        <a:rPr lang="en-US" sz="1200" baseline="0" dirty="0" smtClean="0"/>
                        <a:t> owner</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dirty="0" smtClean="0"/>
                        <a:t>Yes</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dirty="0" smtClean="0"/>
                        <a:t>Yes</a:t>
                      </a:r>
                      <a:endParaRPr lang="en-US" sz="12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dirty="0" smtClean="0"/>
                        <a:t>Vergic</a:t>
                      </a:r>
                      <a:endParaRPr lang="en-US" sz="1200" dirty="0" smtClean="0">
                        <a:solidFill>
                          <a:schemeClr val="bg1"/>
                        </a:solidFill>
                      </a:endParaRPr>
                    </a:p>
                  </a:txBody>
                  <a:tcPr>
                    <a:lnL>
                      <a:noFill/>
                    </a:lnL>
                    <a:lnR>
                      <a:noFill/>
                    </a:lnR>
                    <a:lnT>
                      <a:noFill/>
                    </a:lnT>
                    <a:lnB>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52467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838200" y="762000"/>
            <a:ext cx="4038600" cy="5029200"/>
          </a:xfrm>
        </p:spPr>
        <p:txBody>
          <a:bodyPr>
            <a:normAutofit fontScale="92500" lnSpcReduction="20000"/>
          </a:bodyPr>
          <a:lstStyle/>
          <a:p>
            <a:pPr marL="0" indent="0">
              <a:lnSpc>
                <a:spcPct val="120000"/>
              </a:lnSpc>
              <a:spcBef>
                <a:spcPts val="0"/>
              </a:spcBef>
              <a:spcAft>
                <a:spcPts val="600"/>
              </a:spcAft>
              <a:buNone/>
            </a:pPr>
            <a:r>
              <a:rPr lang="en-US" b="1" dirty="0">
                <a:solidFill>
                  <a:schemeClr val="accent2"/>
                </a:solidFill>
              </a:rPr>
              <a:t>Partner level amendment</a:t>
            </a:r>
            <a:endParaRPr lang="en-US" dirty="0">
              <a:solidFill>
                <a:schemeClr val="accent2"/>
              </a:solidFill>
            </a:endParaRPr>
          </a:p>
          <a:p>
            <a:pPr marL="0" indent="0">
              <a:lnSpc>
                <a:spcPct val="120000"/>
              </a:lnSpc>
              <a:spcBef>
                <a:spcPts val="0"/>
              </a:spcBef>
              <a:spcAft>
                <a:spcPts val="600"/>
              </a:spcAft>
              <a:buNone/>
            </a:pPr>
            <a:r>
              <a:rPr lang="en-US" dirty="0"/>
              <a:t>Vergic preserves the right to adjust the partner level if the requirements aren’t met fully within thirty (30) days notice</a:t>
            </a:r>
            <a:r>
              <a:rPr lang="en-US" dirty="0" smtClean="0"/>
              <a:t>.</a:t>
            </a:r>
            <a:endParaRPr lang="en-US" dirty="0"/>
          </a:p>
          <a:p>
            <a:pPr marL="0" indent="0">
              <a:lnSpc>
                <a:spcPct val="120000"/>
              </a:lnSpc>
              <a:spcBef>
                <a:spcPts val="0"/>
              </a:spcBef>
              <a:spcAft>
                <a:spcPts val="600"/>
              </a:spcAft>
              <a:buNone/>
            </a:pPr>
            <a:r>
              <a:rPr lang="en-US" b="1" dirty="0"/>
              <a:t> </a:t>
            </a:r>
            <a:endParaRPr lang="en-US" dirty="0"/>
          </a:p>
          <a:p>
            <a:pPr marL="0" indent="0">
              <a:lnSpc>
                <a:spcPct val="120000"/>
              </a:lnSpc>
              <a:spcBef>
                <a:spcPts val="0"/>
              </a:spcBef>
              <a:spcAft>
                <a:spcPts val="600"/>
              </a:spcAft>
              <a:buNone/>
            </a:pPr>
            <a:r>
              <a:rPr lang="en-US" b="1" dirty="0">
                <a:solidFill>
                  <a:srgbClr val="AB3192"/>
                </a:solidFill>
              </a:rPr>
              <a:t>Reseller contract</a:t>
            </a:r>
            <a:endParaRPr lang="en-US" dirty="0">
              <a:solidFill>
                <a:srgbClr val="AB3192"/>
              </a:solidFill>
            </a:endParaRPr>
          </a:p>
          <a:p>
            <a:pPr marL="0" indent="0">
              <a:lnSpc>
                <a:spcPct val="120000"/>
              </a:lnSpc>
              <a:spcBef>
                <a:spcPts val="0"/>
              </a:spcBef>
              <a:spcAft>
                <a:spcPts val="600"/>
              </a:spcAft>
              <a:buNone/>
            </a:pPr>
            <a:r>
              <a:rPr lang="en-US" dirty="0"/>
              <a:t>All Partners despite partner level to Vergic are required to sign a reseller/partner contract. After that you can begin taking advantage of the program benefits. </a:t>
            </a:r>
          </a:p>
          <a:p>
            <a:pPr marL="0" indent="0">
              <a:lnSpc>
                <a:spcPct val="120000"/>
              </a:lnSpc>
              <a:spcBef>
                <a:spcPts val="0"/>
              </a:spcBef>
              <a:spcAft>
                <a:spcPts val="600"/>
              </a:spcAft>
              <a:buNone/>
            </a:pPr>
            <a:endParaRPr lang="en-US" dirty="0"/>
          </a:p>
        </p:txBody>
      </p:sp>
      <p:pic>
        <p:nvPicPr>
          <p:cNvPr id="2" name="Picture 1" descr="shutterstock_22132195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1498" y="1219200"/>
            <a:ext cx="3449102" cy="2304000"/>
          </a:xfrm>
          <a:prstGeom prst="rect">
            <a:avLst/>
          </a:prstGeom>
        </p:spPr>
      </p:pic>
    </p:spTree>
    <p:extLst>
      <p:ext uri="{BB962C8B-B14F-4D97-AF65-F5344CB8AC3E}">
        <p14:creationId xmlns:p14="http://schemas.microsoft.com/office/powerpoint/2010/main" val="1397691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838200" y="762000"/>
            <a:ext cx="4038600" cy="5029200"/>
          </a:xfrm>
        </p:spPr>
        <p:txBody>
          <a:bodyPr>
            <a:normAutofit fontScale="77500" lnSpcReduction="20000"/>
          </a:bodyPr>
          <a:lstStyle/>
          <a:p>
            <a:pPr marL="0" indent="0">
              <a:lnSpc>
                <a:spcPct val="120000"/>
              </a:lnSpc>
              <a:spcBef>
                <a:spcPts val="0"/>
              </a:spcBef>
              <a:spcAft>
                <a:spcPts val="600"/>
              </a:spcAft>
              <a:buNone/>
            </a:pPr>
            <a:r>
              <a:rPr lang="en-US" b="1" dirty="0" smtClean="0">
                <a:solidFill>
                  <a:srgbClr val="AB3192"/>
                </a:solidFill>
              </a:rPr>
              <a:t>Business plan</a:t>
            </a:r>
            <a:endParaRPr lang="en-US" dirty="0">
              <a:solidFill>
                <a:srgbClr val="AB3192"/>
              </a:solidFill>
            </a:endParaRPr>
          </a:p>
          <a:p>
            <a:pPr marL="0" indent="0">
              <a:lnSpc>
                <a:spcPct val="120000"/>
              </a:lnSpc>
              <a:spcBef>
                <a:spcPts val="0"/>
              </a:spcBef>
              <a:spcAft>
                <a:spcPts val="600"/>
              </a:spcAft>
              <a:buNone/>
            </a:pPr>
            <a:r>
              <a:rPr lang="en-US" dirty="0" smtClean="0"/>
              <a:t>Vergic Platinum </a:t>
            </a:r>
            <a:r>
              <a:rPr lang="en-US" dirty="0"/>
              <a:t>and Vergic </a:t>
            </a:r>
            <a:r>
              <a:rPr lang="en-US" dirty="0" smtClean="0"/>
              <a:t>Gold </a:t>
            </a:r>
            <a:r>
              <a:rPr lang="en-US" dirty="0"/>
              <a:t>partners are required to submit a business plan that includes the marketing, sales, and support goals. The business plan will be reviewed quarterly to improve the business development. We also encourage Vergic Basic partners to build a business plan</a:t>
            </a:r>
            <a:r>
              <a:rPr lang="en-US" dirty="0" smtClean="0"/>
              <a:t>.</a:t>
            </a:r>
          </a:p>
          <a:p>
            <a:pPr marL="0" indent="0">
              <a:lnSpc>
                <a:spcPct val="120000"/>
              </a:lnSpc>
              <a:spcBef>
                <a:spcPts val="0"/>
              </a:spcBef>
              <a:spcAft>
                <a:spcPts val="600"/>
              </a:spcAft>
              <a:buNone/>
            </a:pPr>
            <a:endParaRPr lang="en-US" dirty="0"/>
          </a:p>
          <a:p>
            <a:pPr>
              <a:lnSpc>
                <a:spcPct val="120000"/>
              </a:lnSpc>
              <a:spcBef>
                <a:spcPts val="0"/>
              </a:spcBef>
              <a:spcAft>
                <a:spcPts val="600"/>
              </a:spcAft>
            </a:pPr>
            <a:r>
              <a:rPr lang="en-US" b="1" dirty="0">
                <a:solidFill>
                  <a:srgbClr val="961E90"/>
                </a:solidFill>
              </a:rPr>
              <a:t>Marketing </a:t>
            </a:r>
            <a:r>
              <a:rPr lang="en-US" b="1" dirty="0" smtClean="0">
                <a:solidFill>
                  <a:srgbClr val="961E90"/>
                </a:solidFill>
              </a:rPr>
              <a:t>plan</a:t>
            </a:r>
            <a:endParaRPr lang="en-US" dirty="0">
              <a:solidFill>
                <a:srgbClr val="961E90"/>
              </a:solidFill>
            </a:endParaRPr>
          </a:p>
          <a:p>
            <a:pPr>
              <a:lnSpc>
                <a:spcPct val="120000"/>
              </a:lnSpc>
              <a:spcBef>
                <a:spcPts val="0"/>
              </a:spcBef>
              <a:spcAft>
                <a:spcPts val="600"/>
              </a:spcAft>
            </a:pPr>
            <a:r>
              <a:rPr lang="en-US" dirty="0" smtClean="0"/>
              <a:t>Joint </a:t>
            </a:r>
            <a:r>
              <a:rPr lang="en-US" dirty="0"/>
              <a:t>marketing efforts is key to develop and increase awareness and new opportunities.</a:t>
            </a:r>
          </a:p>
          <a:p>
            <a:pPr marL="0" indent="0">
              <a:lnSpc>
                <a:spcPct val="120000"/>
              </a:lnSpc>
              <a:spcBef>
                <a:spcPts val="0"/>
              </a:spcBef>
              <a:spcAft>
                <a:spcPts val="600"/>
              </a:spcAft>
              <a:buNone/>
            </a:pPr>
            <a:endParaRPr lang="en-US" dirty="0"/>
          </a:p>
        </p:txBody>
      </p:sp>
      <p:pic>
        <p:nvPicPr>
          <p:cNvPr id="2" name="Picture 1" descr="shutterstock_2203059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219200"/>
            <a:ext cx="3442384" cy="2299513"/>
          </a:xfrm>
          <a:prstGeom prst="rect">
            <a:avLst/>
          </a:prstGeom>
        </p:spPr>
      </p:pic>
    </p:spTree>
    <p:extLst>
      <p:ext uri="{BB962C8B-B14F-4D97-AF65-F5344CB8AC3E}">
        <p14:creationId xmlns:p14="http://schemas.microsoft.com/office/powerpoint/2010/main" val="2086121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utterstock_128200319.jpg"/>
          <p:cNvPicPr>
            <a:picLocks noChangeAspect="1"/>
          </p:cNvPicPr>
          <p:nvPr/>
        </p:nvPicPr>
        <p:blipFill rotWithShape="1">
          <a:blip r:embed="rId2" cstate="print">
            <a:extLst>
              <a:ext uri="{28A0092B-C50C-407E-A947-70E740481C1C}">
                <a14:useLocalDpi xmlns:a14="http://schemas.microsoft.com/office/drawing/2010/main" val="0"/>
              </a:ext>
            </a:extLst>
          </a:blip>
          <a:srcRect l="5556" r="5556"/>
          <a:stretch/>
        </p:blipFill>
        <p:spPr>
          <a:xfrm>
            <a:off x="0" y="0"/>
            <a:ext cx="9144000" cy="6858000"/>
          </a:xfrm>
          <a:prstGeom prst="rect">
            <a:avLst/>
          </a:prstGeom>
        </p:spPr>
      </p:pic>
      <p:sp>
        <p:nvSpPr>
          <p:cNvPr id="2" name="TextBox 1"/>
          <p:cNvSpPr txBox="1"/>
          <p:nvPr/>
        </p:nvSpPr>
        <p:spPr>
          <a:xfrm>
            <a:off x="6781800" y="6096000"/>
            <a:ext cx="2057152" cy="430887"/>
          </a:xfrm>
          <a:prstGeom prst="rect">
            <a:avLst/>
          </a:prstGeom>
          <a:noFill/>
        </p:spPr>
        <p:txBody>
          <a:bodyPr wrap="none" rtlCol="0">
            <a:spAutoFit/>
          </a:bodyPr>
          <a:lstStyle/>
          <a:p>
            <a:r>
              <a:rPr lang="en-US" sz="2200" dirty="0" smtClean="0">
                <a:latin typeface="Neo Tech Std Light"/>
                <a:cs typeface="Neo Tech Std Light"/>
              </a:rPr>
              <a:t>Vergic Academy</a:t>
            </a:r>
            <a:endParaRPr lang="en-US" sz="2200" dirty="0">
              <a:latin typeface="Neo Tech Std Light"/>
              <a:cs typeface="Neo Tech Std Light"/>
            </a:endParaRPr>
          </a:p>
        </p:txBody>
      </p:sp>
      <p:pic>
        <p:nvPicPr>
          <p:cNvPr id="4" name="Picture 3" descr="Vergic_logo_tagline_BI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5791200"/>
            <a:ext cx="1999134" cy="710692"/>
          </a:xfrm>
          <a:prstGeom prst="rect">
            <a:avLst/>
          </a:prstGeom>
        </p:spPr>
      </p:pic>
    </p:spTree>
    <p:extLst>
      <p:ext uri="{BB962C8B-B14F-4D97-AF65-F5344CB8AC3E}">
        <p14:creationId xmlns:p14="http://schemas.microsoft.com/office/powerpoint/2010/main" val="2649642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381000"/>
          </a:xfrm>
        </p:spPr>
        <p:txBody>
          <a:bodyPr/>
          <a:lstStyle/>
          <a:p>
            <a:r>
              <a:rPr lang="en-US" sz="2400" b="1" dirty="0"/>
              <a:t>Pre-sales/support/Customer Experience training &amp; Certification</a:t>
            </a:r>
            <a:r>
              <a:rPr lang="en-US" sz="2400" dirty="0"/>
              <a:t/>
            </a:r>
            <a:br>
              <a:rPr lang="en-US" sz="2400" dirty="0"/>
            </a:br>
            <a:endParaRPr lang="en-US" sz="2400" dirty="0"/>
          </a:p>
        </p:txBody>
      </p:sp>
      <p:sp>
        <p:nvSpPr>
          <p:cNvPr id="3" name="Content Placeholder 2"/>
          <p:cNvSpPr>
            <a:spLocks noGrp="1"/>
          </p:cNvSpPr>
          <p:nvPr>
            <p:ph sz="quarter" idx="11"/>
          </p:nvPr>
        </p:nvSpPr>
        <p:spPr/>
        <p:txBody>
          <a:bodyPr/>
          <a:lstStyle/>
          <a:p>
            <a:pPr marL="0" indent="0">
              <a:buNone/>
            </a:pPr>
            <a:r>
              <a:rPr lang="en-US" sz="1800" dirty="0"/>
              <a:t>Vergic </a:t>
            </a:r>
            <a:r>
              <a:rPr lang="en-US" sz="1800" dirty="0" smtClean="0"/>
              <a:t>Platinum , </a:t>
            </a:r>
            <a:r>
              <a:rPr lang="en-US" sz="1800" dirty="0"/>
              <a:t>Vergic </a:t>
            </a:r>
            <a:r>
              <a:rPr lang="en-US" sz="1800" dirty="0" smtClean="0"/>
              <a:t>Gold and Vergic Silver partners </a:t>
            </a:r>
            <a:r>
              <a:rPr lang="en-US" sz="1800" dirty="0"/>
              <a:t>are required to take trainings and certifications. To maintain partner status at your program level, partners must meet the pre-sales certification requirements. Training will be held onsite on regular bases and upon requirement.  There will be different levels of pre-sales trainings and certifications following the partner level which reflects the partner program. </a:t>
            </a:r>
          </a:p>
        </p:txBody>
      </p:sp>
      <p:sp>
        <p:nvSpPr>
          <p:cNvPr id="4" name="Oval 3"/>
          <p:cNvSpPr/>
          <p:nvPr/>
        </p:nvSpPr>
        <p:spPr>
          <a:xfrm>
            <a:off x="8305799" y="6019800"/>
            <a:ext cx="541798" cy="541800"/>
          </a:xfrm>
          <a:prstGeom prst="ellipse">
            <a:avLst/>
          </a:prstGeom>
          <a:solidFill>
            <a:srgbClr val="AB319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latin typeface="Neo Tech Std"/>
                <a:cs typeface="Neo Tech Std"/>
              </a:rPr>
              <a:t>1</a:t>
            </a:r>
            <a:endParaRPr lang="en-US" dirty="0">
              <a:latin typeface="Neo Tech Std"/>
              <a:cs typeface="Neo Tech Std"/>
            </a:endParaRPr>
          </a:p>
        </p:txBody>
      </p:sp>
      <p:graphicFrame>
        <p:nvGraphicFramePr>
          <p:cNvPr id="6" name="Content Placeholder 1"/>
          <p:cNvGraphicFramePr>
            <a:graphicFrameLocks/>
          </p:cNvGraphicFramePr>
          <p:nvPr>
            <p:extLst>
              <p:ext uri="{D42A27DB-BD31-4B8C-83A1-F6EECF244321}">
                <p14:modId xmlns:p14="http://schemas.microsoft.com/office/powerpoint/2010/main" val="1874390341"/>
              </p:ext>
            </p:extLst>
          </p:nvPr>
        </p:nvGraphicFramePr>
        <p:xfrm>
          <a:off x="533400" y="3172369"/>
          <a:ext cx="7923851" cy="2237831"/>
        </p:xfrm>
        <a:graphic>
          <a:graphicData uri="http://schemas.openxmlformats.org/drawingml/2006/table">
            <a:tbl>
              <a:tblPr firstRow="1" bandRow="1">
                <a:tableStyleId>{37CE84F3-28C3-443E-9E96-99CF82512B78}</a:tableStyleId>
              </a:tblPr>
              <a:tblGrid>
                <a:gridCol w="3345428"/>
                <a:gridCol w="1531372"/>
                <a:gridCol w="1523052"/>
                <a:gridCol w="1523999"/>
              </a:tblGrid>
              <a:tr h="300643">
                <a:tc>
                  <a:txBody>
                    <a:bodyPr/>
                    <a:lstStyle/>
                    <a:p>
                      <a:endParaRPr lang="en-US" sz="1400" dirty="0"/>
                    </a:p>
                  </a:txBody>
                  <a:tcPr>
                    <a:lnL>
                      <a:noFill/>
                    </a:lnL>
                    <a:lnR>
                      <a:noFill/>
                    </a:lnR>
                    <a:lnT>
                      <a:noFill/>
                    </a:lnT>
                    <a:lnB w="25400" cmpd="sng">
                      <a:noFill/>
                    </a:lnB>
                    <a:lnTlToBr w="12700" cmpd="sng">
                      <a:noFill/>
                      <a:prstDash val="solid"/>
                    </a:lnTlToBr>
                    <a:lnBlToTr w="12700" cmpd="sng">
                      <a:noFill/>
                      <a:prstDash val="solid"/>
                    </a:lnBlToTr>
                  </a:tcPr>
                </a:tc>
                <a:tc>
                  <a:txBody>
                    <a:bodyPr/>
                    <a:lstStyle/>
                    <a:p>
                      <a:r>
                        <a:rPr lang="en-US" sz="1400" dirty="0" smtClean="0"/>
                        <a:t>Platinum</a:t>
                      </a:r>
                      <a:endParaRPr lang="en-US" sz="1400" dirty="0"/>
                    </a:p>
                  </a:txBody>
                  <a:tcPr>
                    <a:lnL>
                      <a:noFill/>
                    </a:lnL>
                    <a:lnR>
                      <a:noFill/>
                    </a:lnR>
                    <a:lnT>
                      <a:noFill/>
                    </a:lnT>
                    <a:lnB w="25400" cmpd="sng">
                      <a:noFill/>
                    </a:lnB>
                    <a:lnTlToBr w="12700" cmpd="sng">
                      <a:noFill/>
                      <a:prstDash val="solid"/>
                    </a:lnTlToBr>
                    <a:lnBlToTr w="12700" cmpd="sng">
                      <a:noFill/>
                      <a:prstDash val="solid"/>
                    </a:lnBlToTr>
                  </a:tcPr>
                </a:tc>
                <a:tc>
                  <a:txBody>
                    <a:bodyPr/>
                    <a:lstStyle/>
                    <a:p>
                      <a:r>
                        <a:rPr lang="en-US" sz="1400" dirty="0" smtClean="0"/>
                        <a:t>Gold</a:t>
                      </a:r>
                      <a:endParaRPr lang="en-US" sz="1400" dirty="0"/>
                    </a:p>
                  </a:txBody>
                  <a:tcPr>
                    <a:lnL>
                      <a:noFill/>
                    </a:lnL>
                    <a:lnR>
                      <a:noFill/>
                    </a:lnR>
                    <a:lnT>
                      <a:noFill/>
                    </a:lnT>
                    <a:lnB w="25400" cmpd="sng">
                      <a:noFill/>
                    </a:lnB>
                    <a:lnTlToBr w="12700" cmpd="sng">
                      <a:noFill/>
                      <a:prstDash val="solid"/>
                    </a:lnTlToBr>
                    <a:lnBlToTr w="12700" cmpd="sng">
                      <a:noFill/>
                      <a:prstDash val="solid"/>
                    </a:lnBlToTr>
                  </a:tcPr>
                </a:tc>
                <a:tc>
                  <a:txBody>
                    <a:bodyPr/>
                    <a:lstStyle/>
                    <a:p>
                      <a:r>
                        <a:rPr lang="en-US" sz="1400" dirty="0" smtClean="0"/>
                        <a:t>Silver</a:t>
                      </a:r>
                      <a:endParaRPr lang="en-US" sz="1400" dirty="0"/>
                    </a:p>
                  </a:txBody>
                  <a:tcPr>
                    <a:lnL>
                      <a:noFill/>
                    </a:lnL>
                    <a:lnR>
                      <a:noFill/>
                    </a:lnR>
                    <a:lnT>
                      <a:noFill/>
                    </a:lnT>
                    <a:lnB w="25400" cmpd="sng">
                      <a:noFill/>
                    </a:lnB>
                    <a:lnTlToBr w="12700" cmpd="sng">
                      <a:noFill/>
                      <a:prstDash val="solid"/>
                    </a:lnTlToBr>
                    <a:lnBlToTr w="12700" cmpd="sng">
                      <a:noFill/>
                      <a:prstDash val="solid"/>
                    </a:lnBlToTr>
                  </a:tcPr>
                </a:tc>
              </a:tr>
              <a:tr h="300643">
                <a:tc>
                  <a:txBody>
                    <a:bodyPr/>
                    <a:lstStyle/>
                    <a:p>
                      <a:r>
                        <a:rPr lang="en-US" sz="1400" dirty="0" smtClean="0"/>
                        <a:t>Vergic Sales</a:t>
                      </a:r>
                      <a:endParaRPr lang="en-US" sz="1400" dirty="0">
                        <a:solidFill>
                          <a:schemeClr val="bg1"/>
                        </a:solidFill>
                      </a:endParaRPr>
                    </a:p>
                  </a:txBody>
                  <a:tcPr>
                    <a:lnL>
                      <a:noFill/>
                    </a:lnL>
                    <a:lnR>
                      <a:noFill/>
                    </a:lnR>
                    <a:lnT w="25400" cmpd="sng">
                      <a:noFill/>
                    </a:lnT>
                    <a:lnB>
                      <a:noFill/>
                    </a:lnB>
                    <a:lnTlToBr w="12700" cmpd="sng">
                      <a:noFill/>
                      <a:prstDash val="solid"/>
                    </a:lnTlToBr>
                    <a:lnBlToTr w="12700" cmpd="sng">
                      <a:noFill/>
                      <a:prstDash val="solid"/>
                    </a:lnBlToTr>
                  </a:tcPr>
                </a:tc>
                <a:tc>
                  <a:txBody>
                    <a:bodyPr/>
                    <a:lstStyle/>
                    <a:p>
                      <a:r>
                        <a:rPr lang="en-US" sz="1400" dirty="0" smtClean="0">
                          <a:solidFill>
                            <a:schemeClr val="lt1"/>
                          </a:solidFill>
                        </a:rPr>
                        <a:t>Yes</a:t>
                      </a:r>
                      <a:r>
                        <a:rPr lang="en-US" sz="1400" baseline="0" dirty="0" smtClean="0">
                          <a:solidFill>
                            <a:schemeClr val="lt1"/>
                          </a:solidFill>
                        </a:rPr>
                        <a:t> (5)</a:t>
                      </a:r>
                      <a:endParaRPr lang="en-US" sz="1400" dirty="0">
                        <a:solidFill>
                          <a:schemeClr val="bg1"/>
                        </a:solidFill>
                      </a:endParaRPr>
                    </a:p>
                  </a:txBody>
                  <a:tcPr>
                    <a:lnL>
                      <a:noFill/>
                    </a:lnL>
                    <a:lnR>
                      <a:noFill/>
                    </a:lnR>
                    <a:lnT w="25400" cmpd="sng">
                      <a:noFill/>
                    </a:lnT>
                    <a:lnB>
                      <a:noFill/>
                    </a:lnB>
                    <a:lnTlToBr w="12700" cmpd="sng">
                      <a:noFill/>
                      <a:prstDash val="solid"/>
                    </a:lnTlToBr>
                    <a:lnBlToTr w="12700" cmpd="sng">
                      <a:noFill/>
                      <a:prstDash val="solid"/>
                    </a:lnBlToTr>
                  </a:tcPr>
                </a:tc>
                <a:tc>
                  <a:txBody>
                    <a:bodyPr/>
                    <a:lstStyle/>
                    <a:p>
                      <a:r>
                        <a:rPr lang="en-US" sz="1400" dirty="0" smtClean="0">
                          <a:solidFill>
                            <a:schemeClr val="lt1"/>
                          </a:solidFill>
                        </a:rPr>
                        <a:t>Yes (3)</a:t>
                      </a:r>
                      <a:endParaRPr lang="en-US" sz="1400" dirty="0">
                        <a:solidFill>
                          <a:schemeClr val="bg1"/>
                        </a:solidFill>
                      </a:endParaRPr>
                    </a:p>
                  </a:txBody>
                  <a:tcPr>
                    <a:lnL>
                      <a:noFill/>
                    </a:lnL>
                    <a:lnR>
                      <a:noFill/>
                    </a:lnR>
                    <a:lnT w="25400" cmpd="sng">
                      <a:noFill/>
                    </a:lnT>
                    <a:lnB>
                      <a:noFill/>
                    </a:lnB>
                    <a:lnTlToBr w="12700" cmpd="sng">
                      <a:noFill/>
                      <a:prstDash val="solid"/>
                    </a:lnTlToBr>
                    <a:lnBlToTr w="12700" cmpd="sng">
                      <a:noFill/>
                      <a:prstDash val="solid"/>
                    </a:lnBlToTr>
                  </a:tcPr>
                </a:tc>
                <a:tc>
                  <a:txBody>
                    <a:bodyPr/>
                    <a:lstStyle/>
                    <a:p>
                      <a:r>
                        <a:rPr lang="en-US" sz="1400" dirty="0" smtClean="0">
                          <a:solidFill>
                            <a:schemeClr val="lt1"/>
                          </a:solidFill>
                        </a:rPr>
                        <a:t>Yes</a:t>
                      </a:r>
                      <a:r>
                        <a:rPr lang="en-US" sz="1400" baseline="0" dirty="0" smtClean="0">
                          <a:solidFill>
                            <a:schemeClr val="lt1"/>
                          </a:solidFill>
                        </a:rPr>
                        <a:t> (1)</a:t>
                      </a:r>
                      <a:endParaRPr lang="en-US" sz="1400" dirty="0">
                        <a:solidFill>
                          <a:schemeClr val="bg1"/>
                        </a:solidFill>
                      </a:endParaRPr>
                    </a:p>
                  </a:txBody>
                  <a:tcPr>
                    <a:lnL>
                      <a:noFill/>
                    </a:lnL>
                    <a:lnR>
                      <a:noFill/>
                    </a:lnR>
                    <a:lnT w="25400" cmpd="sng">
                      <a:noFill/>
                    </a:lnT>
                    <a:lnB>
                      <a:noFill/>
                    </a:lnB>
                    <a:lnTlToBr w="12700" cmpd="sng">
                      <a:noFill/>
                      <a:prstDash val="solid"/>
                    </a:lnTlToBr>
                    <a:lnBlToTr w="12700" cmpd="sng">
                      <a:noFill/>
                      <a:prstDash val="solid"/>
                    </a:lnBlToTr>
                  </a:tcPr>
                </a:tc>
              </a:tr>
              <a:tr h="283582">
                <a:tc>
                  <a:txBody>
                    <a:bodyPr/>
                    <a:lstStyle/>
                    <a:p>
                      <a:r>
                        <a:rPr lang="en-US" sz="1400" dirty="0" smtClean="0"/>
                        <a:t>Vergic</a:t>
                      </a:r>
                      <a:r>
                        <a:rPr lang="en-US" sz="1400" baseline="0" dirty="0" smtClean="0"/>
                        <a:t> Authorized delivery partner</a:t>
                      </a:r>
                      <a:endParaRPr lang="en-US" sz="1400" dirty="0" smtClean="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400" dirty="0" smtClean="0"/>
                        <a:t>Yes (2)</a:t>
                      </a:r>
                      <a:endParaRPr lang="en-US" sz="14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400" dirty="0" smtClean="0"/>
                        <a:t>Yes (1)</a:t>
                      </a:r>
                      <a:endParaRPr lang="en-US" sz="14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400" dirty="0" smtClean="0"/>
                        <a:t>-</a:t>
                      </a:r>
                    </a:p>
                  </a:txBody>
                  <a:tcPr>
                    <a:lnL>
                      <a:noFill/>
                    </a:lnL>
                    <a:lnR>
                      <a:noFill/>
                    </a:lnR>
                    <a:lnT>
                      <a:noFill/>
                    </a:lnT>
                    <a:lnB>
                      <a:noFill/>
                    </a:lnB>
                    <a:lnTlToBr w="12700" cmpd="sng">
                      <a:noFill/>
                      <a:prstDash val="solid"/>
                    </a:lnTlToBr>
                    <a:lnBlToTr w="12700" cmpd="sng">
                      <a:noFill/>
                      <a:prstDash val="solid"/>
                    </a:lnBlToTr>
                  </a:tcPr>
                </a:tc>
              </a:tr>
              <a:tr h="320352">
                <a:tc>
                  <a:txBody>
                    <a:bodyPr/>
                    <a:lstStyle/>
                    <a:p>
                      <a:r>
                        <a:rPr lang="en-US" sz="1400" dirty="0" smtClean="0"/>
                        <a:t>Vergic Expert delivery &amp; Integration partner</a:t>
                      </a:r>
                      <a:endParaRPr lang="en-US" sz="14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400" dirty="0" smtClean="0"/>
                        <a:t>Yes (2)</a:t>
                      </a:r>
                      <a:endParaRPr lang="en-US" sz="14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400" dirty="0" smtClean="0"/>
                        <a:t>-</a:t>
                      </a:r>
                      <a:endParaRPr lang="en-US" sz="14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400" dirty="0" smtClean="0"/>
                        <a:t>-</a:t>
                      </a:r>
                      <a:endParaRPr lang="en-US" sz="14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r>
              <a:tr h="337416">
                <a:tc>
                  <a:txBody>
                    <a:bodyPr/>
                    <a:lstStyle/>
                    <a:p>
                      <a:r>
                        <a:rPr lang="en-US" sz="1400" dirty="0" smtClean="0"/>
                        <a:t>Vergic</a:t>
                      </a:r>
                      <a:r>
                        <a:rPr lang="en-US" sz="1400" baseline="0" dirty="0" smtClean="0"/>
                        <a:t> </a:t>
                      </a:r>
                      <a:r>
                        <a:rPr lang="en-US" sz="1400" dirty="0" smtClean="0"/>
                        <a:t>1</a:t>
                      </a:r>
                      <a:r>
                        <a:rPr lang="en-US" sz="1400" baseline="30000" dirty="0" smtClean="0"/>
                        <a:t>st</a:t>
                      </a:r>
                      <a:r>
                        <a:rPr lang="en-US" sz="1400" dirty="0" smtClean="0"/>
                        <a:t> line Support  partner</a:t>
                      </a:r>
                      <a:endParaRPr lang="en-US" sz="14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400" dirty="0" smtClean="0"/>
                        <a:t>Yes</a:t>
                      </a:r>
                      <a:endParaRPr lang="en-US" sz="14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400" dirty="0" smtClean="0"/>
                        <a:t>Yes</a:t>
                      </a:r>
                      <a:endParaRPr lang="en-US" sz="14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400" dirty="0" smtClean="0"/>
                        <a:t>-</a:t>
                      </a:r>
                    </a:p>
                  </a:txBody>
                  <a:tcPr>
                    <a:lnL>
                      <a:noFill/>
                    </a:lnL>
                    <a:lnR>
                      <a:noFill/>
                    </a:lnR>
                    <a:lnT>
                      <a:noFill/>
                    </a:lnT>
                    <a:lnB>
                      <a:noFill/>
                    </a:lnB>
                    <a:lnTlToBr w="12700" cmpd="sng">
                      <a:noFill/>
                      <a:prstDash val="solid"/>
                    </a:lnTlToBr>
                    <a:lnBlToTr w="12700" cmpd="sng">
                      <a:noFill/>
                      <a:prstDash val="solid"/>
                    </a:lnBlToTr>
                  </a:tcPr>
                </a:tc>
              </a:tr>
              <a:tr h="332832">
                <a:tc>
                  <a:txBody>
                    <a:bodyPr/>
                    <a:lstStyle/>
                    <a:p>
                      <a:r>
                        <a:rPr lang="en-US" sz="1400" dirty="0" smtClean="0"/>
                        <a:t>Vergic 2</a:t>
                      </a:r>
                      <a:r>
                        <a:rPr lang="en-US" sz="1400" baseline="30000" dirty="0" smtClean="0"/>
                        <a:t>nd</a:t>
                      </a:r>
                      <a:r>
                        <a:rPr lang="en-US" sz="1400" dirty="0" smtClean="0"/>
                        <a:t> line Support partner</a:t>
                      </a:r>
                      <a:endParaRPr lang="en-US" sz="14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400" dirty="0" smtClean="0"/>
                        <a:t>Yes</a:t>
                      </a:r>
                      <a:endParaRPr lang="en-US" sz="14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400" dirty="0" smtClean="0"/>
                        <a:t>-</a:t>
                      </a:r>
                      <a:endParaRPr lang="en-US" sz="14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400" dirty="0" smtClean="0"/>
                        <a:t>-</a:t>
                      </a:r>
                      <a:endParaRPr lang="en-US" sz="14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r>
              <a:tr h="332832">
                <a:tc>
                  <a:txBody>
                    <a:bodyPr/>
                    <a:lstStyle/>
                    <a:p>
                      <a:r>
                        <a:rPr lang="en-US" sz="1400" dirty="0" smtClean="0">
                          <a:solidFill>
                            <a:schemeClr val="bg1"/>
                          </a:solidFill>
                        </a:rPr>
                        <a:t>Customer Experience Partner</a:t>
                      </a:r>
                      <a:endParaRPr lang="en-US" sz="14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400" dirty="0" smtClean="0">
                          <a:solidFill>
                            <a:schemeClr val="bg1"/>
                          </a:solidFill>
                        </a:rPr>
                        <a:t>Yes (1)</a:t>
                      </a:r>
                      <a:endParaRPr lang="en-US" sz="14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400" dirty="0" smtClean="0">
                          <a:solidFill>
                            <a:schemeClr val="bg1"/>
                          </a:solidFill>
                        </a:rPr>
                        <a:t>Yes (1)</a:t>
                      </a:r>
                      <a:endParaRPr lang="en-US" sz="14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400" dirty="0" smtClean="0">
                          <a:solidFill>
                            <a:schemeClr val="bg1"/>
                          </a:solidFill>
                        </a:rPr>
                        <a:t>-</a:t>
                      </a:r>
                      <a:endParaRPr lang="en-US" sz="1400" dirty="0">
                        <a:solidFill>
                          <a:schemeClr val="bg1"/>
                        </a:solidFill>
                      </a:endParaRPr>
                    </a:p>
                  </a:txBody>
                  <a:tcPr>
                    <a:lnL>
                      <a:noFill/>
                    </a:lnL>
                    <a:lnR>
                      <a:noFill/>
                    </a:lnR>
                    <a:lnT>
                      <a:noFill/>
                    </a:lnT>
                    <a:lnB>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799338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914400" y="838200"/>
            <a:ext cx="7391400" cy="5029200"/>
          </a:xfrm>
        </p:spPr>
        <p:txBody>
          <a:bodyPr/>
          <a:lstStyle/>
          <a:p>
            <a:r>
              <a:rPr lang="en-US" sz="2000" dirty="0"/>
              <a:t>All certifications are valid from one (1) year from date of certification and are required to refresh their program certifications prior to their certification expiration </a:t>
            </a:r>
            <a:r>
              <a:rPr lang="en-US" sz="2000" dirty="0" smtClean="0"/>
              <a:t>date.</a:t>
            </a:r>
          </a:p>
          <a:p>
            <a:pPr marL="0" indent="0">
              <a:buNone/>
            </a:pPr>
            <a:r>
              <a:rPr lang="en-US" sz="2000" dirty="0" smtClean="0"/>
              <a:t>The </a:t>
            </a:r>
            <a:r>
              <a:rPr lang="en-US" sz="2000" dirty="0"/>
              <a:t>accurate number of certifications must be maintained at the selected program </a:t>
            </a:r>
            <a:r>
              <a:rPr lang="en-US" sz="2000" dirty="0" smtClean="0"/>
              <a:t>level</a:t>
            </a:r>
            <a:r>
              <a:rPr lang="en-US" sz="2000" dirty="0"/>
              <a:t>. If you do not have the accurate number of certifications, you will lose your partner status. The partner must replace lost certifications within sixty (60) days in the event  the certified individual leaves their employ. </a:t>
            </a:r>
            <a:endParaRPr lang="en-US" sz="2000" dirty="0" smtClean="0"/>
          </a:p>
          <a:p>
            <a:pPr marL="0" indent="0">
              <a:buNone/>
            </a:pPr>
            <a:endParaRPr lang="en-US" sz="2000" dirty="0"/>
          </a:p>
          <a:p>
            <a:pPr marL="0" indent="0">
              <a:buNone/>
            </a:pPr>
            <a:endParaRPr lang="en-US" sz="2000" dirty="0"/>
          </a:p>
          <a:p>
            <a:pPr marL="0" indent="0">
              <a:buNone/>
            </a:pPr>
            <a:r>
              <a:rPr lang="en-US" sz="2000" dirty="0"/>
              <a:t>Certifications are based upon individual performance and remain with the individual. </a:t>
            </a:r>
          </a:p>
          <a:p>
            <a:pPr marL="0" indent="0">
              <a:buNone/>
            </a:pPr>
            <a:endParaRPr lang="en-US" sz="2000" dirty="0"/>
          </a:p>
        </p:txBody>
      </p:sp>
      <p:sp>
        <p:nvSpPr>
          <p:cNvPr id="5" name="Oval 4"/>
          <p:cNvSpPr/>
          <p:nvPr/>
        </p:nvSpPr>
        <p:spPr>
          <a:xfrm>
            <a:off x="8305800" y="6019800"/>
            <a:ext cx="541800" cy="541800"/>
          </a:xfrm>
          <a:prstGeom prst="ellipse">
            <a:avLst/>
          </a:prstGeom>
          <a:solidFill>
            <a:srgbClr val="AB319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latin typeface="Neo Tech Std"/>
                <a:cs typeface="Neo Tech Std"/>
              </a:rPr>
              <a:t>2</a:t>
            </a:r>
          </a:p>
        </p:txBody>
      </p:sp>
      <p:pic>
        <p:nvPicPr>
          <p:cNvPr id="11" name="Picture 10" descr="Academy, Authorized delivery partn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6448" y="3886200"/>
            <a:ext cx="860654" cy="506722"/>
          </a:xfrm>
          <a:prstGeom prst="rect">
            <a:avLst/>
          </a:prstGeom>
        </p:spPr>
      </p:pic>
      <p:pic>
        <p:nvPicPr>
          <p:cNvPr id="12" name="Picture 11" descr="Academy, 1st line supp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3886200"/>
            <a:ext cx="869386" cy="511863"/>
          </a:xfrm>
          <a:prstGeom prst="rect">
            <a:avLst/>
          </a:prstGeom>
        </p:spPr>
      </p:pic>
      <p:pic>
        <p:nvPicPr>
          <p:cNvPr id="13" name="Picture 12" descr="Academy, 2st line supp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8320" y="3886200"/>
            <a:ext cx="869386" cy="511863"/>
          </a:xfrm>
          <a:prstGeom prst="rect">
            <a:avLst/>
          </a:prstGeom>
        </p:spPr>
      </p:pic>
      <p:pic>
        <p:nvPicPr>
          <p:cNvPr id="14" name="Picture 13" descr="Academy, Customer experienc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8924" y="3886200"/>
            <a:ext cx="869386" cy="511863"/>
          </a:xfrm>
          <a:prstGeom prst="rect">
            <a:avLst/>
          </a:prstGeom>
        </p:spPr>
      </p:pic>
      <p:pic>
        <p:nvPicPr>
          <p:cNvPr id="6" name="Picture 5" descr="Academy, Sales certificatio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800" y="3886200"/>
            <a:ext cx="838200" cy="493501"/>
          </a:xfrm>
          <a:prstGeom prst="rect">
            <a:avLst/>
          </a:prstGeom>
        </p:spPr>
      </p:pic>
      <p:pic>
        <p:nvPicPr>
          <p:cNvPr id="7" name="Picture 6" descr="Academy, Delivery Partner.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2200" y="3886200"/>
            <a:ext cx="856031" cy="504000"/>
          </a:xfrm>
          <a:prstGeom prst="rect">
            <a:avLst/>
          </a:prstGeom>
        </p:spPr>
      </p:pic>
    </p:spTree>
    <p:extLst>
      <p:ext uri="{BB962C8B-B14F-4D97-AF65-F5344CB8AC3E}">
        <p14:creationId xmlns:p14="http://schemas.microsoft.com/office/powerpoint/2010/main" val="35991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Sales training &amp; </a:t>
            </a:r>
            <a:r>
              <a:rPr lang="en-US" dirty="0" smtClean="0"/>
              <a:t>Certification</a:t>
            </a:r>
            <a:endParaRPr lang="en-US" dirty="0"/>
          </a:p>
        </p:txBody>
      </p:sp>
      <p:sp>
        <p:nvSpPr>
          <p:cNvPr id="3" name="Content Placeholder 2"/>
          <p:cNvSpPr>
            <a:spLocks noGrp="1"/>
          </p:cNvSpPr>
          <p:nvPr>
            <p:ph sz="quarter" idx="11"/>
          </p:nvPr>
        </p:nvSpPr>
        <p:spPr>
          <a:xfrm>
            <a:off x="457200" y="1295400"/>
            <a:ext cx="8077200" cy="5029200"/>
          </a:xfrm>
        </p:spPr>
        <p:txBody>
          <a:bodyPr/>
          <a:lstStyle/>
          <a:p>
            <a:pPr marL="0" indent="0">
              <a:buNone/>
            </a:pPr>
            <a:r>
              <a:rPr lang="en-US" sz="2000" dirty="0" smtClean="0"/>
              <a:t>All </a:t>
            </a:r>
            <a:r>
              <a:rPr lang="en-US" sz="2000" dirty="0"/>
              <a:t>partners are required to take</a:t>
            </a:r>
            <a:r>
              <a:rPr lang="en-US" sz="2000" dirty="0" smtClean="0"/>
              <a:t> </a:t>
            </a:r>
            <a:r>
              <a:rPr lang="en-US" sz="2000" dirty="0"/>
              <a:t>sales trainings and certifications. To maintain partner status at your program level, partners must meet the sales certification requirements. Training will be held onsite on regular bases and upon requirement.  Certifications are based upon individual performance and remain with the individual. </a:t>
            </a:r>
            <a:r>
              <a:rPr lang="en-US" sz="1800" dirty="0"/>
              <a:t> </a:t>
            </a:r>
          </a:p>
        </p:txBody>
      </p:sp>
      <p:pic>
        <p:nvPicPr>
          <p:cNvPr id="7" name="Picture 6" descr="shutterstock_21426781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3124200"/>
            <a:ext cx="4038600" cy="2692400"/>
          </a:xfrm>
          <a:prstGeom prst="rect">
            <a:avLst/>
          </a:prstGeom>
        </p:spPr>
      </p:pic>
      <p:pic>
        <p:nvPicPr>
          <p:cNvPr id="8" name="Picture 7" descr="Academy, Sales certifica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5334000"/>
            <a:ext cx="1553087" cy="914400"/>
          </a:xfrm>
          <a:prstGeom prst="rect">
            <a:avLst/>
          </a:prstGeom>
        </p:spPr>
      </p:pic>
    </p:spTree>
    <p:extLst>
      <p:ext uri="{BB962C8B-B14F-4D97-AF65-F5344CB8AC3E}">
        <p14:creationId xmlns:p14="http://schemas.microsoft.com/office/powerpoint/2010/main" val="4111877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838200" y="990600"/>
            <a:ext cx="5562600" cy="5029200"/>
          </a:xfrm>
        </p:spPr>
        <p:txBody>
          <a:bodyPr>
            <a:normAutofit/>
          </a:bodyPr>
          <a:lstStyle/>
          <a:p>
            <a:pPr marL="0" indent="0">
              <a:spcAft>
                <a:spcPts val="600"/>
              </a:spcAft>
              <a:buNone/>
            </a:pPr>
            <a:r>
              <a:rPr lang="en-US" b="1" dirty="0">
                <a:solidFill>
                  <a:srgbClr val="AB3192"/>
                </a:solidFill>
              </a:rPr>
              <a:t>Vergic Authorized delivery partner </a:t>
            </a:r>
            <a:endParaRPr lang="en-US" dirty="0">
              <a:solidFill>
                <a:srgbClr val="AB3192"/>
              </a:solidFill>
            </a:endParaRPr>
          </a:p>
          <a:p>
            <a:pPr marL="0" indent="0">
              <a:spcAft>
                <a:spcPts val="600"/>
              </a:spcAft>
              <a:buNone/>
            </a:pPr>
            <a:r>
              <a:rPr lang="en-US" sz="2000" dirty="0"/>
              <a:t>VADP builds on the first step of delivery for </a:t>
            </a:r>
            <a:r>
              <a:rPr lang="en-US" sz="2000" dirty="0" smtClean="0"/>
              <a:t>Cloud based </a:t>
            </a:r>
            <a:r>
              <a:rPr lang="en-US" sz="2000" dirty="0"/>
              <a:t>solutions and dedicated hosting solutions. It gives you an in-depth understanding of the product line.</a:t>
            </a:r>
          </a:p>
          <a:p>
            <a:pPr marL="0" indent="0">
              <a:spcAft>
                <a:spcPts val="600"/>
              </a:spcAft>
              <a:buNone/>
            </a:pPr>
            <a:r>
              <a:rPr lang="en-US" dirty="0"/>
              <a:t> </a:t>
            </a:r>
          </a:p>
          <a:p>
            <a:pPr marL="0" indent="0">
              <a:spcAft>
                <a:spcPts val="600"/>
              </a:spcAft>
              <a:buNone/>
            </a:pPr>
            <a:r>
              <a:rPr lang="en-US" b="1" dirty="0">
                <a:solidFill>
                  <a:srgbClr val="AB3192"/>
                </a:solidFill>
              </a:rPr>
              <a:t>Vergic Expert </a:t>
            </a:r>
            <a:r>
              <a:rPr lang="en-US" b="1" dirty="0" smtClean="0">
                <a:solidFill>
                  <a:srgbClr val="AB3192"/>
                </a:solidFill>
              </a:rPr>
              <a:t>delivery &amp; Integration </a:t>
            </a:r>
            <a:r>
              <a:rPr lang="en-US" b="1" dirty="0">
                <a:solidFill>
                  <a:srgbClr val="AB3192"/>
                </a:solidFill>
              </a:rPr>
              <a:t>partner </a:t>
            </a:r>
            <a:endParaRPr lang="en-US" dirty="0">
              <a:solidFill>
                <a:srgbClr val="AB3192"/>
              </a:solidFill>
            </a:endParaRPr>
          </a:p>
          <a:p>
            <a:pPr marL="0" indent="0">
              <a:spcAft>
                <a:spcPts val="600"/>
              </a:spcAft>
              <a:buNone/>
            </a:pPr>
            <a:r>
              <a:rPr lang="en-US" sz="2000" dirty="0" smtClean="0"/>
              <a:t>VEDIP </a:t>
            </a:r>
            <a:r>
              <a:rPr lang="en-US" sz="2000" dirty="0"/>
              <a:t>requires VADP certification and is the second step of delivery for </a:t>
            </a:r>
            <a:r>
              <a:rPr lang="en-US" sz="2000" dirty="0" smtClean="0"/>
              <a:t>Cloud based solutions and </a:t>
            </a:r>
            <a:r>
              <a:rPr lang="en-US" sz="2000" dirty="0"/>
              <a:t>dedicated hosting solutions. It gives you an in-depth understanding of rolling out a complete delivery including integrations.</a:t>
            </a:r>
          </a:p>
          <a:p>
            <a:pPr marL="0" indent="0">
              <a:spcAft>
                <a:spcPts val="600"/>
              </a:spcAft>
              <a:buNone/>
            </a:pPr>
            <a:endParaRPr lang="en-US" dirty="0"/>
          </a:p>
        </p:txBody>
      </p:sp>
      <p:pic>
        <p:nvPicPr>
          <p:cNvPr id="4" name="Picture 3" descr="Academy, Authorized delivery partn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2634" y="1295400"/>
            <a:ext cx="1639366" cy="965200"/>
          </a:xfrm>
          <a:prstGeom prst="rect">
            <a:avLst/>
          </a:prstGeom>
        </p:spPr>
      </p:pic>
      <p:pic>
        <p:nvPicPr>
          <p:cNvPr id="6" name="Picture 5" descr="Academy, Delivery Partn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834" y="3886200"/>
            <a:ext cx="1553084" cy="914400"/>
          </a:xfrm>
          <a:prstGeom prst="rect">
            <a:avLst/>
          </a:prstGeom>
        </p:spPr>
      </p:pic>
    </p:spTree>
    <p:extLst>
      <p:ext uri="{BB962C8B-B14F-4D97-AF65-F5344CB8AC3E}">
        <p14:creationId xmlns:p14="http://schemas.microsoft.com/office/powerpoint/2010/main" val="2987845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838200" y="838200"/>
            <a:ext cx="4876800" cy="5410200"/>
          </a:xfrm>
        </p:spPr>
        <p:txBody>
          <a:bodyPr>
            <a:noAutofit/>
          </a:bodyPr>
          <a:lstStyle/>
          <a:p>
            <a:pPr marL="0" indent="0">
              <a:lnSpc>
                <a:spcPct val="120000"/>
              </a:lnSpc>
              <a:spcAft>
                <a:spcPts val="600"/>
              </a:spcAft>
              <a:buNone/>
            </a:pPr>
            <a:r>
              <a:rPr lang="en-US" sz="2200" b="1" dirty="0">
                <a:solidFill>
                  <a:srgbClr val="AB3192"/>
                </a:solidFill>
              </a:rPr>
              <a:t>Vergic 1</a:t>
            </a:r>
            <a:r>
              <a:rPr lang="en-US" sz="2200" b="1" baseline="30000" dirty="0">
                <a:solidFill>
                  <a:srgbClr val="AB3192"/>
                </a:solidFill>
              </a:rPr>
              <a:t>st</a:t>
            </a:r>
            <a:r>
              <a:rPr lang="en-US" sz="2200" b="1" dirty="0">
                <a:solidFill>
                  <a:srgbClr val="AB3192"/>
                </a:solidFill>
              </a:rPr>
              <a:t> line support partner </a:t>
            </a:r>
            <a:endParaRPr lang="en-US" sz="2200" dirty="0">
              <a:solidFill>
                <a:srgbClr val="AB3192"/>
              </a:solidFill>
            </a:endParaRPr>
          </a:p>
          <a:p>
            <a:pPr marL="0" indent="0">
              <a:lnSpc>
                <a:spcPct val="120000"/>
              </a:lnSpc>
              <a:spcAft>
                <a:spcPts val="600"/>
              </a:spcAft>
              <a:buNone/>
            </a:pPr>
            <a:r>
              <a:rPr lang="en-US" sz="1600" dirty="0"/>
              <a:t>Vergic 1</a:t>
            </a:r>
            <a:r>
              <a:rPr lang="en-US" sz="1600" baseline="30000" dirty="0"/>
              <a:t>st</a:t>
            </a:r>
            <a:r>
              <a:rPr lang="en-US" sz="1600" dirty="0"/>
              <a:t> line support partner certification is the first step of engaging with the end customer. It requires phone support 8-17 local time and requires that you as a partner can solve easy errands. Access and ability to work in Vergic support system, </a:t>
            </a:r>
            <a:r>
              <a:rPr lang="en-US" sz="1600" dirty="0" err="1"/>
              <a:t>Youtrack</a:t>
            </a:r>
            <a:r>
              <a:rPr lang="en-US" sz="1600" dirty="0"/>
              <a:t>. </a:t>
            </a:r>
            <a:endParaRPr lang="en-US" sz="1600" dirty="0" smtClean="0"/>
          </a:p>
          <a:p>
            <a:pPr marL="0" indent="0">
              <a:lnSpc>
                <a:spcPct val="120000"/>
              </a:lnSpc>
              <a:spcAft>
                <a:spcPts val="600"/>
              </a:spcAft>
              <a:buNone/>
            </a:pPr>
            <a:endParaRPr lang="en-US" sz="1600" dirty="0"/>
          </a:p>
          <a:p>
            <a:pPr marL="0" indent="0">
              <a:lnSpc>
                <a:spcPct val="120000"/>
              </a:lnSpc>
              <a:spcAft>
                <a:spcPts val="600"/>
              </a:spcAft>
              <a:buNone/>
            </a:pPr>
            <a:r>
              <a:rPr lang="en-US" sz="2200" b="1" dirty="0">
                <a:solidFill>
                  <a:srgbClr val="AB3192"/>
                </a:solidFill>
              </a:rPr>
              <a:t>Vergic 2</a:t>
            </a:r>
            <a:r>
              <a:rPr lang="en-US" sz="2200" b="1" baseline="30000" dirty="0">
                <a:solidFill>
                  <a:srgbClr val="AB3192"/>
                </a:solidFill>
              </a:rPr>
              <a:t>nd</a:t>
            </a:r>
            <a:r>
              <a:rPr lang="en-US" sz="2200" b="1" dirty="0">
                <a:solidFill>
                  <a:srgbClr val="AB3192"/>
                </a:solidFill>
              </a:rPr>
              <a:t> line support partner </a:t>
            </a:r>
            <a:endParaRPr lang="en-US" sz="2200" dirty="0">
              <a:solidFill>
                <a:srgbClr val="AB3192"/>
              </a:solidFill>
            </a:endParaRPr>
          </a:p>
          <a:p>
            <a:pPr marL="0" indent="0">
              <a:lnSpc>
                <a:spcPct val="120000"/>
              </a:lnSpc>
              <a:spcAft>
                <a:spcPts val="600"/>
              </a:spcAft>
              <a:buNone/>
            </a:pPr>
            <a:r>
              <a:rPr lang="en-US" sz="1600" dirty="0"/>
              <a:t>Vergic 2</a:t>
            </a:r>
            <a:r>
              <a:rPr lang="en-US" sz="1600" baseline="30000" dirty="0"/>
              <a:t>nd</a:t>
            </a:r>
            <a:r>
              <a:rPr lang="en-US" sz="1600" dirty="0"/>
              <a:t> line support partner certification is the second step of engaging with the end customer. It requires phone support 8-17 local time and requires that you as a partner can solve easy errands and also go in-depth to resolve customer satisfaction. 247 support is recommended. Access and ability to work in Vergic support system, </a:t>
            </a:r>
            <a:r>
              <a:rPr lang="en-US" sz="1600" dirty="0" err="1"/>
              <a:t>Youtrack</a:t>
            </a:r>
            <a:r>
              <a:rPr lang="en-US" sz="1600" dirty="0"/>
              <a:t> is included. </a:t>
            </a:r>
          </a:p>
          <a:p>
            <a:pPr marL="0" indent="0">
              <a:lnSpc>
                <a:spcPct val="120000"/>
              </a:lnSpc>
              <a:spcAft>
                <a:spcPts val="600"/>
              </a:spcAft>
              <a:buNone/>
            </a:pPr>
            <a:endParaRPr lang="en-US" sz="1600" dirty="0"/>
          </a:p>
        </p:txBody>
      </p:sp>
      <p:pic>
        <p:nvPicPr>
          <p:cNvPr id="5" name="Picture 4" descr="Academy, 1st line supp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524000"/>
            <a:ext cx="1656000" cy="974993"/>
          </a:xfrm>
          <a:prstGeom prst="rect">
            <a:avLst/>
          </a:prstGeom>
        </p:spPr>
      </p:pic>
      <p:pic>
        <p:nvPicPr>
          <p:cNvPr id="6" name="Picture 5" descr="Academy, 2st line supp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3962400"/>
            <a:ext cx="1656000" cy="974993"/>
          </a:xfrm>
          <a:prstGeom prst="rect">
            <a:avLst/>
          </a:prstGeom>
        </p:spPr>
      </p:pic>
    </p:spTree>
    <p:extLst>
      <p:ext uri="{BB962C8B-B14F-4D97-AF65-F5344CB8AC3E}">
        <p14:creationId xmlns:p14="http://schemas.microsoft.com/office/powerpoint/2010/main" val="2384498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AB3192"/>
                </a:solidFill>
              </a:rPr>
              <a:t>Vergic Customer Experience partner </a:t>
            </a:r>
            <a:endParaRPr lang="en-US" dirty="0"/>
          </a:p>
        </p:txBody>
      </p:sp>
      <p:sp>
        <p:nvSpPr>
          <p:cNvPr id="3" name="Content Placeholder 2"/>
          <p:cNvSpPr>
            <a:spLocks noGrp="1"/>
          </p:cNvSpPr>
          <p:nvPr>
            <p:ph sz="quarter" idx="11"/>
          </p:nvPr>
        </p:nvSpPr>
        <p:spPr/>
        <p:txBody>
          <a:bodyPr>
            <a:noAutofit/>
          </a:bodyPr>
          <a:lstStyle/>
          <a:p>
            <a:pPr marL="0" indent="0">
              <a:buNone/>
            </a:pPr>
            <a:r>
              <a:rPr lang="en-US" sz="2000" dirty="0" smtClean="0"/>
              <a:t>Vergic </a:t>
            </a:r>
            <a:r>
              <a:rPr lang="en-US" sz="2000" dirty="0"/>
              <a:t>Customer Experience partner certification is how you as a partner engage the customer when working with the Vergic solutions. The certification allows you to educate customers and makes sure you as a partner together with the customer gets the most out of the solution. </a:t>
            </a:r>
          </a:p>
        </p:txBody>
      </p:sp>
      <p:pic>
        <p:nvPicPr>
          <p:cNvPr id="4" name="Picture 3" descr="shutterstock_7261792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200400"/>
            <a:ext cx="4114800" cy="2743200"/>
          </a:xfrm>
          <a:prstGeom prst="rect">
            <a:avLst/>
          </a:prstGeom>
        </p:spPr>
      </p:pic>
      <p:pic>
        <p:nvPicPr>
          <p:cNvPr id="2" name="Picture 1" descr="Academy, Customer experienc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5334000"/>
            <a:ext cx="1656000" cy="974993"/>
          </a:xfrm>
          <a:prstGeom prst="rect">
            <a:avLst/>
          </a:prstGeom>
        </p:spPr>
      </p:pic>
    </p:spTree>
    <p:extLst>
      <p:ext uri="{BB962C8B-B14F-4D97-AF65-F5344CB8AC3E}">
        <p14:creationId xmlns:p14="http://schemas.microsoft.com/office/powerpoint/2010/main" val="1865197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utterstock_190884728.jpg"/>
          <p:cNvPicPr>
            <a:picLocks noChangeAspect="1"/>
          </p:cNvPicPr>
          <p:nvPr/>
        </p:nvPicPr>
        <p:blipFill rotWithShape="1">
          <a:blip r:embed="rId2">
            <a:extLst>
              <a:ext uri="{28A0092B-C50C-407E-A947-70E740481C1C}">
                <a14:useLocalDpi xmlns:a14="http://schemas.microsoft.com/office/drawing/2010/main" val="0"/>
              </a:ext>
            </a:extLst>
          </a:blip>
          <a:srcRect l="7582" t="2166" r="5776" b="361"/>
          <a:stretch/>
        </p:blipFill>
        <p:spPr>
          <a:xfrm>
            <a:off x="0" y="0"/>
            <a:ext cx="9144000" cy="6858000"/>
          </a:xfrm>
          <a:prstGeom prst="rect">
            <a:avLst/>
          </a:prstGeom>
        </p:spPr>
      </p:pic>
      <p:sp>
        <p:nvSpPr>
          <p:cNvPr id="6" name="Title 5"/>
          <p:cNvSpPr>
            <a:spLocks noGrp="1"/>
          </p:cNvSpPr>
          <p:nvPr>
            <p:ph type="ctrTitle"/>
          </p:nvPr>
        </p:nvSpPr>
        <p:spPr/>
        <p:txBody>
          <a:bodyPr/>
          <a:lstStyle/>
          <a:p>
            <a:r>
              <a:rPr lang="en-JM" sz="3600" dirty="0" smtClean="0"/>
              <a:t>Partner </a:t>
            </a:r>
            <a:br>
              <a:rPr lang="en-JM" sz="3600" dirty="0" smtClean="0"/>
            </a:br>
            <a:r>
              <a:rPr lang="en-JM" sz="3600" dirty="0" smtClean="0"/>
              <a:t>Program Guide</a:t>
            </a:r>
            <a:endParaRPr lang="en-US" sz="3600" dirty="0"/>
          </a:p>
        </p:txBody>
      </p:sp>
      <p:sp>
        <p:nvSpPr>
          <p:cNvPr id="7" name="Content Placeholder 6"/>
          <p:cNvSpPr>
            <a:spLocks noGrp="1"/>
          </p:cNvSpPr>
          <p:nvPr>
            <p:ph sz="quarter" idx="10"/>
          </p:nvPr>
        </p:nvSpPr>
        <p:spPr/>
        <p:txBody>
          <a:bodyPr/>
          <a:lstStyle/>
          <a:p>
            <a:r>
              <a:rPr lang="en-US" dirty="0" smtClean="0">
                <a:solidFill>
                  <a:schemeClr val="tx1"/>
                </a:solidFill>
              </a:rPr>
              <a:t>Overview</a:t>
            </a:r>
            <a:endParaRPr lang="en-US" dirty="0">
              <a:solidFill>
                <a:schemeClr val="tx1"/>
              </a:solidFill>
            </a:endParaRPr>
          </a:p>
        </p:txBody>
      </p:sp>
      <p:sp>
        <p:nvSpPr>
          <p:cNvPr id="8" name="Content Placeholder 7"/>
          <p:cNvSpPr>
            <a:spLocks noGrp="1"/>
          </p:cNvSpPr>
          <p:nvPr>
            <p:ph sz="quarter" idx="11"/>
          </p:nvPr>
        </p:nvSpPr>
        <p:spPr>
          <a:xfrm>
            <a:off x="685800" y="3962400"/>
            <a:ext cx="2895600" cy="1752600"/>
          </a:xfrm>
        </p:spPr>
        <p:txBody>
          <a:bodyPr/>
          <a:lstStyle/>
          <a:p>
            <a:r>
              <a:rPr lang="en-US" dirty="0">
                <a:solidFill>
                  <a:schemeClr val="tx1"/>
                </a:solidFill>
              </a:rPr>
              <a:t>This overview is to assist you in understanding the opportunities, program components, and investment that will help you take full advantage of the Vergic Partner Program.</a:t>
            </a:r>
          </a:p>
        </p:txBody>
      </p:sp>
    </p:spTree>
    <p:extLst>
      <p:ext uri="{BB962C8B-B14F-4D97-AF65-F5344CB8AC3E}">
        <p14:creationId xmlns:p14="http://schemas.microsoft.com/office/powerpoint/2010/main" val="233142280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account</a:t>
            </a:r>
            <a:endParaRPr lang="en-US" dirty="0"/>
          </a:p>
        </p:txBody>
      </p:sp>
      <p:sp>
        <p:nvSpPr>
          <p:cNvPr id="3" name="Content Placeholder 2"/>
          <p:cNvSpPr>
            <a:spLocks noGrp="1"/>
          </p:cNvSpPr>
          <p:nvPr>
            <p:ph sz="quarter" idx="11"/>
          </p:nvPr>
        </p:nvSpPr>
        <p:spPr/>
        <p:txBody>
          <a:bodyPr/>
          <a:lstStyle/>
          <a:p>
            <a:r>
              <a:rPr lang="en-US" sz="2000" dirty="0"/>
              <a:t>Vergic Partners are given access to Vergic demo accounts. Partners should use them according to the training program and the instructions therein.  Demo accounts are effective throughout the partner status is valid. </a:t>
            </a:r>
          </a:p>
          <a:p>
            <a:endParaRPr lang="en-US" sz="2000" dirty="0"/>
          </a:p>
        </p:txBody>
      </p:sp>
      <p:pic>
        <p:nvPicPr>
          <p:cNvPr id="5" name="Picture 4" descr="Conceptual CS.jpg"/>
          <p:cNvPicPr>
            <a:picLocks noChangeAspect="1"/>
          </p:cNvPicPr>
          <p:nvPr/>
        </p:nvPicPr>
        <p:blipFill rotWithShape="1">
          <a:blip r:embed="rId2">
            <a:extLst>
              <a:ext uri="{28A0092B-C50C-407E-A947-70E740481C1C}">
                <a14:useLocalDpi xmlns:a14="http://schemas.microsoft.com/office/drawing/2010/main" val="0"/>
              </a:ext>
            </a:extLst>
          </a:blip>
          <a:srcRect l="6614" r="5793"/>
          <a:stretch/>
        </p:blipFill>
        <p:spPr>
          <a:xfrm>
            <a:off x="2286000" y="2895600"/>
            <a:ext cx="4597401" cy="2926080"/>
          </a:xfrm>
          <a:prstGeom prst="rect">
            <a:avLst/>
          </a:prstGeom>
        </p:spPr>
      </p:pic>
    </p:spTree>
    <p:extLst>
      <p:ext uri="{BB962C8B-B14F-4D97-AF65-F5344CB8AC3E}">
        <p14:creationId xmlns:p14="http://schemas.microsoft.com/office/powerpoint/2010/main" val="338924872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Forecasting</a:t>
            </a:r>
            <a:endParaRPr lang="en-US" dirty="0"/>
          </a:p>
        </p:txBody>
      </p:sp>
      <p:sp>
        <p:nvSpPr>
          <p:cNvPr id="3" name="Content Placeholder 2"/>
          <p:cNvSpPr>
            <a:spLocks noGrp="1"/>
          </p:cNvSpPr>
          <p:nvPr>
            <p:ph sz="quarter" idx="11"/>
          </p:nvPr>
        </p:nvSpPr>
        <p:spPr/>
        <p:txBody>
          <a:bodyPr/>
          <a:lstStyle/>
          <a:p>
            <a:r>
              <a:rPr lang="en-US" dirty="0"/>
              <a:t>Vergic </a:t>
            </a:r>
            <a:r>
              <a:rPr lang="en-US" dirty="0" smtClean="0"/>
              <a:t>Platinum </a:t>
            </a:r>
            <a:r>
              <a:rPr lang="en-US" dirty="0"/>
              <a:t>and Vergic </a:t>
            </a:r>
            <a:r>
              <a:rPr lang="en-US" dirty="0" smtClean="0"/>
              <a:t>Gold </a:t>
            </a:r>
            <a:r>
              <a:rPr lang="en-US" dirty="0"/>
              <a:t>partners are required to supply a 90-day non-binding forecast to Vergic monthly. The forecast is used to assist Vergic and the partners to improve our joint commitments and to evaluate the strategic business development. </a:t>
            </a:r>
          </a:p>
        </p:txBody>
      </p:sp>
      <p:pic>
        <p:nvPicPr>
          <p:cNvPr id="7" name="Picture 6" descr="shutterstock_15429883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505200"/>
            <a:ext cx="4191000" cy="2732532"/>
          </a:xfrm>
          <a:prstGeom prst="rect">
            <a:avLst/>
          </a:prstGeom>
        </p:spPr>
      </p:pic>
    </p:spTree>
    <p:extLst>
      <p:ext uri="{BB962C8B-B14F-4D97-AF65-F5344CB8AC3E}">
        <p14:creationId xmlns:p14="http://schemas.microsoft.com/office/powerpoint/2010/main" val="227614073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838200" y="990600"/>
            <a:ext cx="7315200" cy="5029200"/>
          </a:xfrm>
        </p:spPr>
        <p:txBody>
          <a:bodyPr>
            <a:normAutofit/>
          </a:bodyPr>
          <a:lstStyle/>
          <a:p>
            <a:pPr>
              <a:lnSpc>
                <a:spcPct val="120000"/>
              </a:lnSpc>
              <a:spcAft>
                <a:spcPts val="600"/>
              </a:spcAft>
            </a:pPr>
            <a:r>
              <a:rPr lang="en-US" b="1" dirty="0">
                <a:solidFill>
                  <a:srgbClr val="AB3192"/>
                </a:solidFill>
              </a:rPr>
              <a:t>Discounts</a:t>
            </a:r>
            <a:endParaRPr lang="en-US" dirty="0">
              <a:solidFill>
                <a:srgbClr val="AB3192"/>
              </a:solidFill>
            </a:endParaRPr>
          </a:p>
          <a:p>
            <a:pPr>
              <a:lnSpc>
                <a:spcPct val="120000"/>
              </a:lnSpc>
              <a:spcAft>
                <a:spcPts val="600"/>
              </a:spcAft>
            </a:pPr>
            <a:r>
              <a:rPr lang="en-US" dirty="0"/>
              <a:t>Discounts are based on partner level and commitments to the partner program. It applies for hardware, software and services based on your program level. </a:t>
            </a:r>
          </a:p>
          <a:p>
            <a:pPr>
              <a:lnSpc>
                <a:spcPct val="120000"/>
              </a:lnSpc>
              <a:spcAft>
                <a:spcPts val="600"/>
              </a:spcAft>
            </a:pPr>
            <a:r>
              <a:rPr lang="en-US" dirty="0"/>
              <a:t> </a:t>
            </a:r>
          </a:p>
          <a:p>
            <a:pPr>
              <a:lnSpc>
                <a:spcPct val="120000"/>
              </a:lnSpc>
              <a:spcAft>
                <a:spcPts val="600"/>
              </a:spcAft>
            </a:pPr>
            <a:r>
              <a:rPr lang="en-US" b="1" dirty="0">
                <a:solidFill>
                  <a:srgbClr val="AB3192"/>
                </a:solidFill>
              </a:rPr>
              <a:t>Sales support</a:t>
            </a:r>
            <a:endParaRPr lang="en-US" dirty="0">
              <a:solidFill>
                <a:srgbClr val="AB3192"/>
              </a:solidFill>
            </a:endParaRPr>
          </a:p>
          <a:p>
            <a:pPr>
              <a:lnSpc>
                <a:spcPct val="120000"/>
              </a:lnSpc>
              <a:spcAft>
                <a:spcPts val="600"/>
              </a:spcAft>
            </a:pPr>
            <a:r>
              <a:rPr lang="en-US" dirty="0"/>
              <a:t>The Vergic sales team are available to assist with business and marketing plans, training, proposals, joint meetings and order processing.</a:t>
            </a:r>
          </a:p>
        </p:txBody>
      </p:sp>
    </p:spTree>
    <p:extLst>
      <p:ext uri="{BB962C8B-B14F-4D97-AF65-F5344CB8AC3E}">
        <p14:creationId xmlns:p14="http://schemas.microsoft.com/office/powerpoint/2010/main" val="95505401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838200" y="990600"/>
            <a:ext cx="7315200" cy="5029200"/>
          </a:xfrm>
        </p:spPr>
        <p:txBody>
          <a:bodyPr>
            <a:normAutofit/>
          </a:bodyPr>
          <a:lstStyle/>
          <a:p>
            <a:pPr>
              <a:lnSpc>
                <a:spcPct val="120000"/>
              </a:lnSpc>
              <a:spcAft>
                <a:spcPts val="600"/>
              </a:spcAft>
            </a:pPr>
            <a:r>
              <a:rPr lang="en-US" dirty="0">
                <a:solidFill>
                  <a:srgbClr val="AB3192"/>
                </a:solidFill>
              </a:rPr>
              <a:t>Pre-sales support</a:t>
            </a:r>
          </a:p>
          <a:p>
            <a:pPr>
              <a:lnSpc>
                <a:spcPct val="120000"/>
              </a:lnSpc>
              <a:spcAft>
                <a:spcPts val="600"/>
              </a:spcAft>
            </a:pPr>
            <a:r>
              <a:rPr lang="en-US" dirty="0">
                <a:solidFill>
                  <a:schemeClr val="tx1"/>
                </a:solidFill>
              </a:rPr>
              <a:t>Vergic pre-sales engineers within the local region provide pre-sales support for partners</a:t>
            </a:r>
            <a:r>
              <a:rPr lang="en-US" dirty="0" smtClean="0">
                <a:solidFill>
                  <a:schemeClr val="tx1"/>
                </a:solidFill>
              </a:rPr>
              <a:t>.</a:t>
            </a:r>
            <a:endParaRPr lang="en-US" dirty="0">
              <a:solidFill>
                <a:srgbClr val="AB3192"/>
              </a:solidFill>
            </a:endParaRPr>
          </a:p>
          <a:p>
            <a:pPr>
              <a:lnSpc>
                <a:spcPct val="120000"/>
              </a:lnSpc>
              <a:spcAft>
                <a:spcPts val="600"/>
              </a:spcAft>
            </a:pPr>
            <a:r>
              <a:rPr lang="en-US" dirty="0">
                <a:solidFill>
                  <a:srgbClr val="AB3192"/>
                </a:solidFill>
              </a:rPr>
              <a:t> </a:t>
            </a:r>
          </a:p>
          <a:p>
            <a:pPr>
              <a:lnSpc>
                <a:spcPct val="120000"/>
              </a:lnSpc>
              <a:spcAft>
                <a:spcPts val="600"/>
              </a:spcAft>
            </a:pPr>
            <a:r>
              <a:rPr lang="en-US" dirty="0">
                <a:solidFill>
                  <a:srgbClr val="AB3192"/>
                </a:solidFill>
              </a:rPr>
              <a:t>Partner council</a:t>
            </a:r>
          </a:p>
          <a:p>
            <a:pPr>
              <a:lnSpc>
                <a:spcPct val="120000"/>
              </a:lnSpc>
              <a:spcAft>
                <a:spcPts val="600"/>
              </a:spcAft>
            </a:pPr>
            <a:r>
              <a:rPr lang="en-US" dirty="0">
                <a:solidFill>
                  <a:srgbClr val="363636"/>
                </a:solidFill>
              </a:rPr>
              <a:t>Vergic </a:t>
            </a:r>
            <a:r>
              <a:rPr lang="en-US" dirty="0" smtClean="0">
                <a:solidFill>
                  <a:srgbClr val="363636"/>
                </a:solidFill>
              </a:rPr>
              <a:t>Platinum </a:t>
            </a:r>
            <a:r>
              <a:rPr lang="en-US" dirty="0">
                <a:solidFill>
                  <a:srgbClr val="363636"/>
                </a:solidFill>
              </a:rPr>
              <a:t>partners are eligible to join the Vergic Partner Council. Partner council will be held once a year. Vergic </a:t>
            </a:r>
            <a:r>
              <a:rPr lang="en-US" dirty="0" smtClean="0">
                <a:solidFill>
                  <a:srgbClr val="363636"/>
                </a:solidFill>
              </a:rPr>
              <a:t>Gold </a:t>
            </a:r>
            <a:r>
              <a:rPr lang="en-US" dirty="0">
                <a:solidFill>
                  <a:srgbClr val="363636"/>
                </a:solidFill>
              </a:rPr>
              <a:t>partners will have the opportunity to join by invitation only </a:t>
            </a:r>
          </a:p>
        </p:txBody>
      </p:sp>
    </p:spTree>
    <p:extLst>
      <p:ext uri="{BB962C8B-B14F-4D97-AF65-F5344CB8AC3E}">
        <p14:creationId xmlns:p14="http://schemas.microsoft.com/office/powerpoint/2010/main" val="2616153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Vergic Partner </a:t>
            </a:r>
            <a:r>
              <a:rPr lang="en-US" dirty="0" smtClean="0"/>
              <a:t>Portal</a:t>
            </a:r>
            <a:endParaRPr lang="en-US" dirty="0"/>
          </a:p>
        </p:txBody>
      </p:sp>
      <p:sp>
        <p:nvSpPr>
          <p:cNvPr id="3" name="Content Placeholder 2"/>
          <p:cNvSpPr>
            <a:spLocks noGrp="1"/>
          </p:cNvSpPr>
          <p:nvPr>
            <p:ph sz="quarter" idx="11"/>
          </p:nvPr>
        </p:nvSpPr>
        <p:spPr/>
        <p:txBody>
          <a:bodyPr/>
          <a:lstStyle/>
          <a:p>
            <a:r>
              <a:rPr lang="en-US" dirty="0"/>
              <a:t>All partners are given access to the Vergic Partner portal. The portal gives you access to a wide range of tools</a:t>
            </a:r>
            <a:r>
              <a:rPr lang="en-US" dirty="0" smtClean="0"/>
              <a:t>:</a:t>
            </a:r>
            <a:endParaRPr lang="en-US" dirty="0"/>
          </a:p>
          <a:p>
            <a:pPr marL="714375" lvl="0" indent="-342900">
              <a:buFont typeface="Wingdings" charset="2"/>
              <a:buChar char="§"/>
            </a:pPr>
            <a:r>
              <a:rPr lang="en-US" sz="1800" dirty="0"/>
              <a:t>Vergic Knowledgebase </a:t>
            </a:r>
          </a:p>
          <a:p>
            <a:pPr marL="714375" lvl="0" indent="-342900">
              <a:buFont typeface="Wingdings" charset="2"/>
              <a:buChar char="§"/>
            </a:pPr>
            <a:r>
              <a:rPr lang="en-US" sz="1800" dirty="0"/>
              <a:t>Campaign </a:t>
            </a:r>
          </a:p>
          <a:p>
            <a:pPr marL="714375" lvl="0" indent="-342900">
              <a:buFont typeface="Wingdings" charset="2"/>
              <a:buChar char="§"/>
            </a:pPr>
            <a:r>
              <a:rPr lang="en-US" sz="1800" dirty="0"/>
              <a:t>Feature request</a:t>
            </a:r>
          </a:p>
          <a:p>
            <a:pPr marL="714375" lvl="0" indent="-342900">
              <a:buFont typeface="Wingdings" charset="2"/>
              <a:buChar char="§"/>
            </a:pPr>
            <a:r>
              <a:rPr lang="en-US" sz="1800" dirty="0"/>
              <a:t>Marketing material</a:t>
            </a:r>
          </a:p>
          <a:p>
            <a:pPr marL="714375" lvl="0" indent="-342900">
              <a:buFont typeface="Wingdings" charset="2"/>
              <a:buChar char="§"/>
            </a:pPr>
            <a:r>
              <a:rPr lang="en-US" sz="1800" dirty="0"/>
              <a:t>Product Documentation </a:t>
            </a:r>
          </a:p>
          <a:p>
            <a:pPr marL="714375" lvl="0" indent="-342900">
              <a:buFont typeface="Wingdings" charset="2"/>
              <a:buChar char="§"/>
            </a:pPr>
            <a:r>
              <a:rPr lang="en-US" sz="1800" dirty="0"/>
              <a:t>Release Notes </a:t>
            </a:r>
          </a:p>
          <a:p>
            <a:pPr marL="714375" lvl="0" indent="-342900">
              <a:buFont typeface="Wingdings" charset="2"/>
              <a:buChar char="§"/>
            </a:pPr>
            <a:r>
              <a:rPr lang="en-US" sz="1800" dirty="0"/>
              <a:t>Pricelist</a:t>
            </a:r>
          </a:p>
          <a:p>
            <a:endParaRPr lang="en-US" dirty="0"/>
          </a:p>
        </p:txBody>
      </p:sp>
      <p:pic>
        <p:nvPicPr>
          <p:cNvPr id="6" name="Picture 5" descr="shutterstock_13948159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3124200"/>
            <a:ext cx="2641600" cy="2641600"/>
          </a:xfrm>
          <a:prstGeom prst="rect">
            <a:avLst/>
          </a:prstGeom>
        </p:spPr>
      </p:pic>
    </p:spTree>
    <p:extLst>
      <p:ext uri="{BB962C8B-B14F-4D97-AF65-F5344CB8AC3E}">
        <p14:creationId xmlns:p14="http://schemas.microsoft.com/office/powerpoint/2010/main" val="2001753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user data </a:t>
            </a:r>
          </a:p>
        </p:txBody>
      </p:sp>
      <p:sp>
        <p:nvSpPr>
          <p:cNvPr id="3" name="Content Placeholder 2"/>
          <p:cNvSpPr>
            <a:spLocks noGrp="1"/>
          </p:cNvSpPr>
          <p:nvPr>
            <p:ph sz="quarter" idx="11"/>
          </p:nvPr>
        </p:nvSpPr>
        <p:spPr/>
        <p:txBody>
          <a:bodyPr/>
          <a:lstStyle/>
          <a:p>
            <a:r>
              <a:rPr lang="en-US" dirty="0"/>
              <a:t>The partner must agree to supply end user data directly to Vergic for all systems that the partner has sold to end </a:t>
            </a:r>
            <a:r>
              <a:rPr lang="en-US" dirty="0" smtClean="0"/>
              <a:t>users.</a:t>
            </a:r>
          </a:p>
          <a:p>
            <a:r>
              <a:rPr lang="en-US" dirty="0" smtClean="0"/>
              <a:t>Having </a:t>
            </a:r>
            <a:r>
              <a:rPr lang="en-US" dirty="0"/>
              <a:t>correct and effective data on the location and type of solution that have been sold is critical to proper service </a:t>
            </a:r>
            <a:r>
              <a:rPr lang="en-US" dirty="0" smtClean="0"/>
              <a:t>delivery.</a:t>
            </a:r>
          </a:p>
          <a:p>
            <a:r>
              <a:rPr lang="en-US" dirty="0" smtClean="0"/>
              <a:t>Partners </a:t>
            </a:r>
            <a:r>
              <a:rPr lang="en-US" dirty="0"/>
              <a:t>are required to provide Vergic with the sales out data for all services </a:t>
            </a:r>
            <a:r>
              <a:rPr lang="en-US" dirty="0" smtClean="0"/>
              <a:t>programs.</a:t>
            </a:r>
          </a:p>
          <a:p>
            <a:r>
              <a:rPr lang="en-US" dirty="0" smtClean="0"/>
              <a:t>Vergic </a:t>
            </a:r>
            <a:r>
              <a:rPr lang="en-US" dirty="0"/>
              <a:t>preserves the right to refuse services without end user data.</a:t>
            </a:r>
          </a:p>
        </p:txBody>
      </p:sp>
    </p:spTree>
    <p:extLst>
      <p:ext uri="{BB962C8B-B14F-4D97-AF65-F5344CB8AC3E}">
        <p14:creationId xmlns:p14="http://schemas.microsoft.com/office/powerpoint/2010/main" val="3015273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2819400" y="2895600"/>
            <a:ext cx="4876800" cy="762000"/>
          </a:xfrm>
        </p:spPr>
        <p:txBody>
          <a:bodyPr/>
          <a:lstStyle/>
          <a:p>
            <a:r>
              <a:rPr lang="en-US" dirty="0" smtClean="0"/>
              <a:t>Overview</a:t>
            </a:r>
            <a:endParaRPr lang="en-US" dirty="0"/>
          </a:p>
        </p:txBody>
      </p:sp>
      <p:sp>
        <p:nvSpPr>
          <p:cNvPr id="7" name="Content Placeholder 6"/>
          <p:cNvSpPr>
            <a:spLocks noGrp="1"/>
          </p:cNvSpPr>
          <p:nvPr>
            <p:ph sz="quarter" idx="15"/>
          </p:nvPr>
        </p:nvSpPr>
        <p:spPr/>
        <p:txBody>
          <a:bodyPr/>
          <a:lstStyle/>
          <a:p>
            <a:r>
              <a:rPr lang="en-US" sz="3200" dirty="0" smtClean="0"/>
              <a:t>1</a:t>
            </a:r>
            <a:endParaRPr lang="en-US" sz="3200" dirty="0"/>
          </a:p>
        </p:txBody>
      </p:sp>
    </p:spTree>
    <p:extLst>
      <p:ext uri="{BB962C8B-B14F-4D97-AF65-F5344CB8AC3E}">
        <p14:creationId xmlns:p14="http://schemas.microsoft.com/office/powerpoint/2010/main" val="3754847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gress.jpg"/>
          <p:cNvPicPr>
            <a:picLocks noChangeAspect="1"/>
          </p:cNvPicPr>
          <p:nvPr/>
        </p:nvPicPr>
        <p:blipFill>
          <a:blip r:embed="rId2">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title"/>
          </p:nvPr>
        </p:nvSpPr>
        <p:spPr/>
        <p:txBody>
          <a:bodyPr/>
          <a:lstStyle/>
          <a:p>
            <a:r>
              <a:rPr lang="en-US" dirty="0" smtClean="0">
                <a:solidFill>
                  <a:schemeClr val="bg1"/>
                </a:solidFill>
              </a:rPr>
              <a:t>Value</a:t>
            </a:r>
            <a:endParaRPr lang="en-US" dirty="0">
              <a:solidFill>
                <a:schemeClr val="bg1"/>
              </a:solidFill>
            </a:endParaRPr>
          </a:p>
        </p:txBody>
      </p:sp>
      <p:sp>
        <p:nvSpPr>
          <p:cNvPr id="6" name="Content Placeholder 5"/>
          <p:cNvSpPr>
            <a:spLocks noGrp="1"/>
          </p:cNvSpPr>
          <p:nvPr>
            <p:ph sz="quarter" idx="11"/>
          </p:nvPr>
        </p:nvSpPr>
        <p:spPr/>
        <p:txBody>
          <a:bodyPr/>
          <a:lstStyle/>
          <a:p>
            <a:pPr marL="342900" lvl="0" indent="-342900">
              <a:buClr>
                <a:schemeClr val="bg1"/>
              </a:buClr>
              <a:buFont typeface="Wingdings" charset="2"/>
              <a:buChar char="§"/>
            </a:pPr>
            <a:r>
              <a:rPr lang="en-US" dirty="0">
                <a:solidFill>
                  <a:srgbClr val="FFFFFF"/>
                </a:solidFill>
              </a:rPr>
              <a:t>Differentiate from the competition with a unique web communication platform </a:t>
            </a:r>
          </a:p>
          <a:p>
            <a:pPr marL="342900" lvl="0" indent="-342900">
              <a:buClr>
                <a:schemeClr val="bg1"/>
              </a:buClr>
              <a:buFont typeface="Wingdings" charset="2"/>
              <a:buChar char="§"/>
            </a:pPr>
            <a:r>
              <a:rPr lang="en-US" dirty="0">
                <a:solidFill>
                  <a:srgbClr val="FFFFFF"/>
                </a:solidFill>
              </a:rPr>
              <a:t>New opportunities to new customers or existing customers by offering the best-in-class technology and integrated solutions.  </a:t>
            </a:r>
          </a:p>
          <a:p>
            <a:pPr marL="342900" lvl="0" indent="-342900">
              <a:buClr>
                <a:schemeClr val="bg1"/>
              </a:buClr>
              <a:buFont typeface="Wingdings" charset="2"/>
              <a:buChar char="§"/>
            </a:pPr>
            <a:r>
              <a:rPr lang="en-US" dirty="0">
                <a:solidFill>
                  <a:srgbClr val="FFFFFF"/>
                </a:solidFill>
              </a:rPr>
              <a:t>Grow your existing accounts </a:t>
            </a:r>
          </a:p>
          <a:p>
            <a:pPr marL="342900" lvl="0" indent="-342900">
              <a:buClr>
                <a:schemeClr val="bg1"/>
              </a:buClr>
              <a:buFont typeface="Wingdings" charset="2"/>
              <a:buChar char="§"/>
            </a:pPr>
            <a:r>
              <a:rPr lang="en-US" dirty="0">
                <a:solidFill>
                  <a:srgbClr val="FFFFFF"/>
                </a:solidFill>
              </a:rPr>
              <a:t>Increase your revenue and profitability</a:t>
            </a:r>
          </a:p>
          <a:p>
            <a:pPr marL="342900" lvl="0" indent="-342900">
              <a:buClr>
                <a:schemeClr val="bg1"/>
              </a:buClr>
              <a:buFont typeface="Wingdings" charset="2"/>
              <a:buChar char="§"/>
            </a:pPr>
            <a:r>
              <a:rPr lang="en-US" dirty="0">
                <a:solidFill>
                  <a:srgbClr val="FFFFFF"/>
                </a:solidFill>
              </a:rPr>
              <a:t>Win new business</a:t>
            </a:r>
          </a:p>
          <a:p>
            <a:pPr>
              <a:buClr>
                <a:schemeClr val="bg1"/>
              </a:buClr>
            </a:pPr>
            <a:endParaRPr lang="en-US" dirty="0"/>
          </a:p>
        </p:txBody>
      </p:sp>
    </p:spTree>
    <p:extLst>
      <p:ext uri="{BB962C8B-B14F-4D97-AF65-F5344CB8AC3E}">
        <p14:creationId xmlns:p14="http://schemas.microsoft.com/office/powerpoint/2010/main" val="4238666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partner levels </a:t>
            </a:r>
          </a:p>
        </p:txBody>
      </p:sp>
      <p:sp>
        <p:nvSpPr>
          <p:cNvPr id="3" name="Content Placeholder 2"/>
          <p:cNvSpPr>
            <a:spLocks noGrp="1"/>
          </p:cNvSpPr>
          <p:nvPr>
            <p:ph sz="half" idx="1"/>
          </p:nvPr>
        </p:nvSpPr>
        <p:spPr>
          <a:xfrm>
            <a:off x="914400" y="1600201"/>
            <a:ext cx="4038600" cy="4190999"/>
          </a:xfrm>
        </p:spPr>
        <p:txBody>
          <a:bodyPr>
            <a:normAutofit/>
          </a:bodyPr>
          <a:lstStyle/>
          <a:p>
            <a:pPr marL="0" lvl="0" indent="0">
              <a:buNone/>
            </a:pPr>
            <a:r>
              <a:rPr lang="en-US" dirty="0">
                <a:latin typeface="Neo Tech Std Medium"/>
                <a:cs typeface="Neo Tech Std Medium"/>
              </a:rPr>
              <a:t>Vergic </a:t>
            </a:r>
            <a:r>
              <a:rPr lang="en-US" dirty="0" smtClean="0">
                <a:latin typeface="Neo Tech Std Medium"/>
                <a:cs typeface="Neo Tech Std Medium"/>
              </a:rPr>
              <a:t>Platinum partner </a:t>
            </a:r>
            <a:r>
              <a:rPr lang="en-US" dirty="0"/>
              <a:t>– Fully engaged partner. The highest partner level which gives you the most of your investment into Vergic. </a:t>
            </a:r>
            <a:endParaRPr lang="en-US" dirty="0" smtClean="0"/>
          </a:p>
          <a:p>
            <a:pPr marL="0" lvl="0" indent="0">
              <a:buNone/>
            </a:pPr>
            <a:endParaRPr lang="en-US" dirty="0"/>
          </a:p>
          <a:p>
            <a:pPr marL="0" lvl="0" indent="0">
              <a:buNone/>
            </a:pPr>
            <a:r>
              <a:rPr lang="en-US" dirty="0" smtClean="0">
                <a:latin typeface="Neo Tech Std Medium"/>
                <a:cs typeface="Neo Tech Std Medium"/>
              </a:rPr>
              <a:t>Vergic </a:t>
            </a:r>
            <a:r>
              <a:rPr lang="en-US" dirty="0" smtClean="0">
                <a:latin typeface="Neo Tech Std Medium"/>
                <a:cs typeface="Neo Tech Std Medium"/>
              </a:rPr>
              <a:t>Gold partner </a:t>
            </a:r>
            <a:r>
              <a:rPr lang="en-US" dirty="0" smtClean="0"/>
              <a:t>– Partly engaged partner. The second partner level which allows you to take part of some deliveries combined with licensing</a:t>
            </a:r>
          </a:p>
          <a:p>
            <a:pPr marL="0" lvl="0" indent="0">
              <a:buNone/>
            </a:pPr>
            <a:endParaRPr lang="en-US" dirty="0" smtClean="0"/>
          </a:p>
          <a:p>
            <a:pPr marL="0" lvl="0" indent="0">
              <a:buNone/>
            </a:pPr>
            <a:r>
              <a:rPr lang="en-US" dirty="0" smtClean="0">
                <a:latin typeface="Neo Tech Std Medium"/>
                <a:cs typeface="Neo Tech Std Medium"/>
              </a:rPr>
              <a:t>Vergic </a:t>
            </a:r>
            <a:r>
              <a:rPr lang="en-US" dirty="0" smtClean="0">
                <a:latin typeface="Neo Tech Std Medium"/>
                <a:cs typeface="Neo Tech Std Medium"/>
              </a:rPr>
              <a:t>Silver partner </a:t>
            </a:r>
            <a:r>
              <a:rPr lang="en-US" dirty="0" smtClean="0"/>
              <a:t>– Licensing partner where Vergic takes care of all implementations. </a:t>
            </a:r>
          </a:p>
          <a:p>
            <a:pPr marL="0" indent="0">
              <a:buNone/>
            </a:pPr>
            <a:endParaRPr lang="en-US" dirty="0"/>
          </a:p>
        </p:txBody>
      </p:sp>
      <p:pic>
        <p:nvPicPr>
          <p:cNvPr id="5" name="Picture 4" descr="Partner, Platinu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1574400"/>
            <a:ext cx="2422430" cy="864000"/>
          </a:xfrm>
          <a:prstGeom prst="rect">
            <a:avLst/>
          </a:prstGeom>
        </p:spPr>
      </p:pic>
      <p:pic>
        <p:nvPicPr>
          <p:cNvPr id="7" name="Picture 6" descr="Partner, Gol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3022200"/>
            <a:ext cx="2422430" cy="864000"/>
          </a:xfrm>
          <a:prstGeom prst="rect">
            <a:avLst/>
          </a:prstGeom>
        </p:spPr>
      </p:pic>
      <p:pic>
        <p:nvPicPr>
          <p:cNvPr id="9" name="Picture 8" descr="Partner, Silv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4470000"/>
            <a:ext cx="2422430" cy="864000"/>
          </a:xfrm>
          <a:prstGeom prst="rect">
            <a:avLst/>
          </a:prstGeom>
        </p:spPr>
      </p:pic>
    </p:spTree>
    <p:extLst>
      <p:ext uri="{BB962C8B-B14F-4D97-AF65-F5344CB8AC3E}">
        <p14:creationId xmlns:p14="http://schemas.microsoft.com/office/powerpoint/2010/main" val="2195282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5"/>
          <p:cNvSpPr txBox="1">
            <a:spLocks/>
          </p:cNvSpPr>
          <p:nvPr/>
        </p:nvSpPr>
        <p:spPr>
          <a:xfrm>
            <a:off x="609600" y="838200"/>
            <a:ext cx="2590800" cy="457200"/>
          </a:xfrm>
          <a:prstGeom prst="rect">
            <a:avLst/>
          </a:prstGeom>
        </p:spPr>
        <p:txBody>
          <a:bodyPr/>
          <a:lstStyle>
            <a:lvl1pPr marL="342900" indent="-342900" algn="l" rtl="0" eaLnBrk="0" fontAlgn="base" hangingPunct="0">
              <a:spcBef>
                <a:spcPct val="20000"/>
              </a:spcBef>
              <a:spcAft>
                <a:spcPts val="1200"/>
              </a:spcAft>
              <a:buClr>
                <a:schemeClr val="accent2"/>
              </a:buClr>
              <a:buFont typeface="Wingdings" charset="2"/>
              <a:buChar char="§"/>
              <a:defRPr sz="2400" b="0" i="0" kern="1200">
                <a:solidFill>
                  <a:srgbClr val="404040"/>
                </a:solidFill>
                <a:latin typeface="Neo Tech Std Light"/>
                <a:ea typeface="ＭＳ Ｐゴシック" charset="0"/>
                <a:cs typeface="Neo Tech Std Light"/>
              </a:defRPr>
            </a:lvl1pPr>
            <a:lvl2pPr marL="742950" indent="-285750" algn="l" rtl="0" eaLnBrk="0" fontAlgn="base" hangingPunct="0">
              <a:spcBef>
                <a:spcPct val="20000"/>
              </a:spcBef>
              <a:spcAft>
                <a:spcPct val="0"/>
              </a:spcAft>
              <a:buFont typeface="Arial" charset="0"/>
              <a:buChar char="–"/>
              <a:defRPr sz="2400" b="0" i="0" kern="1200">
                <a:solidFill>
                  <a:srgbClr val="404040"/>
                </a:solidFill>
                <a:latin typeface="Neo Tech Std Light"/>
                <a:ea typeface="ＭＳ Ｐゴシック" charset="0"/>
                <a:cs typeface="Neo Tech Std Light"/>
              </a:defRPr>
            </a:lvl2pPr>
            <a:lvl3pPr marL="1143000" indent="-228600" algn="l" rtl="0" eaLnBrk="0" fontAlgn="base" hangingPunct="0">
              <a:spcBef>
                <a:spcPct val="20000"/>
              </a:spcBef>
              <a:spcAft>
                <a:spcPct val="0"/>
              </a:spcAft>
              <a:buFont typeface="Arial" charset="0"/>
              <a:buChar char="•"/>
              <a:defRPr sz="2000" b="0" i="0" kern="1200">
                <a:solidFill>
                  <a:srgbClr val="404040"/>
                </a:solidFill>
                <a:latin typeface="Neo Tech Std Light"/>
                <a:ea typeface="ＭＳ Ｐゴシック" charset="0"/>
                <a:cs typeface="Neo Tech Std Light"/>
              </a:defRPr>
            </a:lvl3pPr>
            <a:lvl4pPr marL="1600200" indent="-228600" algn="l" rtl="0" eaLnBrk="0" fontAlgn="base" hangingPunct="0">
              <a:spcBef>
                <a:spcPct val="20000"/>
              </a:spcBef>
              <a:spcAft>
                <a:spcPct val="0"/>
              </a:spcAft>
              <a:buFont typeface="Arial" charset="0"/>
              <a:buChar char="–"/>
              <a:defRPr b="0" i="0" kern="1200">
                <a:solidFill>
                  <a:srgbClr val="404040"/>
                </a:solidFill>
                <a:latin typeface="Neo Tech Std Light"/>
                <a:ea typeface="ＭＳ Ｐゴシック" charset="0"/>
                <a:cs typeface="Neo Tech Std Light"/>
              </a:defRPr>
            </a:lvl4pPr>
            <a:lvl5pPr marL="2057400" indent="-228600" algn="l" rtl="0" eaLnBrk="0" fontAlgn="base" hangingPunct="0">
              <a:spcBef>
                <a:spcPct val="20000"/>
              </a:spcBef>
              <a:spcAft>
                <a:spcPct val="0"/>
              </a:spcAft>
              <a:buFont typeface="Arial" charset="0"/>
              <a:buChar char="»"/>
              <a:defRPr b="0" i="0" kern="1200">
                <a:solidFill>
                  <a:srgbClr val="404040"/>
                </a:solidFill>
                <a:latin typeface="Neo Tech Std Light"/>
                <a:ea typeface="ＭＳ Ｐゴシック" charset="0"/>
                <a:cs typeface="Neo Tech Std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solidFill>
                  <a:schemeClr val="accent2"/>
                </a:solidFill>
              </a:rPr>
              <a:t>Products</a:t>
            </a:r>
            <a:endParaRPr lang="en-US" dirty="0">
              <a:solidFill>
                <a:schemeClr val="accent2"/>
              </a:solidFill>
            </a:endParaRPr>
          </a:p>
        </p:txBody>
      </p:sp>
      <p:sp>
        <p:nvSpPr>
          <p:cNvPr id="21" name="Content Placeholder 6"/>
          <p:cNvSpPr txBox="1">
            <a:spLocks/>
          </p:cNvSpPr>
          <p:nvPr/>
        </p:nvSpPr>
        <p:spPr>
          <a:xfrm>
            <a:off x="609600" y="1371600"/>
            <a:ext cx="3276600" cy="1981200"/>
          </a:xfrm>
          <a:prstGeom prst="rect">
            <a:avLst/>
          </a:prstGeom>
        </p:spPr>
        <p:txBody>
          <a:bodyPr>
            <a:normAutofit/>
          </a:bodyPr>
          <a:lstStyle>
            <a:lvl1pPr marL="342900" indent="-342900" algn="l" rtl="0" eaLnBrk="0" fontAlgn="base" hangingPunct="0">
              <a:spcBef>
                <a:spcPct val="20000"/>
              </a:spcBef>
              <a:spcAft>
                <a:spcPts val="1200"/>
              </a:spcAft>
              <a:buClr>
                <a:schemeClr val="accent2"/>
              </a:buClr>
              <a:buFont typeface="Wingdings" charset="2"/>
              <a:buChar char="§"/>
              <a:defRPr sz="2400" b="0" i="0" kern="1200">
                <a:solidFill>
                  <a:srgbClr val="404040"/>
                </a:solidFill>
                <a:latin typeface="Neo Tech Std Light"/>
                <a:ea typeface="ＭＳ Ｐゴシック" charset="0"/>
                <a:cs typeface="Neo Tech Std Light"/>
              </a:defRPr>
            </a:lvl1pPr>
            <a:lvl2pPr marL="742950" indent="-285750" algn="l" rtl="0" eaLnBrk="0" fontAlgn="base" hangingPunct="0">
              <a:spcBef>
                <a:spcPct val="20000"/>
              </a:spcBef>
              <a:spcAft>
                <a:spcPct val="0"/>
              </a:spcAft>
              <a:buFont typeface="Arial" charset="0"/>
              <a:buChar char="–"/>
              <a:defRPr sz="2400" b="0" i="0" kern="1200">
                <a:solidFill>
                  <a:srgbClr val="404040"/>
                </a:solidFill>
                <a:latin typeface="Neo Tech Std Light"/>
                <a:ea typeface="ＭＳ Ｐゴシック" charset="0"/>
                <a:cs typeface="Neo Tech Std Light"/>
              </a:defRPr>
            </a:lvl2pPr>
            <a:lvl3pPr marL="1143000" indent="-228600" algn="l" rtl="0" eaLnBrk="0" fontAlgn="base" hangingPunct="0">
              <a:spcBef>
                <a:spcPct val="20000"/>
              </a:spcBef>
              <a:spcAft>
                <a:spcPct val="0"/>
              </a:spcAft>
              <a:buFont typeface="Arial" charset="0"/>
              <a:buChar char="•"/>
              <a:defRPr sz="2000" b="0" i="0" kern="1200">
                <a:solidFill>
                  <a:srgbClr val="404040"/>
                </a:solidFill>
                <a:latin typeface="Neo Tech Std Light"/>
                <a:ea typeface="ＭＳ Ｐゴシック" charset="0"/>
                <a:cs typeface="Neo Tech Std Light"/>
              </a:defRPr>
            </a:lvl3pPr>
            <a:lvl4pPr marL="1600200" indent="-228600" algn="l" rtl="0" eaLnBrk="0" fontAlgn="base" hangingPunct="0">
              <a:spcBef>
                <a:spcPct val="20000"/>
              </a:spcBef>
              <a:spcAft>
                <a:spcPct val="0"/>
              </a:spcAft>
              <a:buFont typeface="Arial" charset="0"/>
              <a:buChar char="–"/>
              <a:defRPr b="0" i="0" kern="1200">
                <a:solidFill>
                  <a:srgbClr val="404040"/>
                </a:solidFill>
                <a:latin typeface="Neo Tech Std Light"/>
                <a:ea typeface="ＭＳ Ｐゴシック" charset="0"/>
                <a:cs typeface="Neo Tech Std Light"/>
              </a:defRPr>
            </a:lvl4pPr>
            <a:lvl5pPr marL="2057400" indent="-228600" algn="l" rtl="0" eaLnBrk="0" fontAlgn="base" hangingPunct="0">
              <a:spcBef>
                <a:spcPct val="20000"/>
              </a:spcBef>
              <a:spcAft>
                <a:spcPct val="0"/>
              </a:spcAft>
              <a:buFont typeface="Arial" charset="0"/>
              <a:buChar char="»"/>
              <a:defRPr b="0" i="0" kern="1200">
                <a:solidFill>
                  <a:srgbClr val="404040"/>
                </a:solidFill>
                <a:latin typeface="Neo Tech Std Light"/>
                <a:ea typeface="ＭＳ Ｐゴシック" charset="0"/>
                <a:cs typeface="Neo Tech Std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As a partner you have access to sell </a:t>
            </a:r>
            <a:r>
              <a:rPr lang="en-US" sz="1800" dirty="0" err="1" smtClean="0"/>
              <a:t>Vergics</a:t>
            </a:r>
            <a:r>
              <a:rPr lang="en-US" sz="1800" dirty="0" smtClean="0"/>
              <a:t> latest technology including hardware, software, and services. </a:t>
            </a:r>
          </a:p>
        </p:txBody>
      </p:sp>
      <p:sp>
        <p:nvSpPr>
          <p:cNvPr id="22" name="Content Placeholder 5"/>
          <p:cNvSpPr txBox="1">
            <a:spLocks/>
          </p:cNvSpPr>
          <p:nvPr/>
        </p:nvSpPr>
        <p:spPr>
          <a:xfrm>
            <a:off x="609600" y="3200400"/>
            <a:ext cx="2590800" cy="457200"/>
          </a:xfrm>
          <a:prstGeom prst="rect">
            <a:avLst/>
          </a:prstGeom>
        </p:spPr>
        <p:txBody>
          <a:bodyPr/>
          <a:lstStyle>
            <a:lvl1pPr marL="342900" indent="-342900" algn="l" rtl="0" eaLnBrk="0" fontAlgn="base" hangingPunct="0">
              <a:spcBef>
                <a:spcPct val="20000"/>
              </a:spcBef>
              <a:spcAft>
                <a:spcPts val="1200"/>
              </a:spcAft>
              <a:buClr>
                <a:schemeClr val="accent2"/>
              </a:buClr>
              <a:buFont typeface="Wingdings" charset="2"/>
              <a:buChar char="§"/>
              <a:defRPr sz="2400" b="0" i="0" kern="1200">
                <a:solidFill>
                  <a:srgbClr val="404040"/>
                </a:solidFill>
                <a:latin typeface="Neo Tech Std Light"/>
                <a:ea typeface="ＭＳ Ｐゴシック" charset="0"/>
                <a:cs typeface="Neo Tech Std Light"/>
              </a:defRPr>
            </a:lvl1pPr>
            <a:lvl2pPr marL="742950" indent="-285750" algn="l" rtl="0" eaLnBrk="0" fontAlgn="base" hangingPunct="0">
              <a:spcBef>
                <a:spcPct val="20000"/>
              </a:spcBef>
              <a:spcAft>
                <a:spcPct val="0"/>
              </a:spcAft>
              <a:buFont typeface="Arial" charset="0"/>
              <a:buChar char="–"/>
              <a:defRPr sz="2400" b="0" i="0" kern="1200">
                <a:solidFill>
                  <a:srgbClr val="404040"/>
                </a:solidFill>
                <a:latin typeface="Neo Tech Std Light"/>
                <a:ea typeface="ＭＳ Ｐゴシック" charset="0"/>
                <a:cs typeface="Neo Tech Std Light"/>
              </a:defRPr>
            </a:lvl2pPr>
            <a:lvl3pPr marL="1143000" indent="-228600" algn="l" rtl="0" eaLnBrk="0" fontAlgn="base" hangingPunct="0">
              <a:spcBef>
                <a:spcPct val="20000"/>
              </a:spcBef>
              <a:spcAft>
                <a:spcPct val="0"/>
              </a:spcAft>
              <a:buFont typeface="Arial" charset="0"/>
              <a:buChar char="•"/>
              <a:defRPr sz="2000" b="0" i="0" kern="1200">
                <a:solidFill>
                  <a:srgbClr val="404040"/>
                </a:solidFill>
                <a:latin typeface="Neo Tech Std Light"/>
                <a:ea typeface="ＭＳ Ｐゴシック" charset="0"/>
                <a:cs typeface="Neo Tech Std Light"/>
              </a:defRPr>
            </a:lvl3pPr>
            <a:lvl4pPr marL="1600200" indent="-228600" algn="l" rtl="0" eaLnBrk="0" fontAlgn="base" hangingPunct="0">
              <a:spcBef>
                <a:spcPct val="20000"/>
              </a:spcBef>
              <a:spcAft>
                <a:spcPct val="0"/>
              </a:spcAft>
              <a:buFont typeface="Arial" charset="0"/>
              <a:buChar char="–"/>
              <a:defRPr b="0" i="0" kern="1200">
                <a:solidFill>
                  <a:srgbClr val="404040"/>
                </a:solidFill>
                <a:latin typeface="Neo Tech Std Light"/>
                <a:ea typeface="ＭＳ Ｐゴシック" charset="0"/>
                <a:cs typeface="Neo Tech Std Light"/>
              </a:defRPr>
            </a:lvl4pPr>
            <a:lvl5pPr marL="2057400" indent="-228600" algn="l" rtl="0" eaLnBrk="0" fontAlgn="base" hangingPunct="0">
              <a:spcBef>
                <a:spcPct val="20000"/>
              </a:spcBef>
              <a:spcAft>
                <a:spcPct val="0"/>
              </a:spcAft>
              <a:buFont typeface="Arial" charset="0"/>
              <a:buChar char="»"/>
              <a:defRPr b="0" i="0" kern="1200">
                <a:solidFill>
                  <a:srgbClr val="404040"/>
                </a:solidFill>
                <a:latin typeface="Neo Tech Std Light"/>
                <a:ea typeface="ＭＳ Ｐゴシック" charset="0"/>
                <a:cs typeface="Neo Tech Std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chemeClr val="accent2"/>
                </a:solidFill>
              </a:rPr>
              <a:t>Discounts</a:t>
            </a:r>
          </a:p>
          <a:p>
            <a:pPr marL="0" indent="0">
              <a:buNone/>
            </a:pPr>
            <a:endParaRPr lang="en-US" dirty="0">
              <a:solidFill>
                <a:schemeClr val="accent2"/>
              </a:solidFill>
            </a:endParaRPr>
          </a:p>
        </p:txBody>
      </p:sp>
      <p:sp>
        <p:nvSpPr>
          <p:cNvPr id="23" name="Content Placeholder 6"/>
          <p:cNvSpPr txBox="1">
            <a:spLocks/>
          </p:cNvSpPr>
          <p:nvPr/>
        </p:nvSpPr>
        <p:spPr>
          <a:xfrm>
            <a:off x="609600" y="3733800"/>
            <a:ext cx="3276600" cy="1981200"/>
          </a:xfrm>
          <a:prstGeom prst="rect">
            <a:avLst/>
          </a:prstGeom>
        </p:spPr>
        <p:txBody>
          <a:bodyPr>
            <a:normAutofit/>
          </a:bodyPr>
          <a:lstStyle>
            <a:lvl1pPr marL="342900" indent="-342900" algn="l" rtl="0" eaLnBrk="0" fontAlgn="base" hangingPunct="0">
              <a:spcBef>
                <a:spcPct val="20000"/>
              </a:spcBef>
              <a:spcAft>
                <a:spcPts val="1200"/>
              </a:spcAft>
              <a:buClr>
                <a:schemeClr val="accent2"/>
              </a:buClr>
              <a:buFont typeface="Wingdings" charset="2"/>
              <a:buChar char="§"/>
              <a:defRPr sz="2400" b="0" i="0" kern="1200">
                <a:solidFill>
                  <a:srgbClr val="404040"/>
                </a:solidFill>
                <a:latin typeface="Neo Tech Std Light"/>
                <a:ea typeface="ＭＳ Ｐゴシック" charset="0"/>
                <a:cs typeface="Neo Tech Std Light"/>
              </a:defRPr>
            </a:lvl1pPr>
            <a:lvl2pPr marL="742950" indent="-285750" algn="l" rtl="0" eaLnBrk="0" fontAlgn="base" hangingPunct="0">
              <a:spcBef>
                <a:spcPct val="20000"/>
              </a:spcBef>
              <a:spcAft>
                <a:spcPct val="0"/>
              </a:spcAft>
              <a:buFont typeface="Arial" charset="0"/>
              <a:buChar char="–"/>
              <a:defRPr sz="2400" b="0" i="0" kern="1200">
                <a:solidFill>
                  <a:srgbClr val="404040"/>
                </a:solidFill>
                <a:latin typeface="Neo Tech Std Light"/>
                <a:ea typeface="ＭＳ Ｐゴシック" charset="0"/>
                <a:cs typeface="Neo Tech Std Light"/>
              </a:defRPr>
            </a:lvl2pPr>
            <a:lvl3pPr marL="1143000" indent="-228600" algn="l" rtl="0" eaLnBrk="0" fontAlgn="base" hangingPunct="0">
              <a:spcBef>
                <a:spcPct val="20000"/>
              </a:spcBef>
              <a:spcAft>
                <a:spcPct val="0"/>
              </a:spcAft>
              <a:buFont typeface="Arial" charset="0"/>
              <a:buChar char="•"/>
              <a:defRPr sz="2000" b="0" i="0" kern="1200">
                <a:solidFill>
                  <a:srgbClr val="404040"/>
                </a:solidFill>
                <a:latin typeface="Neo Tech Std Light"/>
                <a:ea typeface="ＭＳ Ｐゴシック" charset="0"/>
                <a:cs typeface="Neo Tech Std Light"/>
              </a:defRPr>
            </a:lvl3pPr>
            <a:lvl4pPr marL="1600200" indent="-228600" algn="l" rtl="0" eaLnBrk="0" fontAlgn="base" hangingPunct="0">
              <a:spcBef>
                <a:spcPct val="20000"/>
              </a:spcBef>
              <a:spcAft>
                <a:spcPct val="0"/>
              </a:spcAft>
              <a:buFont typeface="Arial" charset="0"/>
              <a:buChar char="–"/>
              <a:defRPr b="0" i="0" kern="1200">
                <a:solidFill>
                  <a:srgbClr val="404040"/>
                </a:solidFill>
                <a:latin typeface="Neo Tech Std Light"/>
                <a:ea typeface="ＭＳ Ｐゴシック" charset="0"/>
                <a:cs typeface="Neo Tech Std Light"/>
              </a:defRPr>
            </a:lvl4pPr>
            <a:lvl5pPr marL="2057400" indent="-228600" algn="l" rtl="0" eaLnBrk="0" fontAlgn="base" hangingPunct="0">
              <a:spcBef>
                <a:spcPct val="20000"/>
              </a:spcBef>
              <a:spcAft>
                <a:spcPct val="0"/>
              </a:spcAft>
              <a:buFont typeface="Arial" charset="0"/>
              <a:buChar char="»"/>
              <a:defRPr b="0" i="0" kern="1200">
                <a:solidFill>
                  <a:srgbClr val="404040"/>
                </a:solidFill>
                <a:latin typeface="Neo Tech Std Light"/>
                <a:ea typeface="ＭＳ Ｐゴシック" charset="0"/>
                <a:cs typeface="Neo Tech Std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Discounts are based on partner level and commitments to the partner program. It is designed to provide you with revenue growth and profitability.  </a:t>
            </a:r>
          </a:p>
        </p:txBody>
      </p:sp>
      <p:pic>
        <p:nvPicPr>
          <p:cNvPr id="3" name="Picture 2" descr="Close.jpg"/>
          <p:cNvPicPr>
            <a:picLocks noChangeAspect="1"/>
          </p:cNvPicPr>
          <p:nvPr/>
        </p:nvPicPr>
        <p:blipFill rotWithShape="1">
          <a:blip r:embed="rId2">
            <a:extLst>
              <a:ext uri="{28A0092B-C50C-407E-A947-70E740481C1C}">
                <a14:useLocalDpi xmlns:a14="http://schemas.microsoft.com/office/drawing/2010/main" val="0"/>
              </a:ext>
            </a:extLst>
          </a:blip>
          <a:srcRect l="4425" r="4701"/>
          <a:stretch/>
        </p:blipFill>
        <p:spPr>
          <a:xfrm>
            <a:off x="4419600" y="1447800"/>
            <a:ext cx="4098890" cy="2514600"/>
          </a:xfrm>
          <a:prstGeom prst="rect">
            <a:avLst/>
          </a:prstGeom>
        </p:spPr>
      </p:pic>
    </p:spTree>
    <p:extLst>
      <p:ext uri="{BB962C8B-B14F-4D97-AF65-F5344CB8AC3E}">
        <p14:creationId xmlns:p14="http://schemas.microsoft.com/office/powerpoint/2010/main" val="252933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5"/>
          <p:cNvSpPr txBox="1">
            <a:spLocks/>
          </p:cNvSpPr>
          <p:nvPr/>
        </p:nvSpPr>
        <p:spPr>
          <a:xfrm>
            <a:off x="533400" y="914400"/>
            <a:ext cx="2590800" cy="457200"/>
          </a:xfrm>
          <a:prstGeom prst="rect">
            <a:avLst/>
          </a:prstGeom>
        </p:spPr>
        <p:txBody>
          <a:bodyPr/>
          <a:lstStyle>
            <a:lvl1pPr marL="342900" indent="-342900" algn="l" rtl="0" eaLnBrk="0" fontAlgn="base" hangingPunct="0">
              <a:spcBef>
                <a:spcPct val="20000"/>
              </a:spcBef>
              <a:spcAft>
                <a:spcPts val="1200"/>
              </a:spcAft>
              <a:buClr>
                <a:schemeClr val="accent2"/>
              </a:buClr>
              <a:buFont typeface="Wingdings" charset="2"/>
              <a:buChar char="§"/>
              <a:defRPr sz="2400" b="0" i="0" kern="1200">
                <a:solidFill>
                  <a:srgbClr val="404040"/>
                </a:solidFill>
                <a:latin typeface="Neo Tech Std Light"/>
                <a:ea typeface="ＭＳ Ｐゴシック" charset="0"/>
                <a:cs typeface="Neo Tech Std Light"/>
              </a:defRPr>
            </a:lvl1pPr>
            <a:lvl2pPr marL="742950" indent="-285750" algn="l" rtl="0" eaLnBrk="0" fontAlgn="base" hangingPunct="0">
              <a:spcBef>
                <a:spcPct val="20000"/>
              </a:spcBef>
              <a:spcAft>
                <a:spcPct val="0"/>
              </a:spcAft>
              <a:buFont typeface="Arial" charset="0"/>
              <a:buChar char="–"/>
              <a:defRPr sz="2400" b="0" i="0" kern="1200">
                <a:solidFill>
                  <a:srgbClr val="404040"/>
                </a:solidFill>
                <a:latin typeface="Neo Tech Std Light"/>
                <a:ea typeface="ＭＳ Ｐゴシック" charset="0"/>
                <a:cs typeface="Neo Tech Std Light"/>
              </a:defRPr>
            </a:lvl2pPr>
            <a:lvl3pPr marL="1143000" indent="-228600" algn="l" rtl="0" eaLnBrk="0" fontAlgn="base" hangingPunct="0">
              <a:spcBef>
                <a:spcPct val="20000"/>
              </a:spcBef>
              <a:spcAft>
                <a:spcPct val="0"/>
              </a:spcAft>
              <a:buFont typeface="Arial" charset="0"/>
              <a:buChar char="•"/>
              <a:defRPr sz="2000" b="0" i="0" kern="1200">
                <a:solidFill>
                  <a:srgbClr val="404040"/>
                </a:solidFill>
                <a:latin typeface="Neo Tech Std Light"/>
                <a:ea typeface="ＭＳ Ｐゴシック" charset="0"/>
                <a:cs typeface="Neo Tech Std Light"/>
              </a:defRPr>
            </a:lvl3pPr>
            <a:lvl4pPr marL="1600200" indent="-228600" algn="l" rtl="0" eaLnBrk="0" fontAlgn="base" hangingPunct="0">
              <a:spcBef>
                <a:spcPct val="20000"/>
              </a:spcBef>
              <a:spcAft>
                <a:spcPct val="0"/>
              </a:spcAft>
              <a:buFont typeface="Arial" charset="0"/>
              <a:buChar char="–"/>
              <a:defRPr b="0" i="0" kern="1200">
                <a:solidFill>
                  <a:srgbClr val="404040"/>
                </a:solidFill>
                <a:latin typeface="Neo Tech Std Light"/>
                <a:ea typeface="ＭＳ Ｐゴシック" charset="0"/>
                <a:cs typeface="Neo Tech Std Light"/>
              </a:defRPr>
            </a:lvl4pPr>
            <a:lvl5pPr marL="2057400" indent="-228600" algn="l" rtl="0" eaLnBrk="0" fontAlgn="base" hangingPunct="0">
              <a:spcBef>
                <a:spcPct val="20000"/>
              </a:spcBef>
              <a:spcAft>
                <a:spcPct val="0"/>
              </a:spcAft>
              <a:buFont typeface="Arial" charset="0"/>
              <a:buChar char="»"/>
              <a:defRPr b="0" i="0" kern="1200">
                <a:solidFill>
                  <a:srgbClr val="404040"/>
                </a:solidFill>
                <a:latin typeface="Neo Tech Std Light"/>
                <a:ea typeface="ＭＳ Ｐゴシック" charset="0"/>
                <a:cs typeface="Neo Tech Std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chemeClr val="accent2"/>
                </a:solidFill>
              </a:rPr>
              <a:t>Marketing </a:t>
            </a:r>
            <a:r>
              <a:rPr lang="en-US" b="1" dirty="0" smtClean="0">
                <a:solidFill>
                  <a:schemeClr val="accent2"/>
                </a:solidFill>
              </a:rPr>
              <a:t>plan</a:t>
            </a:r>
            <a:endParaRPr lang="en-US" b="1" dirty="0">
              <a:solidFill>
                <a:schemeClr val="accent2"/>
              </a:solidFill>
            </a:endParaRPr>
          </a:p>
        </p:txBody>
      </p:sp>
      <p:sp>
        <p:nvSpPr>
          <p:cNvPr id="21" name="Content Placeholder 6"/>
          <p:cNvSpPr txBox="1">
            <a:spLocks/>
          </p:cNvSpPr>
          <p:nvPr/>
        </p:nvSpPr>
        <p:spPr>
          <a:xfrm>
            <a:off x="533400" y="1447800"/>
            <a:ext cx="3581400" cy="1981200"/>
          </a:xfrm>
          <a:prstGeom prst="rect">
            <a:avLst/>
          </a:prstGeom>
        </p:spPr>
        <p:txBody>
          <a:bodyPr>
            <a:normAutofit/>
          </a:bodyPr>
          <a:lstStyle>
            <a:lvl1pPr marL="342900" indent="-342900" algn="l" rtl="0" eaLnBrk="0" fontAlgn="base" hangingPunct="0">
              <a:spcBef>
                <a:spcPct val="20000"/>
              </a:spcBef>
              <a:spcAft>
                <a:spcPts val="1200"/>
              </a:spcAft>
              <a:buClr>
                <a:schemeClr val="accent2"/>
              </a:buClr>
              <a:buFont typeface="Wingdings" charset="2"/>
              <a:buChar char="§"/>
              <a:defRPr sz="2400" b="0" i="0" kern="1200">
                <a:solidFill>
                  <a:srgbClr val="404040"/>
                </a:solidFill>
                <a:latin typeface="Neo Tech Std Light"/>
                <a:ea typeface="ＭＳ Ｐゴシック" charset="0"/>
                <a:cs typeface="Neo Tech Std Light"/>
              </a:defRPr>
            </a:lvl1pPr>
            <a:lvl2pPr marL="742950" indent="-285750" algn="l" rtl="0" eaLnBrk="0" fontAlgn="base" hangingPunct="0">
              <a:spcBef>
                <a:spcPct val="20000"/>
              </a:spcBef>
              <a:spcAft>
                <a:spcPct val="0"/>
              </a:spcAft>
              <a:buFont typeface="Arial" charset="0"/>
              <a:buChar char="–"/>
              <a:defRPr sz="2400" b="0" i="0" kern="1200">
                <a:solidFill>
                  <a:srgbClr val="404040"/>
                </a:solidFill>
                <a:latin typeface="Neo Tech Std Light"/>
                <a:ea typeface="ＭＳ Ｐゴシック" charset="0"/>
                <a:cs typeface="Neo Tech Std Light"/>
              </a:defRPr>
            </a:lvl2pPr>
            <a:lvl3pPr marL="1143000" indent="-228600" algn="l" rtl="0" eaLnBrk="0" fontAlgn="base" hangingPunct="0">
              <a:spcBef>
                <a:spcPct val="20000"/>
              </a:spcBef>
              <a:spcAft>
                <a:spcPct val="0"/>
              </a:spcAft>
              <a:buFont typeface="Arial" charset="0"/>
              <a:buChar char="•"/>
              <a:defRPr sz="2000" b="0" i="0" kern="1200">
                <a:solidFill>
                  <a:srgbClr val="404040"/>
                </a:solidFill>
                <a:latin typeface="Neo Tech Std Light"/>
                <a:ea typeface="ＭＳ Ｐゴシック" charset="0"/>
                <a:cs typeface="Neo Tech Std Light"/>
              </a:defRPr>
            </a:lvl3pPr>
            <a:lvl4pPr marL="1600200" indent="-228600" algn="l" rtl="0" eaLnBrk="0" fontAlgn="base" hangingPunct="0">
              <a:spcBef>
                <a:spcPct val="20000"/>
              </a:spcBef>
              <a:spcAft>
                <a:spcPct val="0"/>
              </a:spcAft>
              <a:buFont typeface="Arial" charset="0"/>
              <a:buChar char="–"/>
              <a:defRPr b="0" i="0" kern="1200">
                <a:solidFill>
                  <a:srgbClr val="404040"/>
                </a:solidFill>
                <a:latin typeface="Neo Tech Std Light"/>
                <a:ea typeface="ＭＳ Ｐゴシック" charset="0"/>
                <a:cs typeface="Neo Tech Std Light"/>
              </a:defRPr>
            </a:lvl4pPr>
            <a:lvl5pPr marL="2057400" indent="-228600" algn="l" rtl="0" eaLnBrk="0" fontAlgn="base" hangingPunct="0">
              <a:spcBef>
                <a:spcPct val="20000"/>
              </a:spcBef>
              <a:spcAft>
                <a:spcPct val="0"/>
              </a:spcAft>
              <a:buFont typeface="Arial" charset="0"/>
              <a:buChar char="»"/>
              <a:defRPr b="0" i="0" kern="1200">
                <a:solidFill>
                  <a:srgbClr val="404040"/>
                </a:solidFill>
                <a:latin typeface="Neo Tech Std Light"/>
                <a:ea typeface="ＭＳ Ｐゴシック" charset="0"/>
                <a:cs typeface="Neo Tech Std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Joint marketing efforts is key to develop and increase awareness and new opportunities </a:t>
            </a:r>
            <a:endParaRPr lang="en-US" sz="1800" dirty="0" smtClean="0"/>
          </a:p>
        </p:txBody>
      </p:sp>
      <p:sp>
        <p:nvSpPr>
          <p:cNvPr id="24" name="Content Placeholder 5"/>
          <p:cNvSpPr txBox="1">
            <a:spLocks/>
          </p:cNvSpPr>
          <p:nvPr/>
        </p:nvSpPr>
        <p:spPr>
          <a:xfrm>
            <a:off x="533400" y="3200400"/>
            <a:ext cx="2590800" cy="457200"/>
          </a:xfrm>
          <a:prstGeom prst="rect">
            <a:avLst/>
          </a:prstGeom>
        </p:spPr>
        <p:txBody>
          <a:bodyPr/>
          <a:lstStyle>
            <a:lvl1pPr marL="342900" indent="-342900" algn="l" rtl="0" eaLnBrk="0" fontAlgn="base" hangingPunct="0">
              <a:spcBef>
                <a:spcPct val="20000"/>
              </a:spcBef>
              <a:spcAft>
                <a:spcPts val="1200"/>
              </a:spcAft>
              <a:buClr>
                <a:schemeClr val="accent2"/>
              </a:buClr>
              <a:buFont typeface="Wingdings" charset="2"/>
              <a:buChar char="§"/>
              <a:defRPr sz="2400" b="0" i="0" kern="1200">
                <a:solidFill>
                  <a:srgbClr val="404040"/>
                </a:solidFill>
                <a:latin typeface="Neo Tech Std Light"/>
                <a:ea typeface="ＭＳ Ｐゴシック" charset="0"/>
                <a:cs typeface="Neo Tech Std Light"/>
              </a:defRPr>
            </a:lvl1pPr>
            <a:lvl2pPr marL="742950" indent="-285750" algn="l" rtl="0" eaLnBrk="0" fontAlgn="base" hangingPunct="0">
              <a:spcBef>
                <a:spcPct val="20000"/>
              </a:spcBef>
              <a:spcAft>
                <a:spcPct val="0"/>
              </a:spcAft>
              <a:buFont typeface="Arial" charset="0"/>
              <a:buChar char="–"/>
              <a:defRPr sz="2400" b="0" i="0" kern="1200">
                <a:solidFill>
                  <a:srgbClr val="404040"/>
                </a:solidFill>
                <a:latin typeface="Neo Tech Std Light"/>
                <a:ea typeface="ＭＳ Ｐゴシック" charset="0"/>
                <a:cs typeface="Neo Tech Std Light"/>
              </a:defRPr>
            </a:lvl2pPr>
            <a:lvl3pPr marL="1143000" indent="-228600" algn="l" rtl="0" eaLnBrk="0" fontAlgn="base" hangingPunct="0">
              <a:spcBef>
                <a:spcPct val="20000"/>
              </a:spcBef>
              <a:spcAft>
                <a:spcPct val="0"/>
              </a:spcAft>
              <a:buFont typeface="Arial" charset="0"/>
              <a:buChar char="•"/>
              <a:defRPr sz="2000" b="0" i="0" kern="1200">
                <a:solidFill>
                  <a:srgbClr val="404040"/>
                </a:solidFill>
                <a:latin typeface="Neo Tech Std Light"/>
                <a:ea typeface="ＭＳ Ｐゴシック" charset="0"/>
                <a:cs typeface="Neo Tech Std Light"/>
              </a:defRPr>
            </a:lvl3pPr>
            <a:lvl4pPr marL="1600200" indent="-228600" algn="l" rtl="0" eaLnBrk="0" fontAlgn="base" hangingPunct="0">
              <a:spcBef>
                <a:spcPct val="20000"/>
              </a:spcBef>
              <a:spcAft>
                <a:spcPct val="0"/>
              </a:spcAft>
              <a:buFont typeface="Arial" charset="0"/>
              <a:buChar char="–"/>
              <a:defRPr b="0" i="0" kern="1200">
                <a:solidFill>
                  <a:srgbClr val="404040"/>
                </a:solidFill>
                <a:latin typeface="Neo Tech Std Light"/>
                <a:ea typeface="ＭＳ Ｐゴシック" charset="0"/>
                <a:cs typeface="Neo Tech Std Light"/>
              </a:defRPr>
            </a:lvl4pPr>
            <a:lvl5pPr marL="2057400" indent="-228600" algn="l" rtl="0" eaLnBrk="0" fontAlgn="base" hangingPunct="0">
              <a:spcBef>
                <a:spcPct val="20000"/>
              </a:spcBef>
              <a:spcAft>
                <a:spcPct val="0"/>
              </a:spcAft>
              <a:buFont typeface="Arial" charset="0"/>
              <a:buChar char="»"/>
              <a:defRPr b="0" i="0" kern="1200">
                <a:solidFill>
                  <a:srgbClr val="404040"/>
                </a:solidFill>
                <a:latin typeface="Neo Tech Std Light"/>
                <a:ea typeface="ＭＳ Ｐゴシック" charset="0"/>
                <a:cs typeface="Neo Tech Std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chemeClr val="accent2"/>
                </a:solidFill>
              </a:rPr>
              <a:t>Business plan</a:t>
            </a:r>
          </a:p>
          <a:p>
            <a:pPr marL="0" indent="0">
              <a:buNone/>
            </a:pPr>
            <a:endParaRPr lang="en-US" b="1" dirty="0">
              <a:solidFill>
                <a:schemeClr val="accent2"/>
              </a:solidFill>
            </a:endParaRPr>
          </a:p>
          <a:p>
            <a:pPr marL="0" indent="0">
              <a:buNone/>
            </a:pPr>
            <a:endParaRPr lang="en-US" dirty="0">
              <a:solidFill>
                <a:schemeClr val="accent2"/>
              </a:solidFill>
            </a:endParaRPr>
          </a:p>
        </p:txBody>
      </p:sp>
      <p:sp>
        <p:nvSpPr>
          <p:cNvPr id="25" name="Content Placeholder 6"/>
          <p:cNvSpPr txBox="1">
            <a:spLocks/>
          </p:cNvSpPr>
          <p:nvPr/>
        </p:nvSpPr>
        <p:spPr>
          <a:xfrm>
            <a:off x="533400" y="3733800"/>
            <a:ext cx="3581400" cy="1981200"/>
          </a:xfrm>
          <a:prstGeom prst="rect">
            <a:avLst/>
          </a:prstGeom>
        </p:spPr>
        <p:txBody>
          <a:bodyPr>
            <a:normAutofit/>
          </a:bodyPr>
          <a:lstStyle>
            <a:lvl1pPr marL="342900" indent="-342900" algn="l" rtl="0" eaLnBrk="0" fontAlgn="base" hangingPunct="0">
              <a:spcBef>
                <a:spcPct val="20000"/>
              </a:spcBef>
              <a:spcAft>
                <a:spcPts val="1200"/>
              </a:spcAft>
              <a:buClr>
                <a:schemeClr val="accent2"/>
              </a:buClr>
              <a:buFont typeface="Wingdings" charset="2"/>
              <a:buChar char="§"/>
              <a:defRPr sz="2400" b="0" i="0" kern="1200">
                <a:solidFill>
                  <a:srgbClr val="404040"/>
                </a:solidFill>
                <a:latin typeface="Neo Tech Std Light"/>
                <a:ea typeface="ＭＳ Ｐゴシック" charset="0"/>
                <a:cs typeface="Neo Tech Std Light"/>
              </a:defRPr>
            </a:lvl1pPr>
            <a:lvl2pPr marL="742950" indent="-285750" algn="l" rtl="0" eaLnBrk="0" fontAlgn="base" hangingPunct="0">
              <a:spcBef>
                <a:spcPct val="20000"/>
              </a:spcBef>
              <a:spcAft>
                <a:spcPct val="0"/>
              </a:spcAft>
              <a:buFont typeface="Arial" charset="0"/>
              <a:buChar char="–"/>
              <a:defRPr sz="2400" b="0" i="0" kern="1200">
                <a:solidFill>
                  <a:srgbClr val="404040"/>
                </a:solidFill>
                <a:latin typeface="Neo Tech Std Light"/>
                <a:ea typeface="ＭＳ Ｐゴシック" charset="0"/>
                <a:cs typeface="Neo Tech Std Light"/>
              </a:defRPr>
            </a:lvl2pPr>
            <a:lvl3pPr marL="1143000" indent="-228600" algn="l" rtl="0" eaLnBrk="0" fontAlgn="base" hangingPunct="0">
              <a:spcBef>
                <a:spcPct val="20000"/>
              </a:spcBef>
              <a:spcAft>
                <a:spcPct val="0"/>
              </a:spcAft>
              <a:buFont typeface="Arial" charset="0"/>
              <a:buChar char="•"/>
              <a:defRPr sz="2000" b="0" i="0" kern="1200">
                <a:solidFill>
                  <a:srgbClr val="404040"/>
                </a:solidFill>
                <a:latin typeface="Neo Tech Std Light"/>
                <a:ea typeface="ＭＳ Ｐゴシック" charset="0"/>
                <a:cs typeface="Neo Tech Std Light"/>
              </a:defRPr>
            </a:lvl3pPr>
            <a:lvl4pPr marL="1600200" indent="-228600" algn="l" rtl="0" eaLnBrk="0" fontAlgn="base" hangingPunct="0">
              <a:spcBef>
                <a:spcPct val="20000"/>
              </a:spcBef>
              <a:spcAft>
                <a:spcPct val="0"/>
              </a:spcAft>
              <a:buFont typeface="Arial" charset="0"/>
              <a:buChar char="–"/>
              <a:defRPr b="0" i="0" kern="1200">
                <a:solidFill>
                  <a:srgbClr val="404040"/>
                </a:solidFill>
                <a:latin typeface="Neo Tech Std Light"/>
                <a:ea typeface="ＭＳ Ｐゴシック" charset="0"/>
                <a:cs typeface="Neo Tech Std Light"/>
              </a:defRPr>
            </a:lvl4pPr>
            <a:lvl5pPr marL="2057400" indent="-228600" algn="l" rtl="0" eaLnBrk="0" fontAlgn="base" hangingPunct="0">
              <a:spcBef>
                <a:spcPct val="20000"/>
              </a:spcBef>
              <a:spcAft>
                <a:spcPct val="0"/>
              </a:spcAft>
              <a:buFont typeface="Arial" charset="0"/>
              <a:buChar char="»"/>
              <a:defRPr b="0" i="0" kern="1200">
                <a:solidFill>
                  <a:srgbClr val="404040"/>
                </a:solidFill>
                <a:latin typeface="Neo Tech Std Light"/>
                <a:ea typeface="ＭＳ Ｐゴシック" charset="0"/>
                <a:cs typeface="Neo Tech Std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A business plan is jointly developed and focuses in delivering success to both parties. </a:t>
            </a:r>
          </a:p>
        </p:txBody>
      </p:sp>
      <p:pic>
        <p:nvPicPr>
          <p:cNvPr id="3" name="Picture 2" descr="shutterstock_9636506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600200"/>
            <a:ext cx="3454273" cy="2304000"/>
          </a:xfrm>
          <a:prstGeom prst="rect">
            <a:avLst/>
          </a:prstGeom>
        </p:spPr>
      </p:pic>
    </p:spTree>
    <p:extLst>
      <p:ext uri="{BB962C8B-B14F-4D97-AF65-F5344CB8AC3E}">
        <p14:creationId xmlns:p14="http://schemas.microsoft.com/office/powerpoint/2010/main" val="4036966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Vergic </a:t>
            </a:r>
            <a:r>
              <a:rPr lang="en-US" dirty="0" smtClean="0"/>
              <a:t>Academy</a:t>
            </a:r>
            <a:endParaRPr lang="en-US" dirty="0"/>
          </a:p>
        </p:txBody>
      </p:sp>
      <p:sp>
        <p:nvSpPr>
          <p:cNvPr id="3" name="Content Placeholder 2"/>
          <p:cNvSpPr>
            <a:spLocks noGrp="1"/>
          </p:cNvSpPr>
          <p:nvPr>
            <p:ph sz="quarter" idx="11"/>
          </p:nvPr>
        </p:nvSpPr>
        <p:spPr/>
        <p:txBody>
          <a:bodyPr/>
          <a:lstStyle/>
          <a:p>
            <a:pPr marL="0" indent="0">
              <a:buNone/>
            </a:pPr>
            <a:r>
              <a:rPr lang="en-US" sz="2000" dirty="0"/>
              <a:t>To make sure your organization </a:t>
            </a:r>
            <a:r>
              <a:rPr lang="en-US" sz="2000" dirty="0" smtClean="0"/>
              <a:t>is </a:t>
            </a:r>
            <a:r>
              <a:rPr lang="en-US" sz="2000" dirty="0"/>
              <a:t>equipped to take on challenges and to be able to deliver customer satisfaction we have developed Vergic Academy on different levels to ensure quality engagement. </a:t>
            </a:r>
          </a:p>
          <a:p>
            <a:pPr marL="0" indent="0">
              <a:buNone/>
            </a:pPr>
            <a:endParaRPr lang="en-US" sz="2000" dirty="0"/>
          </a:p>
        </p:txBody>
      </p:sp>
      <p:pic>
        <p:nvPicPr>
          <p:cNvPr id="8" name="Picture 7" descr="Academy, A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048000"/>
            <a:ext cx="6172200" cy="2542946"/>
          </a:xfrm>
          <a:prstGeom prst="rect">
            <a:avLst/>
          </a:prstGeom>
        </p:spPr>
      </p:pic>
    </p:spTree>
    <p:extLst>
      <p:ext uri="{BB962C8B-B14F-4D97-AF65-F5344CB8AC3E}">
        <p14:creationId xmlns:p14="http://schemas.microsoft.com/office/powerpoint/2010/main" val="1554931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2819400" y="2895600"/>
            <a:ext cx="4876800" cy="762000"/>
          </a:xfrm>
        </p:spPr>
        <p:txBody>
          <a:bodyPr/>
          <a:lstStyle/>
          <a:p>
            <a:r>
              <a:rPr lang="en-US" dirty="0" smtClean="0"/>
              <a:t>Program details</a:t>
            </a:r>
            <a:endParaRPr lang="en-US" dirty="0"/>
          </a:p>
        </p:txBody>
      </p:sp>
      <p:sp>
        <p:nvSpPr>
          <p:cNvPr id="7" name="Content Placeholder 6"/>
          <p:cNvSpPr>
            <a:spLocks noGrp="1"/>
          </p:cNvSpPr>
          <p:nvPr>
            <p:ph sz="quarter" idx="15"/>
          </p:nvPr>
        </p:nvSpPr>
        <p:spPr/>
        <p:txBody>
          <a:bodyPr/>
          <a:lstStyle/>
          <a:p>
            <a:r>
              <a:rPr lang="en-US" sz="3200" dirty="0" smtClean="0"/>
              <a:t>2</a:t>
            </a:r>
            <a:endParaRPr lang="en-US" sz="3200" dirty="0"/>
          </a:p>
        </p:txBody>
      </p:sp>
    </p:spTree>
    <p:extLst>
      <p:ext uri="{BB962C8B-B14F-4D97-AF65-F5344CB8AC3E}">
        <p14:creationId xmlns:p14="http://schemas.microsoft.com/office/powerpoint/2010/main" val="1179083043"/>
      </p:ext>
    </p:extLst>
  </p:cSld>
  <p:clrMapOvr>
    <a:masterClrMapping/>
  </p:clrMapOvr>
</p:sld>
</file>

<file path=ppt/theme/theme1.xml><?xml version="1.0" encoding="utf-8"?>
<a:theme xmlns:a="http://schemas.openxmlformats.org/drawingml/2006/main" name="Office Theme">
  <a:themeElements>
    <a:clrScheme name="Vergic">
      <a:dk1>
        <a:srgbClr val="363636"/>
      </a:dk1>
      <a:lt1>
        <a:srgbClr val="FFFFFF"/>
      </a:lt1>
      <a:dk2>
        <a:srgbClr val="363636"/>
      </a:dk2>
      <a:lt2>
        <a:srgbClr val="8C8C8C"/>
      </a:lt2>
      <a:accent1>
        <a:srgbClr val="F04E5E"/>
      </a:accent1>
      <a:accent2>
        <a:srgbClr val="AB3192"/>
      </a:accent2>
      <a:accent3>
        <a:srgbClr val="00B7C9"/>
      </a:accent3>
      <a:accent4>
        <a:srgbClr val="FFCB05"/>
      </a:accent4>
      <a:accent5>
        <a:srgbClr val="6E6E6E"/>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7691</TotalTime>
  <Words>1236</Words>
  <Application>Microsoft Macintosh PowerPoint</Application>
  <PresentationFormat>On-screen Show (4:3)</PresentationFormat>
  <Paragraphs>186</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Partner  Program Guide</vt:lpstr>
      <vt:lpstr>PowerPoint Presentation</vt:lpstr>
      <vt:lpstr>Value</vt:lpstr>
      <vt:lpstr>Three partner levels </vt:lpstr>
      <vt:lpstr>PowerPoint Presentation</vt:lpstr>
      <vt:lpstr>PowerPoint Presentation</vt:lpstr>
      <vt:lpstr>Vergic Academy</vt:lpstr>
      <vt:lpstr>PowerPoint Presentation</vt:lpstr>
      <vt:lpstr>Program Requirements </vt:lpstr>
      <vt:lpstr>PowerPoint Presentation</vt:lpstr>
      <vt:lpstr>PowerPoint Presentation</vt:lpstr>
      <vt:lpstr>PowerPoint Presentation</vt:lpstr>
      <vt:lpstr>Pre-sales/support/Customer Experience training &amp; Certification </vt:lpstr>
      <vt:lpstr>PowerPoint Presentation</vt:lpstr>
      <vt:lpstr>Sales training &amp; Certification</vt:lpstr>
      <vt:lpstr>PowerPoint Presentation</vt:lpstr>
      <vt:lpstr>PowerPoint Presentation</vt:lpstr>
      <vt:lpstr>Vergic Customer Experience partner </vt:lpstr>
      <vt:lpstr>Demo account</vt:lpstr>
      <vt:lpstr>Forecasting</vt:lpstr>
      <vt:lpstr>PowerPoint Presentation</vt:lpstr>
      <vt:lpstr>PowerPoint Presentation</vt:lpstr>
      <vt:lpstr>Vergic Partner Portal</vt:lpstr>
      <vt:lpstr>End user data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Project Review Powerpoint Presentation</dc:title>
  <cp:lastModifiedBy>Stellan Kristiansson</cp:lastModifiedBy>
  <cp:revision>249</cp:revision>
  <dcterms:created xsi:type="dcterms:W3CDTF">2011-12-10T01:15:11Z</dcterms:created>
  <dcterms:modified xsi:type="dcterms:W3CDTF">2014-11-26T13:33:08Z</dcterms:modified>
</cp:coreProperties>
</file>