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256" r:id="rId5"/>
    <p:sldId id="257" r:id="rId6"/>
    <p:sldId id="267" r:id="rId7"/>
    <p:sldId id="268" r:id="rId8"/>
    <p:sldId id="269" r:id="rId9"/>
    <p:sldId id="270" r:id="rId10"/>
    <p:sldId id="271" r:id="rId11"/>
    <p:sldId id="272" r:id="rId12"/>
    <p:sldId id="273" r:id="rId1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1E90"/>
    <a:srgbClr val="E6007A"/>
    <a:srgbClr val="D2006E"/>
    <a:srgbClr val="680036"/>
    <a:srgbClr val="7E0042"/>
    <a:srgbClr val="FF61B4"/>
    <a:srgbClr val="009ED6"/>
    <a:srgbClr val="7DD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45" autoAdjust="0"/>
    <p:restoredTop sz="86376" autoAdjust="0"/>
  </p:normalViewPr>
  <p:slideViewPr>
    <p:cSldViewPr>
      <p:cViewPr>
        <p:scale>
          <a:sx n="108" d="100"/>
          <a:sy n="108" d="100"/>
        </p:scale>
        <p:origin x="-56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notesViewPr>
    <p:cSldViewPr>
      <p:cViewPr varScale="1">
        <p:scale>
          <a:sx n="53" d="100"/>
          <a:sy n="53" d="100"/>
        </p:scale>
        <p:origin x="-29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JM"/>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54C7EBFF-0816-5945-B3C1-4BE13FE95A53}" type="datetimeFigureOut">
              <a:rPr lang="en-JM"/>
              <a:pPr>
                <a:defRPr/>
              </a:pPr>
              <a:t>20/03/15</a:t>
            </a:fld>
            <a:endParaRPr lang="en-JM"/>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JM"/>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D27AFDD-2505-1E4E-97AB-E12966E53A36}" type="slidenum">
              <a:rPr lang="en-JM"/>
              <a:pPr>
                <a:defRPr/>
              </a:pPr>
              <a:t>‹#›</a:t>
            </a:fld>
            <a:endParaRPr lang="en-JM"/>
          </a:p>
        </p:txBody>
      </p:sp>
    </p:spTree>
    <p:extLst>
      <p:ext uri="{BB962C8B-B14F-4D97-AF65-F5344CB8AC3E}">
        <p14:creationId xmlns:p14="http://schemas.microsoft.com/office/powerpoint/2010/main" val="7921059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JM"/>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0775A983-D461-7045-AA5E-1AD6D6FC17BB}" type="datetimeFigureOut">
              <a:rPr lang="en-JM"/>
              <a:pPr>
                <a:defRPr/>
              </a:pPr>
              <a:t>20/03/15</a:t>
            </a:fld>
            <a:endParaRPr lang="en-JM"/>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JM"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JM"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JM"/>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5E73DCF2-CCE5-5545-9408-03C36B8C4FD2}" type="slidenum">
              <a:rPr lang="en-JM"/>
              <a:pPr>
                <a:defRPr/>
              </a:pPr>
              <a:t>‹#›</a:t>
            </a:fld>
            <a:endParaRPr lang="en-JM"/>
          </a:p>
        </p:txBody>
      </p:sp>
    </p:spTree>
    <p:extLst>
      <p:ext uri="{BB962C8B-B14F-4D97-AF65-F5344CB8AC3E}">
        <p14:creationId xmlns:p14="http://schemas.microsoft.com/office/powerpoint/2010/main" val="34427368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risk your facing mixing needs analysis</a:t>
            </a:r>
            <a:r>
              <a:rPr lang="en-US" baseline="0" dirty="0" smtClean="0"/>
              <a:t> and demo is that you wont be able to find the explicit needs to build the case on. Better to round of and show the 2 Vergic movies and then schedule a full demo!</a:t>
            </a:r>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7</a:t>
            </a:fld>
            <a:endParaRPr lang="en-JM"/>
          </a:p>
        </p:txBody>
      </p:sp>
    </p:spTree>
    <p:extLst>
      <p:ext uri="{BB962C8B-B14F-4D97-AF65-F5344CB8AC3E}">
        <p14:creationId xmlns:p14="http://schemas.microsoft.com/office/powerpoint/2010/main" val="371260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endParaRPr lang="sv-SE" dirty="0">
              <a:latin typeface="Calibri" charset="0"/>
            </a:endParaRPr>
          </a:p>
        </p:txBody>
      </p:sp>
      <p:sp>
        <p:nvSpPr>
          <p:cNvPr id="77827"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1097E0-4F5D-1F44-B4FF-1098A7D83FA0}" type="slidenum">
              <a:rPr lang="sv-SE" sz="1200">
                <a:solidFill>
                  <a:srgbClr val="000000"/>
                </a:solidFill>
                <a:latin typeface="Arial" charset="0"/>
                <a:cs typeface="Arial" charset="0"/>
              </a:rPr>
              <a:pPr eaLnBrk="1" hangingPunct="1"/>
              <a:t>8</a:t>
            </a:fld>
            <a:endParaRPr lang="sv-SE" sz="1200">
              <a:solidFill>
                <a:srgbClr val="000000"/>
              </a:solidFill>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6"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r>
              <a:rPr lang="en-GB" noProof="0" dirty="0" smtClean="0">
                <a:latin typeface="Calibri" charset="0"/>
              </a:rPr>
              <a:t>Let the interest</a:t>
            </a:r>
            <a:r>
              <a:rPr lang="en-GB" baseline="0" noProof="0" dirty="0" smtClean="0">
                <a:latin typeface="Calibri" charset="0"/>
              </a:rPr>
              <a:t> matrix Stay on the screen when asking questions and use it as support to your discussion</a:t>
            </a:r>
            <a:endParaRPr lang="en-GB" noProof="0" dirty="0">
              <a:latin typeface="Calibri" charset="0"/>
            </a:endParaRPr>
          </a:p>
        </p:txBody>
      </p:sp>
      <p:sp>
        <p:nvSpPr>
          <p:cNvPr id="77827"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B11097E0-4F5D-1F44-B4FF-1098A7D83FA0}" type="slidenum">
              <a:rPr lang="sv-SE" sz="1200">
                <a:solidFill>
                  <a:srgbClr val="000000"/>
                </a:solidFill>
                <a:latin typeface="Arial" charset="0"/>
                <a:cs typeface="Arial" charset="0"/>
              </a:rPr>
              <a:pPr eaLnBrk="1" hangingPunct="1"/>
              <a:t>9</a:t>
            </a:fld>
            <a:endParaRPr lang="sv-SE" sz="1200">
              <a:solidFill>
                <a:srgbClr val="000000"/>
              </a:solidFill>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23" Type="http://schemas.openxmlformats.org/officeDocument/2006/relationships/image" Target="../media/image27.png"/><Relationship Id="rId24" Type="http://schemas.openxmlformats.org/officeDocument/2006/relationships/image" Target="../media/image28.png"/><Relationship Id="rId25" Type="http://schemas.openxmlformats.org/officeDocument/2006/relationships/image" Target="../media/image29.png"/><Relationship Id="rId26" Type="http://schemas.openxmlformats.org/officeDocument/2006/relationships/image" Target="../media/image30.png"/><Relationship Id="rId27" Type="http://schemas.openxmlformats.org/officeDocument/2006/relationships/image" Target="../media/image31.png"/><Relationship Id="rId28" Type="http://schemas.openxmlformats.org/officeDocument/2006/relationships/image" Target="../media/image32.png"/><Relationship Id="rId29" Type="http://schemas.openxmlformats.org/officeDocument/2006/relationships/image" Target="../media/image33.png"/><Relationship Id="rId30" Type="http://schemas.openxmlformats.org/officeDocument/2006/relationships/image" Target="../media/image34.png"/><Relationship Id="rId31" Type="http://schemas.openxmlformats.org/officeDocument/2006/relationships/image" Target="../media/image35.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Tree>
    <p:extLst>
      <p:ext uri="{BB962C8B-B14F-4D97-AF65-F5344CB8AC3E}">
        <p14:creationId xmlns:p14="http://schemas.microsoft.com/office/powerpoint/2010/main" val="164639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05878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435373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2743200" y="0"/>
            <a:ext cx="64008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3581400" y="19050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3581400" y="34290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705383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sz="half" idx="1"/>
          </p:nvPr>
        </p:nvSpPr>
        <p:spPr>
          <a:xfrm>
            <a:off x="457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Content Placeholder 3"/>
          <p:cNvSpPr>
            <a:spLocks noGrp="1"/>
          </p:cNvSpPr>
          <p:nvPr>
            <p:ph sz="half" idx="2"/>
          </p:nvPr>
        </p:nvSpPr>
        <p:spPr>
          <a:xfrm>
            <a:off x="4648200" y="1600201"/>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202523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sz="half" idx="1"/>
          </p:nvPr>
        </p:nvSpPr>
        <p:spPr>
          <a:xfrm>
            <a:off x="457200" y="2362201"/>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JM" dirty="0"/>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Tree>
    <p:extLst>
      <p:ext uri="{BB962C8B-B14F-4D97-AF65-F5344CB8AC3E}">
        <p14:creationId xmlns:p14="http://schemas.microsoft.com/office/powerpoint/2010/main" val="434563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533400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a typeface="+mn-ea"/>
              <a:cs typeface="+mn-cs"/>
            </a:endParaRPr>
          </a:p>
        </p:txBody>
      </p:sp>
      <p:sp>
        <p:nvSpPr>
          <p:cNvPr id="7" name="Ellipse 98"/>
          <p:cNvSpPr/>
          <p:nvPr userDrawn="1"/>
        </p:nvSpPr>
        <p:spPr bwMode="auto">
          <a:xfrm>
            <a:off x="685800" y="5257800"/>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600" y="2514600"/>
            <a:ext cx="3886200" cy="2914650"/>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Tree>
    <p:extLst>
      <p:ext uri="{BB962C8B-B14F-4D97-AF65-F5344CB8AC3E}">
        <p14:creationId xmlns:p14="http://schemas.microsoft.com/office/powerpoint/2010/main" val="3704143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Tree>
    <p:extLst>
      <p:ext uri="{BB962C8B-B14F-4D97-AF65-F5344CB8AC3E}">
        <p14:creationId xmlns:p14="http://schemas.microsoft.com/office/powerpoint/2010/main" val="3789421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5303907"/>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Calibri" pitchFamily="-111" charset="0"/>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Tree>
    <p:extLst>
      <p:ext uri="{BB962C8B-B14F-4D97-AF65-F5344CB8AC3E}">
        <p14:creationId xmlns:p14="http://schemas.microsoft.com/office/powerpoint/2010/main" val="3717613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JM"/>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normAutofit/>
          </a:bodyPr>
          <a:lstStyle>
            <a:lvl1pPr>
              <a:defRPr sz="1600" b="0" i="0">
                <a:latin typeface="+mn-lt"/>
                <a:cs typeface="Neo Tech Std Light"/>
              </a:defRPr>
            </a:lvl1pPr>
            <a:lvl2pPr>
              <a:defRPr sz="1600" b="0" i="0">
                <a:latin typeface="+mn-lt"/>
                <a:cs typeface="Neo Tech Std Light"/>
              </a:defRPr>
            </a:lvl2pPr>
            <a:lvl3pPr>
              <a:defRPr sz="1600" b="0" i="0">
                <a:latin typeface="+mn-lt"/>
                <a:cs typeface="Neo Tech Std Light"/>
              </a:defRPr>
            </a:lvl3pPr>
            <a:lvl4pPr>
              <a:defRPr sz="1600" b="0" i="0">
                <a:latin typeface="+mn-lt"/>
                <a:cs typeface="Neo Tech Std Light"/>
              </a:defRPr>
            </a:lvl4pPr>
            <a:lvl5pPr>
              <a:defRPr sz="1600" b="0" i="0">
                <a:latin typeface="+mn-lt"/>
                <a:cs typeface="Neo Tech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1800" b="0" i="0">
                <a:solidFill>
                  <a:srgbClr val="961E90"/>
                </a:solidFill>
                <a:latin typeface="Neo Tech Std Light"/>
                <a:cs typeface="Neo Tech Std Ligh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normAutofit/>
          </a:bodyPr>
          <a:lstStyle>
            <a:lvl1pPr>
              <a:defRPr sz="1600" b="0" i="0">
                <a:latin typeface="+mn-lt"/>
                <a:cs typeface="Neo Tech Std Light"/>
              </a:defRPr>
            </a:lvl1pPr>
            <a:lvl2pPr>
              <a:defRPr sz="1600" b="0" i="0">
                <a:latin typeface="+mn-lt"/>
                <a:cs typeface="Neo Tech Std Light"/>
              </a:defRPr>
            </a:lvl2pPr>
            <a:lvl3pPr>
              <a:defRPr sz="1600" b="0" i="0">
                <a:latin typeface="+mn-lt"/>
                <a:cs typeface="Neo Tech Std Light"/>
              </a:defRPr>
            </a:lvl3pPr>
            <a:lvl4pPr>
              <a:defRPr sz="1600" b="0" i="0">
                <a:latin typeface="+mn-lt"/>
                <a:cs typeface="Neo Tech Std Light"/>
              </a:defRPr>
            </a:lvl4pPr>
            <a:lvl5pPr>
              <a:defRPr sz="1600" b="0" i="0">
                <a:latin typeface="+mn-lt"/>
                <a:cs typeface="Neo Tech Std Light"/>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Tree>
    <p:extLst>
      <p:ext uri="{BB962C8B-B14F-4D97-AF65-F5344CB8AC3E}">
        <p14:creationId xmlns:p14="http://schemas.microsoft.com/office/powerpoint/2010/main" val="4231207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mn-lt"/>
                <a:cs typeface="Neo Tech Std Light"/>
              </a:defRPr>
            </a:lvl1pPr>
            <a:lvl2pPr>
              <a:defRPr sz="1600"/>
            </a:lvl2pPr>
            <a:lvl3pPr>
              <a:defRPr sz="1600"/>
            </a:lvl3pPr>
            <a:lvl4pPr>
              <a:defRPr sz="1600"/>
            </a:lvl4pPr>
            <a:lvl5pPr>
              <a:defRPr sz="1600"/>
            </a:lvl5pPr>
          </a:lstStyle>
          <a:p>
            <a:pPr lvl="0"/>
            <a:endParaRPr lang="en-JM" dirty="0"/>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Neo Tech Std Light"/>
                <a:cs typeface="Neo Tech Std Light"/>
              </a:defRPr>
            </a:lvl1pPr>
            <a:lvl2pPr>
              <a:defRPr sz="1800"/>
            </a:lvl2pPr>
            <a:lvl3pPr>
              <a:defRPr sz="1800"/>
            </a:lvl3pPr>
            <a:lvl4pPr>
              <a:defRPr sz="1800"/>
            </a:lvl4pPr>
            <a:lvl5pPr>
              <a:defRPr sz="1800"/>
            </a:lvl5pPr>
          </a:lstStyle>
          <a:p>
            <a:pPr lvl="0"/>
            <a:endParaRPr lang="en-JM" dirty="0"/>
          </a:p>
        </p:txBody>
      </p:sp>
    </p:spTree>
    <p:extLst>
      <p:ext uri="{BB962C8B-B14F-4D97-AF65-F5344CB8AC3E}">
        <p14:creationId xmlns:p14="http://schemas.microsoft.com/office/powerpoint/2010/main" val="113695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8842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2540665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mn-lt"/>
                <a:cs typeface="Neo Tech Std Light"/>
              </a:defRPr>
            </a:lvl1pPr>
          </a:lstStyle>
          <a:p>
            <a:pPr lvl="0"/>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mn-lt"/>
                <a:cs typeface="Neo Tech Std Light"/>
              </a:defRPr>
            </a:lvl1pPr>
          </a:lstStyle>
          <a:p>
            <a:pPr lvl="0"/>
            <a:endParaRPr lang="en-JM" noProof="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mn-lt"/>
                <a:cs typeface="Neo Tech Std Light"/>
              </a:defRPr>
            </a:lvl1pPr>
          </a:lstStyle>
          <a:p>
            <a:pPr lvl="0"/>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mn-lt"/>
                <a:cs typeface="Neo Tech Std Light"/>
              </a:defRPr>
            </a:lvl1pPr>
          </a:lstStyle>
          <a:p>
            <a:pPr lvl="0"/>
            <a:endParaRPr lang="en-JM" dirty="0"/>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mn-lt"/>
                <a:cs typeface="Neo Tech Std Light"/>
              </a:defRPr>
            </a:lvl1pPr>
          </a:lstStyle>
          <a:p>
            <a:pPr lvl="0"/>
            <a:endParaRPr lang="en-JM" dirty="0"/>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mn-lt"/>
                <a:cs typeface="Neo Tech Std Light"/>
              </a:defRPr>
            </a:lvl1pPr>
          </a:lstStyle>
          <a:p>
            <a:pPr lvl="0"/>
            <a:endParaRPr lang="en-JM" dirty="0"/>
          </a:p>
        </p:txBody>
      </p:sp>
    </p:spTree>
    <p:extLst>
      <p:ext uri="{BB962C8B-B14F-4D97-AF65-F5344CB8AC3E}">
        <p14:creationId xmlns:p14="http://schemas.microsoft.com/office/powerpoint/2010/main" val="1989860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88"/>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grpSp>
      <p:grpSp>
        <p:nvGrpSpPr>
          <p:cNvPr id="19" name="Group 32"/>
          <p:cNvGrpSpPr>
            <a:grpSpLocks/>
          </p:cNvGrpSpPr>
          <p:nvPr userDrawn="1"/>
        </p:nvGrpSpPr>
        <p:grpSpPr bwMode="auto">
          <a:xfrm>
            <a:off x="3124200" y="5310188"/>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grpSp>
      <p:grpSp>
        <p:nvGrpSpPr>
          <p:cNvPr id="24" name="Group 35"/>
          <p:cNvGrpSpPr>
            <a:grpSpLocks/>
          </p:cNvGrpSpPr>
          <p:nvPr userDrawn="1"/>
        </p:nvGrpSpPr>
        <p:grpSpPr bwMode="auto">
          <a:xfrm>
            <a:off x="450850" y="5310188"/>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grpSp>
      <p:grpSp>
        <p:nvGrpSpPr>
          <p:cNvPr id="29" name="Group 38"/>
          <p:cNvGrpSpPr>
            <a:grpSpLocks/>
          </p:cNvGrpSpPr>
          <p:nvPr userDrawn="1"/>
        </p:nvGrpSpPr>
        <p:grpSpPr bwMode="auto">
          <a:xfrm>
            <a:off x="5784850" y="3024188"/>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grpSp>
      <p:grpSp>
        <p:nvGrpSpPr>
          <p:cNvPr id="35" name="Group 41"/>
          <p:cNvGrpSpPr>
            <a:grpSpLocks/>
          </p:cNvGrpSpPr>
          <p:nvPr userDrawn="1"/>
        </p:nvGrpSpPr>
        <p:grpSpPr bwMode="auto">
          <a:xfrm>
            <a:off x="3194050" y="3024188"/>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grpSp>
      <p:grpSp>
        <p:nvGrpSpPr>
          <p:cNvPr id="40" name="Group 44"/>
          <p:cNvGrpSpPr>
            <a:grpSpLocks/>
          </p:cNvGrpSpPr>
          <p:nvPr userDrawn="1"/>
        </p:nvGrpSpPr>
        <p:grpSpPr bwMode="auto">
          <a:xfrm>
            <a:off x="441325" y="3024188"/>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a:solidFill>
                  <a:srgbClr val="FFFFFF"/>
                </a:solidFill>
                <a:latin typeface="+mn-lt"/>
                <a:ea typeface="+mn-ea"/>
                <a:cs typeface="Neo Tech Std Light"/>
              </a:endParaRPr>
            </a:p>
          </p:txBody>
        </p:sp>
      </p:grpSp>
      <p:sp>
        <p:nvSpPr>
          <p:cNvPr id="2" name="Title 1"/>
          <p:cNvSpPr>
            <a:spLocks noGrp="1"/>
          </p:cNvSpPr>
          <p:nvPr>
            <p:ph type="title"/>
          </p:nvPr>
        </p:nvSpPr>
        <p:spPr/>
        <p:txBody>
          <a:bodyPr/>
          <a:lstStyle/>
          <a:p>
            <a:r>
              <a:rPr lang="en-US"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mn-lt"/>
                <a:cs typeface="Neo Tech Std Light"/>
              </a:defRPr>
            </a:lvl1pPr>
          </a:lstStyle>
          <a:p>
            <a:pPr lvl="0"/>
            <a:endParaRPr lang="en-JM" dirty="0"/>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mn-lt"/>
                <a:cs typeface="Neo Tech Std Light"/>
              </a:defRPr>
            </a:lvl1pPr>
          </a:lstStyle>
          <a:p>
            <a:pPr lvl="0"/>
            <a:endParaRPr lang="en-JM" noProof="0" dirty="0"/>
          </a:p>
        </p:txBody>
      </p:sp>
    </p:spTree>
    <p:extLst>
      <p:ext uri="{BB962C8B-B14F-4D97-AF65-F5344CB8AC3E}">
        <p14:creationId xmlns:p14="http://schemas.microsoft.com/office/powerpoint/2010/main" val="3322235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latin typeface="Neo Tech Std Light"/>
              <a:cs typeface="Neo Tech Std Light"/>
            </a:endParaRPr>
          </a:p>
        </p:txBody>
      </p:sp>
      <p:sp>
        <p:nvSpPr>
          <p:cNvPr id="16" name="Rectangle 15"/>
          <p:cNvSpPr/>
          <p:nvPr userDrawn="1"/>
        </p:nvSpPr>
        <p:spPr>
          <a:xfrm>
            <a:off x="26670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latin typeface="Neo Tech Std Light"/>
              <a:cs typeface="Neo Tech Std Light"/>
            </a:endParaRPr>
          </a:p>
        </p:txBody>
      </p:sp>
      <p:sp>
        <p:nvSpPr>
          <p:cNvPr id="17" name="Rectangle 16"/>
          <p:cNvSpPr/>
          <p:nvPr userDrawn="1"/>
        </p:nvSpPr>
        <p:spPr>
          <a:xfrm>
            <a:off x="48006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latin typeface="Neo Tech Std Light"/>
              <a:cs typeface="Neo Tech Std Light"/>
            </a:endParaRPr>
          </a:p>
        </p:txBody>
      </p:sp>
      <p:sp>
        <p:nvSpPr>
          <p:cNvPr id="18" name="Rectangle 17"/>
          <p:cNvSpPr/>
          <p:nvPr userDrawn="1"/>
        </p:nvSpPr>
        <p:spPr>
          <a:xfrm>
            <a:off x="6942138"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a:latin typeface="Neo Tech Std Light"/>
              <a:cs typeface="Neo Tech Std Light"/>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6" name="Picture Placeholder 18"/>
          <p:cNvSpPr>
            <a:spLocks noGrp="1" noChangeAspect="1"/>
          </p:cNvSpPr>
          <p:nvPr>
            <p:ph type="pic" sz="quarter" idx="16"/>
          </p:nvPr>
        </p:nvSpPr>
        <p:spPr>
          <a:xfrm>
            <a:off x="26670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28" name="Picture Placeholder 18"/>
          <p:cNvSpPr>
            <a:spLocks noGrp="1" noChangeAspect="1"/>
          </p:cNvSpPr>
          <p:nvPr>
            <p:ph type="pic" sz="quarter" idx="17"/>
          </p:nvPr>
        </p:nvSpPr>
        <p:spPr>
          <a:xfrm>
            <a:off x="4800600"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13" name="Picture Placeholder 18"/>
          <p:cNvSpPr>
            <a:spLocks noGrp="1" noChangeAspect="1"/>
          </p:cNvSpPr>
          <p:nvPr>
            <p:ph type="pic" sz="quarter" idx="21"/>
          </p:nvPr>
        </p:nvSpPr>
        <p:spPr>
          <a:xfrm>
            <a:off x="6970782" y="1752598"/>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Neo Tech Std Light"/>
                <a:cs typeface="Neo Tech Std Light"/>
              </a:defRPr>
            </a:lvl1pPr>
          </a:lstStyle>
          <a:p>
            <a:pPr lvl="0"/>
            <a:endParaRPr lang="en-JM" noProof="0"/>
          </a:p>
        </p:txBody>
      </p:sp>
      <p:sp>
        <p:nvSpPr>
          <p:cNvPr id="4" name="Text Placeholder 3"/>
          <p:cNvSpPr>
            <a:spLocks noGrp="1"/>
          </p:cNvSpPr>
          <p:nvPr>
            <p:ph type="body" sz="quarter" idx="22"/>
          </p:nvPr>
        </p:nvSpPr>
        <p:spPr>
          <a:xfrm>
            <a:off x="2582863" y="3947340"/>
            <a:ext cx="1744663" cy="1493838"/>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20" name="Text Placeholder 3"/>
          <p:cNvSpPr>
            <a:spLocks noGrp="1"/>
          </p:cNvSpPr>
          <p:nvPr>
            <p:ph type="body" sz="quarter" idx="23"/>
          </p:nvPr>
        </p:nvSpPr>
        <p:spPr>
          <a:xfrm>
            <a:off x="4716463" y="3962400"/>
            <a:ext cx="1744663" cy="1493838"/>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21" name="Text Placeholder 3"/>
          <p:cNvSpPr>
            <a:spLocks noGrp="1"/>
          </p:cNvSpPr>
          <p:nvPr>
            <p:ph type="body" sz="quarter" idx="24"/>
          </p:nvPr>
        </p:nvSpPr>
        <p:spPr>
          <a:xfrm>
            <a:off x="6865937" y="3962400"/>
            <a:ext cx="1744663" cy="1493838"/>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22" name="Text Placeholder 3"/>
          <p:cNvSpPr>
            <a:spLocks noGrp="1"/>
          </p:cNvSpPr>
          <p:nvPr>
            <p:ph type="body" sz="quarter" idx="25"/>
          </p:nvPr>
        </p:nvSpPr>
        <p:spPr>
          <a:xfrm>
            <a:off x="465137" y="3962400"/>
            <a:ext cx="1744663" cy="1493838"/>
          </a:xfrm>
        </p:spPr>
        <p:txBody>
          <a:bodyPr>
            <a:noAutofit/>
          </a:bodyPr>
          <a:lstStyle>
            <a:lvl1pPr marL="0" indent="0">
              <a:spcBef>
                <a:spcPts val="0"/>
              </a:spcBef>
              <a:buFontTx/>
              <a:buNone/>
              <a:defRPr sz="1300" b="0" i="0">
                <a:latin typeface="+mn-l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6"/>
          <p:cNvSpPr>
            <a:spLocks noGrp="1"/>
          </p:cNvSpPr>
          <p:nvPr>
            <p:ph type="body" sz="quarter" idx="26"/>
          </p:nvPr>
        </p:nvSpPr>
        <p:spPr>
          <a:xfrm>
            <a:off x="579118"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2" name="Text Placeholder 6"/>
          <p:cNvSpPr>
            <a:spLocks noGrp="1"/>
          </p:cNvSpPr>
          <p:nvPr>
            <p:ph type="body" sz="quarter" idx="27"/>
          </p:nvPr>
        </p:nvSpPr>
        <p:spPr>
          <a:xfrm>
            <a:off x="2712719"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4" name="Text Placeholder 6"/>
          <p:cNvSpPr>
            <a:spLocks noGrp="1"/>
          </p:cNvSpPr>
          <p:nvPr>
            <p:ph type="body" sz="quarter" idx="28"/>
          </p:nvPr>
        </p:nvSpPr>
        <p:spPr>
          <a:xfrm>
            <a:off x="4846318"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6" name="Text Placeholder 6"/>
          <p:cNvSpPr>
            <a:spLocks noGrp="1"/>
          </p:cNvSpPr>
          <p:nvPr>
            <p:ph type="body" sz="quarter" idx="29"/>
          </p:nvPr>
        </p:nvSpPr>
        <p:spPr>
          <a:xfrm>
            <a:off x="6987855" y="3306763"/>
            <a:ext cx="1554481" cy="503237"/>
          </a:xfrm>
        </p:spPr>
        <p:txBody>
          <a:bodyPr>
            <a:normAutofit/>
          </a:bodyPr>
          <a:lstStyle>
            <a:lvl1pPr marL="0" indent="0">
              <a:spcBef>
                <a:spcPts val="0"/>
              </a:spcBef>
              <a:buFontTx/>
              <a:buNone/>
              <a:defRPr sz="1400" b="0" i="0">
                <a:latin typeface="Neo Tech Std Light"/>
                <a:cs typeface="Neo Tech Std Light"/>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Tree>
    <p:extLst>
      <p:ext uri="{BB962C8B-B14F-4D97-AF65-F5344CB8AC3E}">
        <p14:creationId xmlns:p14="http://schemas.microsoft.com/office/powerpoint/2010/main" val="2595103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8" name="Slide Number Placeholder 5"/>
          <p:cNvSpPr>
            <a:spLocks noGrp="1"/>
          </p:cNvSpPr>
          <p:nvPr>
            <p:ph type="sldNum" sz="quarter" idx="17"/>
          </p:nvPr>
        </p:nvSpPr>
        <p:spPr>
          <a:xfrm>
            <a:off x="8077200" y="0"/>
            <a:ext cx="585787" cy="365125"/>
          </a:xfrm>
          <a:prstGeom prst="rect">
            <a:avLst/>
          </a:prstGeom>
        </p:spPr>
        <p:txBody>
          <a:bodyPr/>
          <a:lstStyle>
            <a:lvl1pPr>
              <a:defRPr/>
            </a:lvl1pPr>
          </a:lstStyle>
          <a:p>
            <a:pPr>
              <a:defRPr/>
            </a:pPr>
            <a:fld id="{A449D799-D360-914E-8477-0455C9E2E6D4}" type="slidenum">
              <a:rPr lang="en-JM"/>
              <a:pPr>
                <a:defRPr/>
              </a:pPr>
              <a:t>‹#›</a:t>
            </a:fld>
            <a:endParaRPr lang="en-JM"/>
          </a:p>
        </p:txBody>
      </p:sp>
    </p:spTree>
    <p:extLst>
      <p:ext uri="{BB962C8B-B14F-4D97-AF65-F5344CB8AC3E}">
        <p14:creationId xmlns:p14="http://schemas.microsoft.com/office/powerpoint/2010/main" val="3518237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2258854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1940330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470588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46225"/>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04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19850" y="1524000"/>
            <a:ext cx="1962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Tree>
    <p:extLst>
      <p:ext uri="{BB962C8B-B14F-4D97-AF65-F5344CB8AC3E}">
        <p14:creationId xmlns:p14="http://schemas.microsoft.com/office/powerpoint/2010/main" val="2800970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endParaRPr lang="en-JM" noProof="0"/>
          </a:p>
        </p:txBody>
      </p:sp>
      <p:sp>
        <p:nvSpPr>
          <p:cNvPr id="6" name="Text Placeholder 3"/>
          <p:cNvSpPr>
            <a:spLocks noGrp="1"/>
          </p:cNvSpPr>
          <p:nvPr>
            <p:ph type="body" sz="quarter" idx="24"/>
          </p:nvPr>
        </p:nvSpPr>
        <p:spPr>
          <a:xfrm>
            <a:off x="6659882" y="3017837"/>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8" name="Text Placeholder 3"/>
          <p:cNvSpPr>
            <a:spLocks noGrp="1"/>
          </p:cNvSpPr>
          <p:nvPr>
            <p:ph type="body" sz="quarter" idx="25"/>
          </p:nvPr>
        </p:nvSpPr>
        <p:spPr>
          <a:xfrm>
            <a:off x="6659498" y="2081760"/>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361271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US" dirty="0"/>
          </a:p>
        </p:txBody>
      </p:sp>
    </p:spTree>
    <p:extLst>
      <p:ext uri="{BB962C8B-B14F-4D97-AF65-F5344CB8AC3E}">
        <p14:creationId xmlns:p14="http://schemas.microsoft.com/office/powerpoint/2010/main" val="8973866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3400" y="2057400"/>
            <a:ext cx="3925888"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37"/>
            <a:ext cx="3429000" cy="1960213"/>
          </a:xfrm>
        </p:spPr>
        <p:txBody>
          <a:bodyPr/>
          <a:lstStyle/>
          <a:p>
            <a:pPr lvl="0"/>
            <a:endParaRPr lang="en-JM" noProof="0"/>
          </a:p>
        </p:txBody>
      </p:sp>
      <p:sp>
        <p:nvSpPr>
          <p:cNvPr id="6" name="Text Placeholder 3"/>
          <p:cNvSpPr>
            <a:spLocks noGrp="1"/>
          </p:cNvSpPr>
          <p:nvPr>
            <p:ph type="body" sz="quarter" idx="24"/>
          </p:nvPr>
        </p:nvSpPr>
        <p:spPr>
          <a:xfrm>
            <a:off x="1143000" y="3200400"/>
            <a:ext cx="1744663" cy="1493838"/>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
        <p:nvSpPr>
          <p:cNvPr id="7" name="Text Placeholder 3"/>
          <p:cNvSpPr>
            <a:spLocks noGrp="1"/>
          </p:cNvSpPr>
          <p:nvPr>
            <p:ph type="body" sz="quarter" idx="25"/>
          </p:nvPr>
        </p:nvSpPr>
        <p:spPr>
          <a:xfrm>
            <a:off x="1142616" y="2264323"/>
            <a:ext cx="1744663" cy="762000"/>
          </a:xfrm>
        </p:spPr>
        <p:txBody>
          <a:bodyPr>
            <a:noAutofit/>
          </a:bodyPr>
          <a:lstStyle>
            <a:lvl1pPr marL="0" indent="0">
              <a:spcBef>
                <a:spcPts val="0"/>
              </a:spcBef>
              <a:buFontTx/>
              <a:buNone/>
              <a:defRPr sz="1300" b="0" i="0">
                <a:latin typeface="Neo Tech Std Light"/>
                <a:cs typeface="Neo Tech Std Light"/>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24538489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 name="Picture 14" descr="no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42275669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795463"/>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4" name="Cloud 3"/>
          <p:cNvSpPr/>
          <p:nvPr userDrawn="1"/>
        </p:nvSpPr>
        <p:spPr>
          <a:xfrm flipH="1">
            <a:off x="4332288" y="2227263"/>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5" name="Cloud 4"/>
          <p:cNvSpPr/>
          <p:nvPr userDrawn="1"/>
        </p:nvSpPr>
        <p:spPr>
          <a:xfrm>
            <a:off x="5556250" y="1763713"/>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6" name="TextBox 16"/>
          <p:cNvSpPr txBox="1">
            <a:spLocks noChangeArrowheads="1"/>
          </p:cNvSpPr>
          <p:nvPr userDrawn="1"/>
        </p:nvSpPr>
        <p:spPr bwMode="auto">
          <a:xfrm>
            <a:off x="930275" y="4305300"/>
            <a:ext cx="23971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dirty="0" err="1" smtClean="0">
                <a:solidFill>
                  <a:srgbClr val="9B9B9B"/>
                </a:solidFill>
                <a:latin typeface="+mn-lt"/>
                <a:ea typeface="Brixton" charset="0"/>
              </a:rPr>
              <a:t>Raperiam</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eaque</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ipsa</a:t>
            </a:r>
            <a:r>
              <a:rPr lang="en-US" sz="1100" dirty="0" smtClean="0">
                <a:solidFill>
                  <a:srgbClr val="9B9B9B"/>
                </a:solidFill>
                <a:latin typeface="+mn-lt"/>
                <a:ea typeface="Brixton" charset="0"/>
              </a:rPr>
              <a:t> quae </a:t>
            </a:r>
            <a:r>
              <a:rPr lang="en-US" sz="1100" dirty="0" err="1" smtClean="0">
                <a:solidFill>
                  <a:srgbClr val="9B9B9B"/>
                </a:solidFill>
                <a:latin typeface="+mn-lt"/>
                <a:ea typeface="Brixton" charset="0"/>
              </a:rPr>
              <a:t>ab</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illo</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inventore</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veritatis</a:t>
            </a:r>
            <a:r>
              <a:rPr lang="en-US" sz="1100" dirty="0" smtClean="0">
                <a:solidFill>
                  <a:srgbClr val="9B9B9B"/>
                </a:solidFill>
                <a:latin typeface="+mn-lt"/>
                <a:ea typeface="Brixton" charset="0"/>
              </a:rPr>
              <a:t> et quasi </a:t>
            </a:r>
            <a:r>
              <a:rPr lang="en-US" sz="1100" dirty="0" err="1" smtClean="0">
                <a:solidFill>
                  <a:srgbClr val="9B9B9B"/>
                </a:solidFill>
                <a:latin typeface="+mn-lt"/>
                <a:ea typeface="Brixton" charset="0"/>
              </a:rPr>
              <a:t>architecto</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beatae</a:t>
            </a:r>
            <a:r>
              <a:rPr lang="en-US" sz="1100" dirty="0" smtClean="0">
                <a:solidFill>
                  <a:srgbClr val="9B9B9B"/>
                </a:solidFill>
                <a:latin typeface="+mn-lt"/>
                <a:ea typeface="Brixton" charset="0"/>
              </a:rPr>
              <a:t> vitae dicta </a:t>
            </a:r>
            <a:r>
              <a:rPr lang="en-US" sz="1100" dirty="0" err="1" smtClean="0">
                <a:solidFill>
                  <a:srgbClr val="9B9B9B"/>
                </a:solidFill>
                <a:latin typeface="+mn-lt"/>
                <a:ea typeface="Brixton" charset="0"/>
              </a:rPr>
              <a:t>sunt</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explicabo</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Nemo</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enim</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ipsam</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voluptatem</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quia</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voluptas</a:t>
            </a:r>
            <a:r>
              <a:rPr lang="en-US" sz="1100" dirty="0" smtClean="0">
                <a:solidFill>
                  <a:srgbClr val="9B9B9B"/>
                </a:solidFill>
                <a:latin typeface="+mn-lt"/>
                <a:ea typeface="Brixton" charset="0"/>
              </a:rPr>
              <a:t> sit </a:t>
            </a:r>
            <a:r>
              <a:rPr lang="en-US" sz="1100" dirty="0" err="1" smtClean="0">
                <a:solidFill>
                  <a:srgbClr val="9B9B9B"/>
                </a:solidFill>
                <a:latin typeface="+mn-lt"/>
                <a:ea typeface="Brixton" charset="0"/>
              </a:rPr>
              <a:t>aspernatur</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aut</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odit</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aut</a:t>
            </a:r>
            <a:r>
              <a:rPr lang="en-US" sz="1100" dirty="0" smtClean="0">
                <a:solidFill>
                  <a:srgbClr val="9B9B9B"/>
                </a:solidFill>
                <a:latin typeface="+mn-lt"/>
                <a:ea typeface="Brixton" charset="0"/>
              </a:rPr>
              <a:t> fugit, </a:t>
            </a:r>
            <a:r>
              <a:rPr lang="en-US" sz="1100" dirty="0" err="1" smtClean="0">
                <a:solidFill>
                  <a:srgbClr val="9B9B9B"/>
                </a:solidFill>
                <a:latin typeface="+mn-lt"/>
                <a:ea typeface="Brixton" charset="0"/>
              </a:rPr>
              <a:t>sed</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quia</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consequuntur</a:t>
            </a:r>
            <a:r>
              <a:rPr lang="en-US" sz="1100" dirty="0" smtClean="0">
                <a:solidFill>
                  <a:srgbClr val="9B9B9B"/>
                </a:solidFill>
                <a:latin typeface="+mn-lt"/>
                <a:ea typeface="Brixton" charset="0"/>
              </a:rPr>
              <a:t> </a:t>
            </a:r>
            <a:r>
              <a:rPr lang="en-US" sz="1100" dirty="0" err="1" smtClean="0">
                <a:solidFill>
                  <a:srgbClr val="9B9B9B"/>
                </a:solidFill>
                <a:latin typeface="+mn-lt"/>
                <a:ea typeface="Brixton" charset="0"/>
              </a:rPr>
              <a:t>magni</a:t>
            </a:r>
            <a:r>
              <a:rPr lang="en-US" sz="1100" dirty="0" smtClean="0">
                <a:solidFill>
                  <a:srgbClr val="9B9B9B"/>
                </a:solidFill>
                <a:latin typeface="+mn-lt"/>
                <a:ea typeface="Brixton" charset="0"/>
              </a:rPr>
              <a:t>.</a:t>
            </a:r>
            <a:endParaRPr lang="bg-BG" sz="1100" dirty="0" smtClean="0">
              <a:solidFill>
                <a:srgbClr val="9B9B9B"/>
              </a:solidFill>
              <a:latin typeface="+mn-lt"/>
              <a:ea typeface="Brixton" charset="0"/>
            </a:endParaRPr>
          </a:p>
        </p:txBody>
      </p:sp>
      <p:sp>
        <p:nvSpPr>
          <p:cNvPr id="7" name="TextBox 6"/>
          <p:cNvSpPr txBox="1"/>
          <p:nvPr userDrawn="1"/>
        </p:nvSpPr>
        <p:spPr>
          <a:xfrm>
            <a:off x="3389313" y="3890963"/>
            <a:ext cx="2397125"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mn-lt"/>
                <a:cs typeface="Neo Tech Std Light"/>
              </a:rPr>
              <a:t>But perspiciatis unde omnis iste natus error sit voluptatem accusantium doloremque laudantium, totam rem aperiam, eaque ipsa quae ab illo inventore veritatis et quasi architecto beatae vitae dicta sunt explicabo. Nemo enim ipsam voluptatem quia voluptas sit aspernatur aut odsed quia consequuntur magni dolores eos qui ratione voluptatem sequi nesciu.</a:t>
            </a:r>
            <a:endParaRPr lang="bg-BG" sz="1100" smtClean="0">
              <a:solidFill>
                <a:srgbClr val="7F7F7F"/>
              </a:solidFill>
              <a:latin typeface="+mn-lt"/>
              <a:cs typeface="Neo Tech Std Light"/>
            </a:endParaRPr>
          </a:p>
        </p:txBody>
      </p:sp>
      <p:sp>
        <p:nvSpPr>
          <p:cNvPr id="8" name="TextBox 7"/>
          <p:cNvSpPr txBox="1"/>
          <p:nvPr userDrawn="1"/>
        </p:nvSpPr>
        <p:spPr>
          <a:xfrm>
            <a:off x="5848350" y="3890963"/>
            <a:ext cx="2395538" cy="1784350"/>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smtClean="0">
                <a:solidFill>
                  <a:srgbClr val="7F7F7F"/>
                </a:solidFill>
                <a:latin typeface="+mn-lt"/>
                <a:cs typeface="Neo Tech Std Light"/>
              </a:rPr>
              <a:t>Oiste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 eos qui ratione voluptatem sequi nesciunt.</a:t>
            </a:r>
            <a:endParaRPr lang="bg-BG" sz="1100" smtClean="0">
              <a:solidFill>
                <a:srgbClr val="7F7F7F"/>
              </a:solidFill>
              <a:latin typeface="+mn-lt"/>
              <a:cs typeface="Neo Tech Std Light"/>
            </a:endParaRPr>
          </a:p>
        </p:txBody>
      </p:sp>
      <p:sp>
        <p:nvSpPr>
          <p:cNvPr id="9" name="Rectangle 22"/>
          <p:cNvSpPr>
            <a:spLocks noChangeArrowheads="1"/>
          </p:cNvSpPr>
          <p:nvPr userDrawn="1"/>
        </p:nvSpPr>
        <p:spPr bwMode="auto">
          <a:xfrm>
            <a:off x="2881313" y="2105025"/>
            <a:ext cx="88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a:solidFill>
                  <a:schemeClr val="bg1"/>
                </a:solidFill>
                <a:latin typeface="Neo Tech Std Light" charset="0"/>
                <a:cs typeface="Neo Tech Std Light" charset="0"/>
              </a:rPr>
              <a:t>Cloud</a:t>
            </a:r>
            <a:endParaRPr lang="bg-BG" sz="2400">
              <a:latin typeface="Neo Tech Std Light" charset="0"/>
              <a:cs typeface="Neo Tech Std Light" charset="0"/>
            </a:endParaRPr>
          </a:p>
        </p:txBody>
      </p:sp>
      <p:sp>
        <p:nvSpPr>
          <p:cNvPr id="10" name="Rectangle 23"/>
          <p:cNvSpPr>
            <a:spLocks noChangeArrowheads="1"/>
          </p:cNvSpPr>
          <p:nvPr userDrawn="1"/>
        </p:nvSpPr>
        <p:spPr bwMode="auto">
          <a:xfrm>
            <a:off x="4618038" y="2436813"/>
            <a:ext cx="58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chemeClr val="bg1"/>
                </a:solidFill>
                <a:latin typeface="Neo Tech Std Light" charset="0"/>
                <a:cs typeface="Neo Tech Std Light" charset="0"/>
              </a:rPr>
              <a:t>VPS</a:t>
            </a:r>
            <a:endParaRPr lang="bg-BG">
              <a:latin typeface="Neo Tech Std Light" charset="0"/>
              <a:cs typeface="Neo Tech Std Light" charset="0"/>
            </a:endParaRPr>
          </a:p>
        </p:txBody>
      </p:sp>
      <p:sp>
        <p:nvSpPr>
          <p:cNvPr id="11" name="Rectangle 24"/>
          <p:cNvSpPr>
            <a:spLocks noChangeArrowheads="1"/>
          </p:cNvSpPr>
          <p:nvPr userDrawn="1"/>
        </p:nvSpPr>
        <p:spPr bwMode="auto">
          <a:xfrm>
            <a:off x="5795963" y="2027238"/>
            <a:ext cx="671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a:solidFill>
                  <a:schemeClr val="bg1"/>
                </a:solidFill>
                <a:latin typeface="Neo Tech Std Light" charset="0"/>
                <a:cs typeface="Neo Tech Std Light" charset="0"/>
              </a:rPr>
              <a:t>DNS</a:t>
            </a:r>
            <a:endParaRPr lang="bg-BG" sz="2000">
              <a:latin typeface="Neo Tech Std Light" charset="0"/>
              <a:cs typeface="Neo Tech Std Light" charset="0"/>
            </a:endParaRPr>
          </a:p>
        </p:txBody>
      </p:sp>
      <p:sp>
        <p:nvSpPr>
          <p:cNvPr id="12" name="Freeform 11"/>
          <p:cNvSpPr/>
          <p:nvPr userDrawn="1"/>
        </p:nvSpPr>
        <p:spPr>
          <a:xfrm>
            <a:off x="4310063" y="1670050"/>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Freeform 12"/>
          <p:cNvSpPr/>
          <p:nvPr userDrawn="1"/>
        </p:nvSpPr>
        <p:spPr>
          <a:xfrm>
            <a:off x="3768725" y="2855913"/>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4" name="Freeform 13"/>
          <p:cNvSpPr/>
          <p:nvPr userDrawn="1"/>
        </p:nvSpPr>
        <p:spPr>
          <a:xfrm rot="19408626">
            <a:off x="5559425" y="2735263"/>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5" name="Rectangle 29"/>
          <p:cNvSpPr>
            <a:spLocks noChangeArrowheads="1"/>
          </p:cNvSpPr>
          <p:nvPr userDrawn="1"/>
        </p:nvSpPr>
        <p:spPr bwMode="auto">
          <a:xfrm>
            <a:off x="931863" y="3514725"/>
            <a:ext cx="20494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F82B7D"/>
                </a:solidFill>
                <a:latin typeface="Neo Tech Std Light" charset="0"/>
                <a:cs typeface="Neo Tech Std Light" charset="0"/>
              </a:rPr>
              <a:t>Lorem ipsum</a:t>
            </a:r>
            <a:endParaRPr lang="bg-BG" sz="2800">
              <a:solidFill>
                <a:srgbClr val="F82B7D"/>
              </a:solidFill>
              <a:latin typeface="Neo Tech Std Light" charset="0"/>
              <a:cs typeface="Neo Tech Std Light" charset="0"/>
            </a:endParaRPr>
          </a:p>
        </p:txBody>
      </p:sp>
      <p:sp>
        <p:nvSpPr>
          <p:cNvPr id="16" name="Rectangle 30"/>
          <p:cNvSpPr>
            <a:spLocks noChangeArrowheads="1"/>
          </p:cNvSpPr>
          <p:nvPr userDrawn="1"/>
        </p:nvSpPr>
        <p:spPr bwMode="auto">
          <a:xfrm>
            <a:off x="941388" y="3962400"/>
            <a:ext cx="2206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a:cs typeface="Neo Tech Std Light" charset="0"/>
              </a:rPr>
              <a:t>beatae vitae dicta sunt et apace</a:t>
            </a:r>
            <a:endParaRPr lang="bg-BG" sz="1200">
              <a:cs typeface="Neo Tech Std Light" charset="0"/>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106638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0"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8" name="Oval 7"/>
          <p:cNvSpPr/>
          <p:nvPr userDrawn="1"/>
        </p:nvSpPr>
        <p:spPr>
          <a:xfrm>
            <a:off x="2724150" y="2852738"/>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9" name="Oval 8"/>
          <p:cNvSpPr/>
          <p:nvPr userDrawn="1"/>
        </p:nvSpPr>
        <p:spPr>
          <a:xfrm>
            <a:off x="4692650"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0" name="Oval 9"/>
          <p:cNvSpPr/>
          <p:nvPr userDrawn="1"/>
        </p:nvSpPr>
        <p:spPr>
          <a:xfrm>
            <a:off x="6659563" y="2852738"/>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grpSp>
        <p:nvGrpSpPr>
          <p:cNvPr id="11" name="Group 10"/>
          <p:cNvGrpSpPr>
            <a:grpSpLocks/>
          </p:cNvGrpSpPr>
          <p:nvPr userDrawn="1"/>
        </p:nvGrpSpPr>
        <p:grpSpPr bwMode="auto">
          <a:xfrm>
            <a:off x="3452813" y="2522538"/>
            <a:ext cx="388937" cy="474662"/>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Neo Tech Std Light"/>
                <a:cs typeface="Neo Tech Std Light"/>
              </a:defRPr>
            </a:lvl1pPr>
          </a:lstStyle>
          <a:p>
            <a:pPr lvl="0"/>
            <a:endParaRPr lang="en-JM" dirty="0"/>
          </a:p>
        </p:txBody>
      </p:sp>
    </p:spTree>
    <p:extLst>
      <p:ext uri="{BB962C8B-B14F-4D97-AF65-F5344CB8AC3E}">
        <p14:creationId xmlns:p14="http://schemas.microsoft.com/office/powerpoint/2010/main" val="1410082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3117850"/>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grpSp>
        <p:nvGrpSpPr>
          <p:cNvPr id="4" name="Group 14"/>
          <p:cNvGrpSpPr>
            <a:grpSpLocks/>
          </p:cNvGrpSpPr>
          <p:nvPr userDrawn="1"/>
        </p:nvGrpSpPr>
        <p:grpSpPr bwMode="auto">
          <a:xfrm>
            <a:off x="1820863" y="1893888"/>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Neo Tech Std Light"/>
                <a:cs typeface="Neo Tech Std Light"/>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grpSp>
      <p:grpSp>
        <p:nvGrpSpPr>
          <p:cNvPr id="7" name="Group 19"/>
          <p:cNvGrpSpPr>
            <a:grpSpLocks/>
          </p:cNvGrpSpPr>
          <p:nvPr userDrawn="1"/>
        </p:nvGrpSpPr>
        <p:grpSpPr bwMode="auto">
          <a:xfrm>
            <a:off x="3779838" y="1893888"/>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grpSp>
      <p:grpSp>
        <p:nvGrpSpPr>
          <p:cNvPr id="10" name="Group 23"/>
          <p:cNvGrpSpPr>
            <a:grpSpLocks/>
          </p:cNvGrpSpPr>
          <p:nvPr userDrawn="1"/>
        </p:nvGrpSpPr>
        <p:grpSpPr bwMode="auto">
          <a:xfrm>
            <a:off x="5738813" y="1893888"/>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grpSp>
      <p:sp>
        <p:nvSpPr>
          <p:cNvPr id="13" name="Freeform 12"/>
          <p:cNvSpPr/>
          <p:nvPr userDrawn="1"/>
        </p:nvSpPr>
        <p:spPr>
          <a:xfrm>
            <a:off x="3843338" y="2814638"/>
            <a:ext cx="1600200" cy="207962"/>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Neo Tech Std Light"/>
              <a:cs typeface="Neo Tech Std Light"/>
            </a:endParaRPr>
          </a:p>
        </p:txBody>
      </p:sp>
      <p:sp>
        <p:nvSpPr>
          <p:cNvPr id="14" name="Rectangle 27"/>
          <p:cNvSpPr>
            <a:spLocks noChangeArrowheads="1"/>
          </p:cNvSpPr>
          <p:nvPr userDrawn="1"/>
        </p:nvSpPr>
        <p:spPr bwMode="auto">
          <a:xfrm>
            <a:off x="2305050" y="2662238"/>
            <a:ext cx="749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Light" charset="0"/>
                <a:cs typeface="Neo Tech Std Light" charset="0"/>
              </a:rPr>
              <a:t>Empty</a:t>
            </a:r>
          </a:p>
          <a:p>
            <a:pPr algn="ctr"/>
            <a:r>
              <a:rPr lang="en-US" sz="1100">
                <a:solidFill>
                  <a:srgbClr val="7F7F7F"/>
                </a:solidFill>
                <a:latin typeface="Neo Tech Std Light" charset="0"/>
                <a:cs typeface="Neo Tech Std Light" charset="0"/>
              </a:rPr>
              <a:t>12.75%</a:t>
            </a:r>
            <a:endParaRPr lang="bg-BG" sz="1100">
              <a:solidFill>
                <a:srgbClr val="7F7F7F"/>
              </a:solidFill>
              <a:latin typeface="Neo Tech Std Light" charset="0"/>
              <a:cs typeface="Neo Tech Std Light" charset="0"/>
            </a:endParaRPr>
          </a:p>
        </p:txBody>
      </p:sp>
      <p:sp>
        <p:nvSpPr>
          <p:cNvPr id="15" name="Rectangle 29"/>
          <p:cNvSpPr>
            <a:spLocks noChangeArrowheads="1"/>
          </p:cNvSpPr>
          <p:nvPr userDrawn="1"/>
        </p:nvSpPr>
        <p:spPr bwMode="auto">
          <a:xfrm>
            <a:off x="4257675" y="2413000"/>
            <a:ext cx="7731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Light" charset="0"/>
                <a:cs typeface="Neo Tech Std Light" charset="0"/>
              </a:rPr>
              <a:t>Middle</a:t>
            </a:r>
          </a:p>
          <a:p>
            <a:pPr algn="ctr"/>
            <a:r>
              <a:rPr lang="en-US" sz="1100">
                <a:solidFill>
                  <a:srgbClr val="7F7F7F"/>
                </a:solidFill>
                <a:latin typeface="Neo Tech Std Light" charset="0"/>
                <a:cs typeface="Neo Tech Std Light" charset="0"/>
              </a:rPr>
              <a:t>34.25%</a:t>
            </a:r>
            <a:endParaRPr lang="bg-BG" sz="1100">
              <a:solidFill>
                <a:srgbClr val="7F7F7F"/>
              </a:solidFill>
              <a:latin typeface="Neo Tech Std Light" charset="0"/>
              <a:cs typeface="Neo Tech Std Light" charset="0"/>
            </a:endParaRPr>
          </a:p>
        </p:txBody>
      </p:sp>
      <p:sp>
        <p:nvSpPr>
          <p:cNvPr id="16" name="Rectangle 30"/>
          <p:cNvSpPr>
            <a:spLocks noChangeArrowheads="1"/>
          </p:cNvSpPr>
          <p:nvPr userDrawn="1"/>
        </p:nvSpPr>
        <p:spPr bwMode="auto">
          <a:xfrm>
            <a:off x="6273800" y="2089150"/>
            <a:ext cx="6588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a:solidFill>
                  <a:srgbClr val="101010"/>
                </a:solidFill>
                <a:latin typeface="Neo Tech Std Light" charset="0"/>
                <a:cs typeface="Neo Tech Std Light" charset="0"/>
              </a:rPr>
              <a:t>High</a:t>
            </a:r>
          </a:p>
          <a:p>
            <a:pPr algn="ctr"/>
            <a:r>
              <a:rPr lang="en-US" sz="1100">
                <a:solidFill>
                  <a:srgbClr val="7F7F7F"/>
                </a:solidFill>
                <a:latin typeface="Neo Tech Std Light" charset="0"/>
                <a:cs typeface="Neo Tech Std Light" charset="0"/>
              </a:rPr>
              <a:t>69.59%</a:t>
            </a:r>
            <a:endParaRPr lang="bg-BG" sz="1100">
              <a:solidFill>
                <a:srgbClr val="7F7F7F"/>
              </a:solidFill>
              <a:latin typeface="Neo Tech Std Light" charset="0"/>
              <a:cs typeface="Neo Tech Std Light" charset="0"/>
            </a:endParaRPr>
          </a:p>
        </p:txBody>
      </p:sp>
      <p:pic>
        <p:nvPicPr>
          <p:cNvPr id="17" name="Picture 4" descr="E:\Envato\Modern World\attention-5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3810000"/>
            <a:ext cx="47513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mn-lt"/>
                <a:cs typeface="Neo Tech Std Light"/>
              </a:rPr>
              <a:t>Tperspiciatis</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unde</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omnis</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iste</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natus</a:t>
            </a:r>
            <a:r>
              <a:rPr lang="en-US" sz="1600" dirty="0" smtClean="0">
                <a:solidFill>
                  <a:srgbClr val="545454"/>
                </a:solidFill>
                <a:latin typeface="+mn-lt"/>
                <a:cs typeface="Neo Tech Std Light"/>
              </a:rPr>
              <a:t> error sit </a:t>
            </a:r>
            <a:r>
              <a:rPr lang="en-US" sz="1600" dirty="0" err="1" smtClean="0">
                <a:solidFill>
                  <a:srgbClr val="545454"/>
                </a:solidFill>
                <a:latin typeface="+mn-lt"/>
                <a:cs typeface="Neo Tech Std Light"/>
              </a:rPr>
              <a:t>voluptatem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accusantium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doloreitrque</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laudantium</a:t>
            </a:r>
            <a:endParaRPr lang="bg-BG" sz="1600" dirty="0" smtClean="0">
              <a:solidFill>
                <a:srgbClr val="545454"/>
              </a:solidFill>
              <a:latin typeface="+mn-lt"/>
              <a:cs typeface="Neo Tech Std Light"/>
            </a:endParaRPr>
          </a:p>
        </p:txBody>
      </p:sp>
      <p:sp>
        <p:nvSpPr>
          <p:cNvPr id="19" name="Rectangle 36"/>
          <p:cNvSpPr>
            <a:spLocks noChangeArrowheads="1"/>
          </p:cNvSpPr>
          <p:nvPr userDrawn="1"/>
        </p:nvSpPr>
        <p:spPr bwMode="auto">
          <a:xfrm>
            <a:off x="1763713" y="3895725"/>
            <a:ext cx="1468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chemeClr val="accent2"/>
                </a:solidFill>
                <a:latin typeface="Neo Tech Std Light" charset="0"/>
                <a:cs typeface="Neo Tech Std Light" charset="0"/>
              </a:rPr>
              <a:t>Warning!</a:t>
            </a:r>
            <a:endParaRPr lang="bg-BG" sz="2800">
              <a:solidFill>
                <a:schemeClr val="accent2"/>
              </a:solidFill>
              <a:latin typeface="Neo Tech Std Light" charset="0"/>
              <a:cs typeface="Neo Tech Std Light" charset="0"/>
            </a:endParaRPr>
          </a:p>
        </p:txBody>
      </p:sp>
      <p:sp>
        <p:nvSpPr>
          <p:cNvPr id="20" name="TextBox 19"/>
          <p:cNvSpPr txBox="1">
            <a:spLocks noChangeArrowheads="1"/>
          </p:cNvSpPr>
          <p:nvPr userDrawn="1"/>
        </p:nvSpPr>
        <p:spPr bwMode="auto">
          <a:xfrm>
            <a:off x="1763713" y="4419600"/>
            <a:ext cx="5903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mn-lt"/>
                <a:cs typeface="Neo Tech Std Light"/>
              </a:rPr>
              <a:t>Nemo</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enim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ipsam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voluptatem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quia</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voluptas</a:t>
            </a:r>
            <a:r>
              <a:rPr lang="en-US" sz="1600" dirty="0" smtClean="0">
                <a:solidFill>
                  <a:srgbClr val="545454"/>
                </a:solidFill>
                <a:latin typeface="+mn-lt"/>
                <a:cs typeface="Neo Tech Std Light"/>
              </a:rPr>
              <a:t> sit </a:t>
            </a:r>
            <a:r>
              <a:rPr lang="en-US" sz="1600" dirty="0" err="1" smtClean="0">
                <a:solidFill>
                  <a:srgbClr val="545454"/>
                </a:solidFill>
                <a:latin typeface="+mn-lt"/>
                <a:cs typeface="Neo Tech Std Light"/>
              </a:rPr>
              <a:t>aspernatur</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aut</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odit</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ak</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aut</a:t>
            </a:r>
            <a:r>
              <a:rPr lang="en-US" sz="1600" dirty="0" smtClean="0">
                <a:solidFill>
                  <a:srgbClr val="545454"/>
                </a:solidFill>
                <a:latin typeface="+mn-lt"/>
                <a:cs typeface="Neo Tech Std Light"/>
              </a:rPr>
              <a:t> fugit, </a:t>
            </a:r>
            <a:r>
              <a:rPr lang="en-US" sz="1600" dirty="0" err="1" smtClean="0">
                <a:solidFill>
                  <a:srgbClr val="545454"/>
                </a:solidFill>
                <a:latin typeface="+mn-lt"/>
                <a:cs typeface="Neo Tech Std Light"/>
              </a:rPr>
              <a:t>sed</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quia</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consequuntur</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magni</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dolores</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eos</a:t>
            </a:r>
            <a:r>
              <a:rPr lang="en-US" sz="1600" dirty="0" smtClean="0">
                <a:solidFill>
                  <a:srgbClr val="545454"/>
                </a:solidFill>
                <a:latin typeface="+mn-lt"/>
                <a:cs typeface="Neo Tech Std Light"/>
              </a:rPr>
              <a:t> qui </a:t>
            </a:r>
            <a:r>
              <a:rPr lang="en-US" sz="1600" dirty="0" err="1" smtClean="0">
                <a:solidFill>
                  <a:srgbClr val="545454"/>
                </a:solidFill>
                <a:latin typeface="+mn-lt"/>
                <a:cs typeface="Neo Tech Std Light"/>
              </a:rPr>
              <a:t>ratione</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voluptatem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sequi</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nesciunt</a:t>
            </a:r>
            <a:r>
              <a:rPr lang="en-US" sz="1600" dirty="0" smtClean="0">
                <a:solidFill>
                  <a:srgbClr val="545454"/>
                </a:solidFill>
                <a:latin typeface="+mn-lt"/>
                <a:cs typeface="Neo Tech Std Light"/>
              </a:rPr>
              <a:t>. . </a:t>
            </a:r>
            <a:r>
              <a:rPr lang="en-US" sz="1600" dirty="0" err="1" smtClean="0">
                <a:solidFill>
                  <a:srgbClr val="545454"/>
                </a:solidFill>
                <a:latin typeface="+mn-lt"/>
                <a:cs typeface="Neo Tech Std Light"/>
              </a:rPr>
              <a:t>Nemo</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enim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ipsam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voluptat</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nsequuntu</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em</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quia</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voluptas</a:t>
            </a:r>
            <a:r>
              <a:rPr lang="en-US" sz="1600" dirty="0" smtClean="0">
                <a:solidFill>
                  <a:srgbClr val="545454"/>
                </a:solidFill>
                <a:latin typeface="+mn-lt"/>
                <a:cs typeface="Neo Tech Std Light"/>
              </a:rPr>
              <a:t> sit </a:t>
            </a:r>
            <a:r>
              <a:rPr lang="en-US" sz="1600" dirty="0" err="1" smtClean="0">
                <a:solidFill>
                  <a:srgbClr val="545454"/>
                </a:solidFill>
                <a:latin typeface="+mn-lt"/>
                <a:cs typeface="Neo Tech Std Light"/>
              </a:rPr>
              <a:t>aspernatdur</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aut</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odit</a:t>
            </a:r>
            <a:r>
              <a:rPr lang="en-US" sz="1600" dirty="0" smtClean="0">
                <a:solidFill>
                  <a:srgbClr val="545454"/>
                </a:solidFill>
                <a:latin typeface="+mn-lt"/>
                <a:cs typeface="Neo Tech Std Light"/>
              </a:rPr>
              <a:t> </a:t>
            </a:r>
            <a:r>
              <a:rPr lang="en-US" sz="1600" dirty="0" err="1" smtClean="0">
                <a:solidFill>
                  <a:srgbClr val="545454"/>
                </a:solidFill>
                <a:latin typeface="+mn-lt"/>
                <a:cs typeface="Neo Tech Std Light"/>
              </a:rPr>
              <a:t>aut</a:t>
            </a:r>
            <a:r>
              <a:rPr lang="en-US" sz="1600" dirty="0" smtClean="0">
                <a:solidFill>
                  <a:srgbClr val="545454"/>
                </a:solidFill>
                <a:latin typeface="+mn-lt"/>
                <a:cs typeface="Neo Tech Std Light"/>
              </a:rPr>
              <a:t> fugit.</a:t>
            </a:r>
            <a:endParaRPr lang="bg-BG" sz="1600" dirty="0" smtClean="0">
              <a:solidFill>
                <a:srgbClr val="545454"/>
              </a:solidFill>
              <a:latin typeface="+mn-lt"/>
              <a:cs typeface="Neo Tech Std Light"/>
            </a:endParaRPr>
          </a:p>
        </p:txBody>
      </p:sp>
      <p:grpSp>
        <p:nvGrpSpPr>
          <p:cNvPr id="21" name="Group 38"/>
          <p:cNvGrpSpPr>
            <a:grpSpLocks/>
          </p:cNvGrpSpPr>
          <p:nvPr userDrawn="1"/>
        </p:nvGrpSpPr>
        <p:grpSpPr bwMode="auto">
          <a:xfrm>
            <a:off x="4481513" y="1544638"/>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326063" y="1887538"/>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a:latin typeface="Neo Tech Std Light"/>
              <a:cs typeface="Neo Tech Std Light"/>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39610278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fld id="{A7123320-CD3E-034C-88AD-788BE7DA4DF3}" type="datetimeFigureOut">
              <a:rPr lang="en-US" smtClean="0"/>
              <a:t>20/03/15</a:t>
            </a:fld>
            <a:endParaRPr lang="en-US"/>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611B90AA-BF55-C64A-AA61-ACA851CDC1E5}" type="slidenum">
              <a:rPr lang="en-US" smtClean="0"/>
              <a:t>‹#›</a:t>
            </a:fld>
            <a:endParaRPr lang="en-US"/>
          </a:p>
        </p:txBody>
      </p:sp>
    </p:spTree>
    <p:extLst>
      <p:ext uri="{BB962C8B-B14F-4D97-AF65-F5344CB8AC3E}">
        <p14:creationId xmlns:p14="http://schemas.microsoft.com/office/powerpoint/2010/main" val="3828624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A7123320-CD3E-034C-88AD-788BE7DA4DF3}" type="datetimeFigureOut">
              <a:rPr lang="en-US" smtClean="0"/>
              <a:t>20/03/15</a:t>
            </a:fld>
            <a:endParaRPr lang="en-US"/>
          </a:p>
        </p:txBody>
      </p:sp>
      <p:sp>
        <p:nvSpPr>
          <p:cNvPr id="3" name="Footer Placeholder 2"/>
          <p:cNvSpPr>
            <a:spLocks noGrp="1"/>
          </p:cNvSpPr>
          <p:nvPr>
            <p:ph type="ftr" sz="quarter" idx="11"/>
          </p:nvPr>
        </p:nvSpPr>
        <p:spPr>
          <a:xfrm>
            <a:off x="3124200" y="6356354"/>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4"/>
            <a:ext cx="2133600" cy="365125"/>
          </a:xfrm>
          <a:prstGeom prst="rect">
            <a:avLst/>
          </a:prstGeom>
        </p:spPr>
        <p:txBody>
          <a:bodyPr/>
          <a:lstStyle/>
          <a:p>
            <a:fld id="{611B90AA-BF55-C64A-AA61-ACA851CDC1E5}" type="slidenum">
              <a:rPr lang="en-US" smtClean="0"/>
              <a:t>‹#›</a:t>
            </a:fld>
            <a:endParaRPr lang="en-US"/>
          </a:p>
        </p:txBody>
      </p:sp>
    </p:spTree>
    <p:extLst>
      <p:ext uri="{BB962C8B-B14F-4D97-AF65-F5344CB8AC3E}">
        <p14:creationId xmlns:p14="http://schemas.microsoft.com/office/powerpoint/2010/main" val="96291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5400"/>
            </a:lvl1pPr>
          </a:lstStyle>
          <a:p>
            <a:r>
              <a:rPr lang="en-US" dirty="0" smtClean="0"/>
              <a:t>Click to edit Master title style</a:t>
            </a:r>
            <a:endParaRPr lang="en-JM" dirty="0"/>
          </a:p>
        </p:txBody>
      </p:sp>
      <p:pic>
        <p:nvPicPr>
          <p:cNvPr id="8" name="Picture 3" descr="Vergic_logo_tagline_CMYK.eps"/>
          <p:cNvPicPr>
            <a:picLocks noChangeAspect="1"/>
          </p:cNvPicPr>
          <p:nvPr userDrawn="1"/>
        </p:nvPicPr>
        <p:blipFill>
          <a:blip r:embed="rId3">
            <a:extLst>
              <a:ext uri="{28A0092B-C50C-407E-A947-70E740481C1C}">
                <a14:useLocalDpi xmlns:a14="http://schemas.microsoft.com/office/drawing/2010/main" val="0"/>
              </a:ext>
            </a:extLst>
          </a:blip>
          <a:srcRect b="20461"/>
          <a:stretch>
            <a:fillRect/>
          </a:stretch>
        </p:blipFill>
        <p:spPr bwMode="auto">
          <a:xfrm>
            <a:off x="6553200" y="5867400"/>
            <a:ext cx="19812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3962400"/>
            <a:ext cx="52578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200" baseline="0">
                <a:solidFill>
                  <a:schemeClr val="accent5"/>
                </a:solidFill>
                <a:latin typeface="Neo Tech Std"/>
                <a:cs typeface="Neo Tech Std"/>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999032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791200" cy="2133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218929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943600" cy="2895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70780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6019800" cy="22860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186377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791200" cy="22098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368151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Neo Tech Std Light"/>
              <a:cs typeface="Neo Tech Std Light"/>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Neo Tech Std Light"/>
                <a:cs typeface="Neo Tech Std Light"/>
              </a:defRPr>
            </a:lvl1pPr>
          </a:lstStyle>
          <a:p>
            <a:pPr lvl="0"/>
            <a:endParaRPr lang="en-JM" dirty="0"/>
          </a:p>
        </p:txBody>
      </p:sp>
      <p:sp>
        <p:nvSpPr>
          <p:cNvPr id="8" name="Text Placeholder 9"/>
          <p:cNvSpPr>
            <a:spLocks noGrp="1"/>
          </p:cNvSpPr>
          <p:nvPr>
            <p:ph type="body" sz="quarter" idx="14"/>
          </p:nvPr>
        </p:nvSpPr>
        <p:spPr>
          <a:xfrm>
            <a:off x="2819400" y="3429000"/>
            <a:ext cx="5867400" cy="2514600"/>
          </a:xfrm>
        </p:spPr>
        <p:txBody>
          <a:bodyPr>
            <a:normAutofit/>
          </a:bodyPr>
          <a:lstStyle>
            <a:lvl1pPr>
              <a:buNone/>
              <a:defRPr sz="2400" b="0" i="0">
                <a:solidFill>
                  <a:schemeClr val="bg1"/>
                </a:solidFill>
                <a:latin typeface="Neo Tech Std Light"/>
                <a:cs typeface="Neo Tech Std Light"/>
              </a:defRPr>
            </a:lvl1pPr>
          </a:lstStyle>
          <a:p>
            <a:pPr lvl="0"/>
            <a:endParaRPr lang="en-JM" dirty="0"/>
          </a:p>
        </p:txBody>
      </p:sp>
      <p:sp>
        <p:nvSpPr>
          <p:cNvPr id="3" name="Content Placeholder 2"/>
          <p:cNvSpPr>
            <a:spLocks noGrp="1"/>
          </p:cNvSpPr>
          <p:nvPr>
            <p:ph sz="quarter" idx="15"/>
          </p:nvPr>
        </p:nvSpPr>
        <p:spPr>
          <a:xfrm>
            <a:off x="1600200" y="2743200"/>
            <a:ext cx="1143000" cy="1143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Neo Tech Std"/>
                <a:cs typeface="Neo Tech Std"/>
              </a:defRPr>
            </a:lvl1pPr>
          </a:lstStyle>
          <a:p>
            <a:pPr lvl="0"/>
            <a:endParaRPr lang="en-JM" dirty="0"/>
          </a:p>
        </p:txBody>
      </p:sp>
    </p:spTree>
    <p:extLst>
      <p:ext uri="{BB962C8B-B14F-4D97-AF65-F5344CB8AC3E}">
        <p14:creationId xmlns:p14="http://schemas.microsoft.com/office/powerpoint/2010/main" val="3852837538"/>
      </p:ext>
    </p:extLst>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theme" Target="../theme/theme1.xml"/><Relationship Id="rId38"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8" name="Title Placeholder 1"/>
          <p:cNvSpPr>
            <a:spLocks noGrp="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JM" dirty="0"/>
          </a:p>
        </p:txBody>
      </p:sp>
      <p:sp>
        <p:nvSpPr>
          <p:cNvPr id="1029" name="Text Placeholder 2"/>
          <p:cNvSpPr>
            <a:spLocks noGrp="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grpSp>
        <p:nvGrpSpPr>
          <p:cNvPr id="1031" name="Group 19"/>
          <p:cNvGrpSpPr>
            <a:grpSpLocks/>
          </p:cNvGrpSpPr>
          <p:nvPr userDrawn="1"/>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940" r:id="rId1"/>
    <p:sldLayoutId id="2147483945" r:id="rId2"/>
    <p:sldLayoutId id="2147483941" r:id="rId3"/>
    <p:sldLayoutId id="2147483922" r:id="rId4"/>
    <p:sldLayoutId id="2147483927" r:id="rId5"/>
    <p:sldLayoutId id="2147483936" r:id="rId6"/>
    <p:sldLayoutId id="2147483939" r:id="rId7"/>
    <p:sldLayoutId id="2147483937" r:id="rId8"/>
    <p:sldLayoutId id="2147483938" r:id="rId9"/>
    <p:sldLayoutId id="2147483942" r:id="rId10"/>
    <p:sldLayoutId id="2147483943" r:id="rId11"/>
    <p:sldLayoutId id="2147483944" r:id="rId12"/>
    <p:sldLayoutId id="2147483911" r:id="rId13"/>
    <p:sldLayoutId id="2147483912" r:id="rId14"/>
    <p:sldLayoutId id="2147483923" r:id="rId15"/>
    <p:sldLayoutId id="2147483913" r:id="rId16"/>
    <p:sldLayoutId id="2147483924" r:id="rId17"/>
    <p:sldLayoutId id="2147483914" r:id="rId18"/>
    <p:sldLayoutId id="2147483915" r:id="rId19"/>
    <p:sldLayoutId id="2147483916" r:id="rId20"/>
    <p:sldLayoutId id="2147483917" r:id="rId21"/>
    <p:sldLayoutId id="2147483925" r:id="rId22"/>
    <p:sldLayoutId id="2147483926" r:id="rId23"/>
    <p:sldLayoutId id="2147483918" r:id="rId24"/>
    <p:sldLayoutId id="2147483919" r:id="rId25"/>
    <p:sldLayoutId id="2147483920" r:id="rId26"/>
    <p:sldLayoutId id="2147483921" r:id="rId27"/>
    <p:sldLayoutId id="2147483929" r:id="rId28"/>
    <p:sldLayoutId id="2147483930" r:id="rId29"/>
    <p:sldLayoutId id="2147483931" r:id="rId30"/>
    <p:sldLayoutId id="2147483932" r:id="rId31"/>
    <p:sldLayoutId id="2147483933" r:id="rId32"/>
    <p:sldLayoutId id="2147483934" r:id="rId33"/>
    <p:sldLayoutId id="2147483935" r:id="rId34"/>
    <p:sldLayoutId id="2147483946" r:id="rId35"/>
    <p:sldLayoutId id="2147483947" r:id="rId36"/>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4000" kern="1200">
          <a:solidFill>
            <a:srgbClr val="961E90"/>
          </a:solidFill>
          <a:latin typeface="Neo Tech Std Light"/>
          <a:ea typeface="ＭＳ Ｐゴシック" charset="0"/>
          <a:cs typeface="Neo Tech Std Light"/>
        </a:defRPr>
      </a:lvl1pPr>
      <a:lvl2pPr algn="l" rtl="0" eaLnBrk="0" fontAlgn="base" hangingPunct="0">
        <a:spcBef>
          <a:spcPct val="0"/>
        </a:spcBef>
        <a:spcAft>
          <a:spcPct val="0"/>
        </a:spcAft>
        <a:defRPr sz="4400">
          <a:solidFill>
            <a:srgbClr val="961E90"/>
          </a:solidFill>
          <a:latin typeface="Neo Tech Std Light" charset="0"/>
          <a:ea typeface="ＭＳ Ｐゴシック" charset="0"/>
        </a:defRPr>
      </a:lvl2pPr>
      <a:lvl3pPr algn="l" rtl="0" eaLnBrk="0" fontAlgn="base" hangingPunct="0">
        <a:spcBef>
          <a:spcPct val="0"/>
        </a:spcBef>
        <a:spcAft>
          <a:spcPct val="0"/>
        </a:spcAft>
        <a:defRPr sz="4400">
          <a:solidFill>
            <a:srgbClr val="961E90"/>
          </a:solidFill>
          <a:latin typeface="Neo Tech Std Light" charset="0"/>
          <a:ea typeface="ＭＳ Ｐゴシック" charset="0"/>
        </a:defRPr>
      </a:lvl3pPr>
      <a:lvl4pPr algn="l" rtl="0" eaLnBrk="0" fontAlgn="base" hangingPunct="0">
        <a:spcBef>
          <a:spcPct val="0"/>
        </a:spcBef>
        <a:spcAft>
          <a:spcPct val="0"/>
        </a:spcAft>
        <a:defRPr sz="4400">
          <a:solidFill>
            <a:srgbClr val="961E90"/>
          </a:solidFill>
          <a:latin typeface="Neo Tech Std Light" charset="0"/>
          <a:ea typeface="ＭＳ Ｐゴシック" charset="0"/>
        </a:defRPr>
      </a:lvl4pPr>
      <a:lvl5pPr algn="l" rtl="0" eaLnBrk="0" fontAlgn="base" hangingPunct="0">
        <a:spcBef>
          <a:spcPct val="0"/>
        </a:spcBef>
        <a:spcAft>
          <a:spcPct val="0"/>
        </a:spcAft>
        <a:defRPr sz="4400">
          <a:solidFill>
            <a:srgbClr val="961E90"/>
          </a:solidFill>
          <a:latin typeface="Neo Tech Std Light" charset="0"/>
          <a:ea typeface="ＭＳ Ｐゴシック" charset="0"/>
        </a:defRPr>
      </a:lvl5pPr>
      <a:lvl6pPr marL="457200" algn="l" rtl="0" fontAlgn="base">
        <a:spcBef>
          <a:spcPct val="0"/>
        </a:spcBef>
        <a:spcAft>
          <a:spcPct val="0"/>
        </a:spcAft>
        <a:defRPr sz="4400">
          <a:solidFill>
            <a:srgbClr val="961E90"/>
          </a:solidFill>
          <a:latin typeface="PT Sans Narrow" pitchFamily="34" charset="0"/>
        </a:defRPr>
      </a:lvl6pPr>
      <a:lvl7pPr marL="914400" algn="l" rtl="0" fontAlgn="base">
        <a:spcBef>
          <a:spcPct val="0"/>
        </a:spcBef>
        <a:spcAft>
          <a:spcPct val="0"/>
        </a:spcAft>
        <a:defRPr sz="4400">
          <a:solidFill>
            <a:srgbClr val="961E90"/>
          </a:solidFill>
          <a:latin typeface="PT Sans Narrow" pitchFamily="34" charset="0"/>
        </a:defRPr>
      </a:lvl7pPr>
      <a:lvl8pPr marL="1371600" algn="l" rtl="0" fontAlgn="base">
        <a:spcBef>
          <a:spcPct val="0"/>
        </a:spcBef>
        <a:spcAft>
          <a:spcPct val="0"/>
        </a:spcAft>
        <a:defRPr sz="4400">
          <a:solidFill>
            <a:srgbClr val="961E90"/>
          </a:solidFill>
          <a:latin typeface="PT Sans Narrow" pitchFamily="34" charset="0"/>
        </a:defRPr>
      </a:lvl8pPr>
      <a:lvl9pPr marL="1828800" algn="l" rtl="0" fontAlgn="base">
        <a:spcBef>
          <a:spcPct val="0"/>
        </a:spcBef>
        <a:spcAft>
          <a:spcPct val="0"/>
        </a:spcAft>
        <a:defRPr sz="4400">
          <a:solidFill>
            <a:srgbClr val="961E90"/>
          </a:solidFill>
          <a:latin typeface="PT Sans Narrow" pitchFamily="34" charset="0"/>
        </a:defRPr>
      </a:lvl9pPr>
    </p:titleStyle>
    <p:bodyStyle>
      <a:lvl1pPr marL="342900" indent="-342900" algn="l" rtl="0" eaLnBrk="0" fontAlgn="base" hangingPunct="0">
        <a:spcBef>
          <a:spcPct val="20000"/>
        </a:spcBef>
        <a:spcAft>
          <a:spcPct val="0"/>
        </a:spcAft>
        <a:buClr>
          <a:schemeClr val="accent2"/>
        </a:buClr>
        <a:buFont typeface="Wingdings" charset="2"/>
        <a:buChar char="§"/>
        <a:defRPr sz="2800" kern="1200">
          <a:solidFill>
            <a:srgbClr val="404040"/>
          </a:solidFill>
          <a:latin typeface="+mn-lt"/>
          <a:ea typeface="ＭＳ Ｐゴシック" charset="0"/>
          <a:cs typeface="Neo Tech Std Light"/>
        </a:defRPr>
      </a:lvl1pPr>
      <a:lvl2pPr marL="742950" indent="-285750" algn="l" rtl="0" eaLnBrk="0" fontAlgn="base" hangingPunct="0">
        <a:spcBef>
          <a:spcPct val="20000"/>
        </a:spcBef>
        <a:spcAft>
          <a:spcPct val="0"/>
        </a:spcAft>
        <a:buFont typeface="Arial" charset="0"/>
        <a:buChar char="–"/>
        <a:defRPr sz="2400" kern="1200">
          <a:solidFill>
            <a:srgbClr val="404040"/>
          </a:solidFill>
          <a:latin typeface="+mn-lt"/>
          <a:ea typeface="ＭＳ Ｐゴシック" charset="0"/>
          <a:cs typeface="Neo Tech Std Light"/>
        </a:defRPr>
      </a:lvl2pPr>
      <a:lvl3pPr marL="1143000" indent="-228600" algn="l" rtl="0" eaLnBrk="0" fontAlgn="base" hangingPunct="0">
        <a:spcBef>
          <a:spcPct val="20000"/>
        </a:spcBef>
        <a:spcAft>
          <a:spcPct val="0"/>
        </a:spcAft>
        <a:buFont typeface="Arial" charset="0"/>
        <a:buChar char="•"/>
        <a:defRPr sz="2000" kern="1200">
          <a:solidFill>
            <a:srgbClr val="404040"/>
          </a:solidFill>
          <a:latin typeface="+mn-lt"/>
          <a:ea typeface="ＭＳ Ｐゴシック" charset="0"/>
          <a:cs typeface="Neo Tech Std Light"/>
        </a:defRPr>
      </a:lvl3pPr>
      <a:lvl4pPr marL="16002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4pPr>
      <a:lvl5pPr marL="2057400" indent="-228600" algn="l" rtl="0" eaLnBrk="0" fontAlgn="base" hangingPunct="0">
        <a:spcBef>
          <a:spcPct val="20000"/>
        </a:spcBef>
        <a:spcAft>
          <a:spcPct val="0"/>
        </a:spcAft>
        <a:buFont typeface="Arial" charset="0"/>
        <a:buChar char="»"/>
        <a:defRPr kern="1200">
          <a:solidFill>
            <a:srgbClr val="404040"/>
          </a:solidFill>
          <a:latin typeface="+mn-lt"/>
          <a:ea typeface="ＭＳ Ｐゴシック" charset="0"/>
          <a:cs typeface="Neo Tech Std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0.xml"/><Relationship Id="rId2"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42.jpeg"/><Relationship Id="rId3" Type="http://schemas.openxmlformats.org/officeDocument/2006/relationships/image" Target="../media/image4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ergic logo.e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133600"/>
            <a:ext cx="6212099" cy="2209800"/>
          </a:xfrm>
          <a:prstGeom prst="rect">
            <a:avLst/>
          </a:prstGeom>
        </p:spPr>
      </p:pic>
    </p:spTree>
    <p:extLst>
      <p:ext uri="{BB962C8B-B14F-4D97-AF65-F5344CB8AC3E}">
        <p14:creationId xmlns:p14="http://schemas.microsoft.com/office/powerpoint/2010/main" val="10927153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rowd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Digiperson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71600"/>
            <a:ext cx="2119745" cy="3886200"/>
          </a:xfrm>
          <a:prstGeom prst="rect">
            <a:avLst/>
          </a:prstGeom>
        </p:spPr>
      </p:pic>
      <p:pic>
        <p:nvPicPr>
          <p:cNvPr id="8" name="Picture 7" descr="Digiperson 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905000"/>
            <a:ext cx="1704109" cy="3124200"/>
          </a:xfrm>
          <a:prstGeom prst="rect">
            <a:avLst/>
          </a:prstGeom>
        </p:spPr>
      </p:pic>
      <p:sp>
        <p:nvSpPr>
          <p:cNvPr id="2" name="TextBox 1"/>
          <p:cNvSpPr txBox="1"/>
          <p:nvPr/>
        </p:nvSpPr>
        <p:spPr>
          <a:xfrm>
            <a:off x="914400" y="838200"/>
            <a:ext cx="6629400" cy="707886"/>
          </a:xfrm>
          <a:prstGeom prst="rect">
            <a:avLst/>
          </a:prstGeom>
          <a:noFill/>
        </p:spPr>
        <p:txBody>
          <a:bodyPr wrap="square" rtlCol="0">
            <a:spAutoFit/>
          </a:bodyPr>
          <a:lstStyle/>
          <a:p>
            <a:r>
              <a:rPr lang="en-US" sz="4000" dirty="0" smtClean="0">
                <a:solidFill>
                  <a:srgbClr val="961E90"/>
                </a:solidFill>
                <a:latin typeface="Neo Tech Std"/>
                <a:cs typeface="Neo Tech Std"/>
              </a:rPr>
              <a:t>Welcome to Vergic Sales</a:t>
            </a:r>
            <a:endParaRPr lang="en-US" sz="4000" dirty="0">
              <a:solidFill>
                <a:srgbClr val="961E90"/>
              </a:solidFill>
              <a:latin typeface="Neo Tech Std"/>
              <a:cs typeface="Neo Tech Std"/>
            </a:endParaRPr>
          </a:p>
        </p:txBody>
      </p:sp>
    </p:spTree>
    <p:extLst>
      <p:ext uri="{BB962C8B-B14F-4D97-AF65-F5344CB8AC3E}">
        <p14:creationId xmlns:p14="http://schemas.microsoft.com/office/powerpoint/2010/main" val="1009219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Phase 1</a:t>
            </a:r>
            <a:endParaRPr lang="en-US" dirty="0"/>
          </a:p>
        </p:txBody>
      </p:sp>
      <p:sp>
        <p:nvSpPr>
          <p:cNvPr id="3" name="Text Placeholder 2"/>
          <p:cNvSpPr>
            <a:spLocks noGrp="1"/>
          </p:cNvSpPr>
          <p:nvPr>
            <p:ph type="body" sz="quarter" idx="14"/>
          </p:nvPr>
        </p:nvSpPr>
        <p:spPr/>
        <p:txBody>
          <a:bodyPr/>
          <a:lstStyle/>
          <a:p>
            <a:r>
              <a:rPr lang="en-US" dirty="0" smtClean="0"/>
              <a:t>Need Analysis</a:t>
            </a:r>
            <a:endParaRPr lang="en-US" dirty="0"/>
          </a:p>
        </p:txBody>
      </p:sp>
      <p:sp>
        <p:nvSpPr>
          <p:cNvPr id="4" name="Content Placeholder 3"/>
          <p:cNvSpPr>
            <a:spLocks noGrp="1"/>
          </p:cNvSpPr>
          <p:nvPr>
            <p:ph sz="quarter" idx="15"/>
          </p:nvPr>
        </p:nvSpPr>
        <p:spPr/>
        <p:txBody>
          <a:bodyPr/>
          <a:lstStyle/>
          <a:p>
            <a:endParaRPr lang="en-US" dirty="0"/>
          </a:p>
        </p:txBody>
      </p:sp>
    </p:spTree>
    <p:extLst>
      <p:ext uri="{BB962C8B-B14F-4D97-AF65-F5344CB8AC3E}">
        <p14:creationId xmlns:p14="http://schemas.microsoft.com/office/powerpoint/2010/main" val="132834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74638"/>
            <a:ext cx="8610600" cy="715962"/>
          </a:xfrm>
        </p:spPr>
        <p:txBody>
          <a:bodyPr/>
          <a:lstStyle/>
          <a:p>
            <a:r>
              <a:rPr lang="en-US" sz="3200" dirty="0" smtClean="0"/>
              <a:t>Why is it so important to ask the correct questions</a:t>
            </a:r>
            <a:endParaRPr lang="en-US" sz="3200" dirty="0"/>
          </a:p>
        </p:txBody>
      </p:sp>
      <p:sp>
        <p:nvSpPr>
          <p:cNvPr id="7" name="Content Placeholder 2"/>
          <p:cNvSpPr>
            <a:spLocks noGrp="1"/>
          </p:cNvSpPr>
          <p:nvPr>
            <p:ph idx="4294967295"/>
          </p:nvPr>
        </p:nvSpPr>
        <p:spPr>
          <a:xfrm>
            <a:off x="457200" y="1943365"/>
            <a:ext cx="8229600" cy="3771636"/>
          </a:xfrm>
          <a:prstGeom prst="rect">
            <a:avLst/>
          </a:prstGeom>
        </p:spPr>
        <p:txBody>
          <a:bodyPr>
            <a:normAutofit/>
          </a:bodyPr>
          <a:lstStyle/>
          <a:p>
            <a:pPr marL="0" indent="0" algn="ctr">
              <a:buNone/>
            </a:pPr>
            <a:r>
              <a:rPr lang="en-US" sz="6000" i="1" dirty="0" smtClean="0"/>
              <a:t>“Take the time to diagnose before you offer a prescription”</a:t>
            </a:r>
            <a:endParaRPr lang="en-US" sz="6000" i="1" dirty="0"/>
          </a:p>
        </p:txBody>
      </p:sp>
    </p:spTree>
    <p:extLst>
      <p:ext uri="{BB962C8B-B14F-4D97-AF65-F5344CB8AC3E}">
        <p14:creationId xmlns:p14="http://schemas.microsoft.com/office/powerpoint/2010/main" val="1951118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ontr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3" name="Text Box 3"/>
          <p:cNvSpPr txBox="1">
            <a:spLocks noChangeArrowheads="1"/>
          </p:cNvSpPr>
          <p:nvPr/>
        </p:nvSpPr>
        <p:spPr bwMode="auto">
          <a:xfrm>
            <a:off x="247319" y="-288590"/>
            <a:ext cx="8007350" cy="604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chemeClr val="bg1">
                      <a:alpha val="74998"/>
                    </a:schemeClr>
                  </a:outerShdw>
                </a:effectLst>
              </a14:hiddenEffects>
            </a:ext>
          </a:extLst>
        </p:spPr>
        <p:txBody>
          <a:bodyPr>
            <a:spAutoFit/>
          </a:bodyPr>
          <a:lstStyle/>
          <a:p>
            <a:r>
              <a:rPr lang="en-GB" sz="12900" b="1" dirty="0">
                <a:solidFill>
                  <a:srgbClr val="FF0000"/>
                </a:solidFill>
                <a:effectLst>
                  <a:outerShdw blurRad="38100" dist="38100" dir="2700000" algn="tl">
                    <a:srgbClr val="DDDDDD"/>
                  </a:outerShdw>
                </a:effectLst>
                <a:latin typeface="Tahoma" charset="0"/>
              </a:rPr>
              <a:t>WHY PEOPLE </a:t>
            </a:r>
          </a:p>
          <a:p>
            <a:r>
              <a:rPr lang="en-GB" sz="12900" b="1" dirty="0">
                <a:solidFill>
                  <a:srgbClr val="FF0000"/>
                </a:solidFill>
                <a:effectLst>
                  <a:outerShdw blurRad="38100" dist="38100" dir="2700000" algn="tl">
                    <a:srgbClr val="DDDDDD"/>
                  </a:outerShdw>
                </a:effectLst>
                <a:latin typeface="Tahoma" charset="0"/>
              </a:rPr>
              <a:t>BUY</a:t>
            </a:r>
          </a:p>
        </p:txBody>
      </p:sp>
    </p:spTree>
    <p:extLst>
      <p:ext uri="{BB962C8B-B14F-4D97-AF65-F5344CB8AC3E}">
        <p14:creationId xmlns:p14="http://schemas.microsoft.com/office/powerpoint/2010/main" val="24648365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539754" y="4005268"/>
            <a:ext cx="8208963" cy="2374900"/>
            <a:chOff x="204" y="2840"/>
            <a:chExt cx="5171" cy="1496"/>
          </a:xfrm>
        </p:grpSpPr>
        <p:pic>
          <p:nvPicPr>
            <p:cNvPr id="36867" name="Picture 3" descr="p_cfe176_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 y="3028"/>
              <a:ext cx="1071" cy="1090"/>
            </a:xfrm>
            <a:prstGeom prst="rect">
              <a:avLst/>
            </a:prstGeom>
            <a:noFill/>
            <a:extLst>
              <a:ext uri="{909E8E84-426E-40dd-AFC4-6F175D3DCCD1}">
                <a14:hiddenFill xmlns:a14="http://schemas.microsoft.com/office/drawing/2010/main">
                  <a:solidFill>
                    <a:srgbClr val="FFFFFF"/>
                  </a:solidFill>
                </a14:hiddenFill>
              </a:ext>
            </a:extLst>
          </p:spPr>
        </p:pic>
        <p:sp>
          <p:nvSpPr>
            <p:cNvPr id="36868" name="Rectangle 4"/>
            <p:cNvSpPr>
              <a:spLocks noChangeArrowheads="1"/>
            </p:cNvSpPr>
            <p:nvPr/>
          </p:nvSpPr>
          <p:spPr bwMode="auto">
            <a:xfrm>
              <a:off x="204" y="2840"/>
              <a:ext cx="5171" cy="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6600" b="1">
                  <a:solidFill>
                    <a:srgbClr val="FFCC00"/>
                  </a:solidFill>
                  <a:effectLst>
                    <a:outerShdw blurRad="38100" dist="38100" dir="2700000" algn="tl">
                      <a:srgbClr val="DDDDDD"/>
                    </a:outerShdw>
                  </a:effectLst>
                  <a:latin typeface="Tahoma" charset="0"/>
                </a:rPr>
                <a:t>Increase </a:t>
              </a:r>
            </a:p>
            <a:p>
              <a:r>
                <a:rPr lang="en-GB" sz="5400" b="1">
                  <a:solidFill>
                    <a:srgbClr val="FFCC00"/>
                  </a:solidFill>
                  <a:effectLst>
                    <a:outerShdw blurRad="38100" dist="38100" dir="2700000" algn="tl">
                      <a:srgbClr val="DDDDDD"/>
                    </a:outerShdw>
                  </a:effectLst>
                  <a:latin typeface="Tahoma" charset="0"/>
                </a:rPr>
                <a:t>PLEASURE</a:t>
              </a:r>
            </a:p>
            <a:p>
              <a:pPr>
                <a:lnSpc>
                  <a:spcPct val="110000"/>
                </a:lnSpc>
              </a:pPr>
              <a:endParaRPr lang="en-GB" sz="800">
                <a:solidFill>
                  <a:srgbClr val="FFCC00"/>
                </a:solidFill>
                <a:latin typeface="Tahoma" charset="0"/>
              </a:endParaRPr>
            </a:p>
            <a:p>
              <a:pPr>
                <a:lnSpc>
                  <a:spcPct val="110000"/>
                </a:lnSpc>
              </a:pPr>
              <a:endParaRPr lang="en-GB">
                <a:latin typeface="Tahoma" charset="0"/>
              </a:endParaRPr>
            </a:p>
          </p:txBody>
        </p:sp>
      </p:grpSp>
      <p:grpSp>
        <p:nvGrpSpPr>
          <p:cNvPr id="36869" name="Group 5"/>
          <p:cNvGrpSpPr>
            <a:grpSpLocks/>
          </p:cNvGrpSpPr>
          <p:nvPr/>
        </p:nvGrpSpPr>
        <p:grpSpPr bwMode="auto">
          <a:xfrm>
            <a:off x="250829" y="188913"/>
            <a:ext cx="9072563" cy="5672139"/>
            <a:chOff x="158" y="119"/>
            <a:chExt cx="5715" cy="3573"/>
          </a:xfrm>
        </p:grpSpPr>
        <p:sp>
          <p:nvSpPr>
            <p:cNvPr id="36870" name="Rectangle 6"/>
            <p:cNvSpPr>
              <a:spLocks noChangeArrowheads="1"/>
            </p:cNvSpPr>
            <p:nvPr/>
          </p:nvSpPr>
          <p:spPr bwMode="auto">
            <a:xfrm>
              <a:off x="1962" y="119"/>
              <a:ext cx="3911" cy="3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eaLnBrk="0" hangingPunct="0">
                <a:lnSpc>
                  <a:spcPct val="5000"/>
                </a:lnSpc>
              </a:pPr>
              <a:r>
                <a:rPr lang="en-GB" sz="6600" b="1">
                  <a:solidFill>
                    <a:schemeClr val="bg1"/>
                  </a:solidFill>
                  <a:effectLst>
                    <a:outerShdw blurRad="38100" dist="38100" dir="2700000" algn="tl">
                      <a:srgbClr val="DDDDDD"/>
                    </a:outerShdw>
                  </a:effectLst>
                  <a:latin typeface="Tahoma" charset="0"/>
                </a:rPr>
                <a:t> </a:t>
              </a:r>
            </a:p>
            <a:p>
              <a:pPr eaLnBrk="0" hangingPunct="0"/>
              <a:r>
                <a:rPr lang="en-GB" sz="6600" b="1">
                  <a:solidFill>
                    <a:schemeClr val="bg1"/>
                  </a:solidFill>
                  <a:effectLst>
                    <a:outerShdw blurRad="38100" dist="38100" dir="2700000" algn="tl">
                      <a:srgbClr val="DDDDDD"/>
                    </a:outerShdw>
                  </a:effectLst>
                  <a:latin typeface="Tahoma" charset="0"/>
                </a:rPr>
                <a:t>Get Rid of </a:t>
              </a:r>
            </a:p>
            <a:p>
              <a:pPr eaLnBrk="0" hangingPunct="0"/>
              <a:r>
                <a:rPr lang="en-GB" sz="17200" b="1">
                  <a:solidFill>
                    <a:srgbClr val="FF0000"/>
                  </a:solidFill>
                  <a:effectLst>
                    <a:outerShdw blurRad="38100" dist="38100" dir="2700000" algn="tl">
                      <a:srgbClr val="DDDDDD"/>
                    </a:outerShdw>
                  </a:effectLst>
                  <a:latin typeface="Tahoma" charset="0"/>
                </a:rPr>
                <a:t>PAIN</a:t>
              </a:r>
              <a:r>
                <a:rPr lang="en-GB" sz="6600" b="1">
                  <a:solidFill>
                    <a:srgbClr val="FF0000"/>
                  </a:solidFill>
                  <a:effectLst>
                    <a:outerShdw blurRad="38100" dist="38100" dir="2700000" algn="tl">
                      <a:srgbClr val="DDDDDD"/>
                    </a:outerShdw>
                  </a:effectLst>
                  <a:latin typeface="Tahoma" charset="0"/>
                </a:rPr>
                <a:t> </a:t>
              </a:r>
            </a:p>
            <a:p>
              <a:pPr eaLnBrk="0" hangingPunct="0">
                <a:lnSpc>
                  <a:spcPct val="120000"/>
                </a:lnSpc>
              </a:pPr>
              <a:r>
                <a:rPr lang="en-GB" sz="6600" b="1">
                  <a:solidFill>
                    <a:schemeClr val="bg1"/>
                  </a:solidFill>
                  <a:effectLst>
                    <a:outerShdw blurRad="38100" dist="38100" dir="2700000" algn="tl">
                      <a:srgbClr val="DDDDDD"/>
                    </a:outerShdw>
                  </a:effectLst>
                  <a:latin typeface="Tahoma" charset="0"/>
                </a:rPr>
                <a:t> </a:t>
              </a:r>
              <a:endParaRPr lang="en-GB" sz="9600" b="1">
                <a:solidFill>
                  <a:srgbClr val="FF0000"/>
                </a:solidFill>
                <a:effectLst>
                  <a:outerShdw blurRad="38100" dist="38100" dir="2700000" algn="tl">
                    <a:srgbClr val="DDDDDD"/>
                  </a:outerShdw>
                </a:effectLst>
                <a:latin typeface="Tahoma" charset="0"/>
              </a:endParaRPr>
            </a:p>
            <a:p>
              <a:pPr algn="ctr" eaLnBrk="0" hangingPunct="0">
                <a:lnSpc>
                  <a:spcPct val="120000"/>
                </a:lnSpc>
              </a:pPr>
              <a:endParaRPr lang="en-GB" sz="3600" b="1">
                <a:solidFill>
                  <a:schemeClr val="bg1"/>
                </a:solidFill>
                <a:latin typeface="Tahoma" charset="0"/>
              </a:endParaRPr>
            </a:p>
          </p:txBody>
        </p:sp>
        <p:pic>
          <p:nvPicPr>
            <p:cNvPr id="36871" name="Picture 7" descr="pain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 y="300"/>
              <a:ext cx="1719" cy="190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82283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368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6866"/>
                                        </p:tgtEl>
                                        <p:attrNameLst>
                                          <p:attrName>style.visibility</p:attrName>
                                        </p:attrNameLst>
                                      </p:cBhvr>
                                      <p:to>
                                        <p:strVal val="visible"/>
                                      </p:to>
                                    </p:set>
                                    <p:animEffect transition="in" filter="dissolve">
                                      <p:cBhvr>
                                        <p:cTn id="11" dur="5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229600" cy="715962"/>
          </a:xfrm>
        </p:spPr>
        <p:txBody>
          <a:bodyPr/>
          <a:lstStyle/>
          <a:p>
            <a:r>
              <a:rPr lang="en-US" dirty="0" smtClean="0"/>
              <a:t>Needs analysis Should be seen as a separate meeting from the demo</a:t>
            </a:r>
            <a:endParaRPr lang="en-US" dirty="0"/>
          </a:p>
        </p:txBody>
      </p:sp>
    </p:spTree>
    <p:extLst>
      <p:ext uri="{BB962C8B-B14F-4D97-AF65-F5344CB8AC3E}">
        <p14:creationId xmlns:p14="http://schemas.microsoft.com/office/powerpoint/2010/main" val="695223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609600" y="198438"/>
            <a:ext cx="8229600" cy="715962"/>
          </a:xfrm>
        </p:spPr>
        <p:txBody>
          <a:bodyPr/>
          <a:lstStyle/>
          <a:p>
            <a:pPr>
              <a:defRPr/>
            </a:pPr>
            <a:r>
              <a:rPr lang="en-GB" sz="3200" dirty="0" smtClean="0">
                <a:latin typeface="Neo Tech Std"/>
                <a:cs typeface="Neo Tech Std"/>
              </a:rPr>
              <a:t>Interest Matrix – Always prepare in advance</a:t>
            </a:r>
            <a:endParaRPr lang="en-GB" sz="3200" dirty="0">
              <a:latin typeface="Neo Tech Std"/>
              <a:cs typeface="Neo Tech Std"/>
            </a:endParaRPr>
          </a:p>
        </p:txBody>
      </p:sp>
      <p:graphicFrame>
        <p:nvGraphicFramePr>
          <p:cNvPr id="5" name="Table 4"/>
          <p:cNvGraphicFramePr>
            <a:graphicFrameLocks noGrp="1"/>
          </p:cNvGraphicFramePr>
          <p:nvPr>
            <p:extLst>
              <p:ext uri="{D42A27DB-BD31-4B8C-83A1-F6EECF244321}">
                <p14:modId xmlns:p14="http://schemas.microsoft.com/office/powerpoint/2010/main" val="2281723982"/>
              </p:ext>
            </p:extLst>
          </p:nvPr>
        </p:nvGraphicFramePr>
        <p:xfrm>
          <a:off x="1447800" y="1600200"/>
          <a:ext cx="7315200" cy="3993706"/>
        </p:xfrm>
        <a:graphic>
          <a:graphicData uri="http://schemas.openxmlformats.org/drawingml/2006/table">
            <a:tbl>
              <a:tblPr firstRow="1" bandRow="1">
                <a:tableStyleId>{5940675A-B579-460E-94D1-54222C63F5DA}</a:tableStyleId>
              </a:tblPr>
              <a:tblGrid>
                <a:gridCol w="2438400"/>
                <a:gridCol w="2438400"/>
                <a:gridCol w="2438400"/>
              </a:tblGrid>
              <a:tr h="495361">
                <a:tc>
                  <a:txBody>
                    <a:bodyPr/>
                    <a:lstStyle/>
                    <a:p>
                      <a:pPr algn="ctr"/>
                      <a:r>
                        <a:rPr lang="sv-SE" sz="1200" b="1" noProof="0" dirty="0" err="1" smtClean="0">
                          <a:solidFill>
                            <a:schemeClr val="bg1"/>
                          </a:solidFill>
                        </a:rPr>
                        <a:t>Top</a:t>
                      </a:r>
                      <a:r>
                        <a:rPr lang="sv-SE" sz="1200" b="1" noProof="0" dirty="0" smtClean="0">
                          <a:solidFill>
                            <a:schemeClr val="bg1"/>
                          </a:solidFill>
                        </a:rPr>
                        <a:t> </a:t>
                      </a:r>
                      <a:r>
                        <a:rPr lang="sv-SE" sz="1200" b="1" noProof="0" dirty="0" err="1" smtClean="0">
                          <a:solidFill>
                            <a:schemeClr val="bg1"/>
                          </a:solidFill>
                        </a:rPr>
                        <a:t>menu</a:t>
                      </a:r>
                      <a:r>
                        <a:rPr lang="sv-SE" sz="1200" b="1" noProof="0" dirty="0" smtClean="0">
                          <a:solidFill>
                            <a:schemeClr val="bg1"/>
                          </a:solidFill>
                        </a:rPr>
                        <a:t> item</a:t>
                      </a:r>
                      <a:endParaRPr lang="sv-SE" sz="1200" b="1" noProof="0" dirty="0">
                        <a:solidFill>
                          <a:schemeClr val="bg1"/>
                        </a:solidFill>
                      </a:endParaRPr>
                    </a:p>
                  </a:txBody>
                  <a:tcPr anchor="ctr">
                    <a:solidFill>
                      <a:srgbClr val="AB3192"/>
                    </a:solidFill>
                  </a:tcPr>
                </a:tc>
                <a:tc>
                  <a:txBody>
                    <a:bodyPr/>
                    <a:lstStyle/>
                    <a:p>
                      <a:pPr algn="ctr"/>
                      <a:r>
                        <a:rPr lang="sv-SE" sz="1200" b="1" noProof="0" dirty="0" err="1" smtClean="0">
                          <a:solidFill>
                            <a:schemeClr val="bg1"/>
                          </a:solidFill>
                        </a:rPr>
                        <a:t>Top</a:t>
                      </a:r>
                      <a:r>
                        <a:rPr lang="sv-SE" sz="1200" b="1" noProof="0" dirty="0" smtClean="0">
                          <a:solidFill>
                            <a:schemeClr val="bg1"/>
                          </a:solidFill>
                        </a:rPr>
                        <a:t> </a:t>
                      </a:r>
                      <a:r>
                        <a:rPr lang="sv-SE" sz="1200" b="1" noProof="0" dirty="0" err="1" smtClean="0">
                          <a:solidFill>
                            <a:schemeClr val="bg1"/>
                          </a:solidFill>
                        </a:rPr>
                        <a:t>menu</a:t>
                      </a:r>
                      <a:r>
                        <a:rPr lang="sv-SE" sz="1200" b="1" noProof="0" dirty="0" smtClean="0">
                          <a:solidFill>
                            <a:schemeClr val="bg1"/>
                          </a:solidFill>
                        </a:rPr>
                        <a:t> item</a:t>
                      </a:r>
                      <a:endParaRPr lang="sv-SE" sz="1200" b="1" noProof="0" dirty="0">
                        <a:solidFill>
                          <a:schemeClr val="bg1"/>
                        </a:solidFill>
                      </a:endParaRPr>
                    </a:p>
                  </a:txBody>
                  <a:tcPr anchor="ctr">
                    <a:solidFill>
                      <a:srgbClr val="AB3192"/>
                    </a:solidFill>
                  </a:tcPr>
                </a:tc>
                <a:tc>
                  <a:txBody>
                    <a:bodyPr/>
                    <a:lstStyle/>
                    <a:p>
                      <a:pPr algn="ctr"/>
                      <a:r>
                        <a:rPr lang="sv-SE" sz="1200" b="1" noProof="0" dirty="0" err="1" smtClean="0">
                          <a:solidFill>
                            <a:schemeClr val="bg1"/>
                          </a:solidFill>
                        </a:rPr>
                        <a:t>Top</a:t>
                      </a:r>
                      <a:r>
                        <a:rPr lang="sv-SE" sz="1200" b="1" noProof="0" dirty="0" smtClean="0">
                          <a:solidFill>
                            <a:schemeClr val="bg1"/>
                          </a:solidFill>
                        </a:rPr>
                        <a:t> </a:t>
                      </a:r>
                      <a:r>
                        <a:rPr lang="sv-SE" sz="1200" b="1" noProof="0" dirty="0" err="1" smtClean="0">
                          <a:solidFill>
                            <a:schemeClr val="bg1"/>
                          </a:solidFill>
                        </a:rPr>
                        <a:t>menu</a:t>
                      </a:r>
                      <a:r>
                        <a:rPr lang="sv-SE" sz="1200" b="1" noProof="0" dirty="0" smtClean="0">
                          <a:solidFill>
                            <a:schemeClr val="bg1"/>
                          </a:solidFill>
                        </a:rPr>
                        <a:t> item</a:t>
                      </a:r>
                      <a:endParaRPr lang="sv-SE" sz="1200" b="1" noProof="0" dirty="0">
                        <a:solidFill>
                          <a:schemeClr val="bg1"/>
                        </a:solidFill>
                      </a:endParaRPr>
                    </a:p>
                  </a:txBody>
                  <a:tcPr anchor="ctr">
                    <a:solidFill>
                      <a:srgbClr val="AB3192"/>
                    </a:solidFill>
                  </a:tcPr>
                </a:tc>
              </a:tr>
              <a:tr h="699669">
                <a:tc>
                  <a:txBody>
                    <a:bodyPr/>
                    <a:lstStyle/>
                    <a:p>
                      <a:pPr marL="0" indent="0" algn="ctr">
                        <a:buFontTx/>
                        <a:buNone/>
                      </a:pPr>
                      <a:endParaRPr lang="en-GB" sz="1200" baseline="0" noProof="0" dirty="0" smtClean="0"/>
                    </a:p>
                  </a:txBody>
                  <a:tcPr anchor="ctr"/>
                </a:tc>
                <a:tc>
                  <a:txBody>
                    <a:bodyPr/>
                    <a:lstStyle/>
                    <a:p>
                      <a:pPr marL="0" indent="0" algn="ctr">
                        <a:buFontTx/>
                        <a:buNone/>
                      </a:pPr>
                      <a:endParaRPr lang="en-GB" sz="1200" baseline="0" noProof="0" dirty="0" smtClean="0"/>
                    </a:p>
                  </a:txBody>
                  <a:tcPr anchor="ctr"/>
                </a:tc>
                <a:tc>
                  <a:txBody>
                    <a:bodyPr/>
                    <a:lstStyle/>
                    <a:p>
                      <a:pPr marL="0" indent="0" algn="ctr">
                        <a:buFontTx/>
                        <a:buNone/>
                      </a:pPr>
                      <a:endParaRPr lang="en-GB" sz="1200" baseline="0" noProof="0" dirty="0" smtClean="0"/>
                    </a:p>
                  </a:txBody>
                  <a:tcPr anchor="ctr"/>
                </a:tc>
              </a:tr>
              <a:tr h="699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noProof="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aseline="0" noProof="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aseline="0" noProof="0" dirty="0" smtClean="0"/>
                    </a:p>
                  </a:txBody>
                  <a:tcPr anchor="ctr"/>
                </a:tc>
              </a:tr>
              <a:tr h="699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aseline="0" noProof="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aseline="0" noProof="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aseline="0" noProof="0" dirty="0" smtClean="0"/>
                    </a:p>
                  </a:txBody>
                  <a:tcPr anchor="ctr"/>
                </a:tc>
              </a:tr>
              <a:tr h="699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aseline="0" noProof="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aseline="0" noProof="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aseline="0" noProof="0" dirty="0" smtClean="0"/>
                    </a:p>
                  </a:txBody>
                  <a:tcPr anchor="ctr"/>
                </a:tc>
              </a:tr>
              <a:tr h="699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baseline="0" noProof="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baseline="0" noProof="0" dirty="0" smtClean="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200" b="1" baseline="0" noProof="0" dirty="0" smtClean="0"/>
                    </a:p>
                  </a:txBody>
                  <a:tcPr anchor="ctr"/>
                </a:tc>
              </a:tr>
            </a:tbl>
          </a:graphicData>
        </a:graphic>
      </p:graphicFrame>
      <p:sp>
        <p:nvSpPr>
          <p:cNvPr id="3" name="TextBox 2"/>
          <p:cNvSpPr txBox="1"/>
          <p:nvPr/>
        </p:nvSpPr>
        <p:spPr>
          <a:xfrm>
            <a:off x="617039" y="2164380"/>
            <a:ext cx="685520" cy="338554"/>
          </a:xfrm>
          <a:prstGeom prst="rect">
            <a:avLst/>
          </a:prstGeom>
          <a:noFill/>
        </p:spPr>
        <p:txBody>
          <a:bodyPr wrap="none" rtlCol="0">
            <a:spAutoFit/>
          </a:bodyPr>
          <a:lstStyle/>
          <a:p>
            <a:r>
              <a:rPr lang="en-US" sz="1600" dirty="0" smtClean="0">
                <a:latin typeface="Neo Tech Std"/>
                <a:cs typeface="Neo Tech Std"/>
              </a:rPr>
              <a:t>Who?</a:t>
            </a:r>
            <a:endParaRPr lang="en-US" sz="1600" dirty="0">
              <a:latin typeface="Neo Tech Std"/>
              <a:cs typeface="Neo Tech Std"/>
            </a:endParaRPr>
          </a:p>
        </p:txBody>
      </p:sp>
      <p:sp>
        <p:nvSpPr>
          <p:cNvPr id="6" name="TextBox 5"/>
          <p:cNvSpPr txBox="1"/>
          <p:nvPr/>
        </p:nvSpPr>
        <p:spPr>
          <a:xfrm>
            <a:off x="76200" y="2929297"/>
            <a:ext cx="1172116" cy="338554"/>
          </a:xfrm>
          <a:prstGeom prst="rect">
            <a:avLst/>
          </a:prstGeom>
          <a:noFill/>
        </p:spPr>
        <p:txBody>
          <a:bodyPr wrap="none" rtlCol="0">
            <a:spAutoFit/>
          </a:bodyPr>
          <a:lstStyle/>
          <a:p>
            <a:r>
              <a:rPr lang="en-US" sz="1600" dirty="0" smtClean="0">
                <a:latin typeface="Neo Tech Std"/>
                <a:cs typeface="Neo Tech Std"/>
              </a:rPr>
              <a:t>On the site</a:t>
            </a:r>
            <a:endParaRPr lang="en-US" sz="1600" dirty="0">
              <a:latin typeface="Neo Tech Std"/>
              <a:cs typeface="Neo Tech Std"/>
            </a:endParaRPr>
          </a:p>
        </p:txBody>
      </p:sp>
      <p:sp>
        <p:nvSpPr>
          <p:cNvPr id="7" name="TextBox 6"/>
          <p:cNvSpPr txBox="1"/>
          <p:nvPr/>
        </p:nvSpPr>
        <p:spPr>
          <a:xfrm>
            <a:off x="246554" y="3694214"/>
            <a:ext cx="1018227" cy="338554"/>
          </a:xfrm>
          <a:prstGeom prst="rect">
            <a:avLst/>
          </a:prstGeom>
          <a:noFill/>
        </p:spPr>
        <p:txBody>
          <a:bodyPr wrap="none" rtlCol="0">
            <a:spAutoFit/>
          </a:bodyPr>
          <a:lstStyle/>
          <a:p>
            <a:r>
              <a:rPr lang="en-US" sz="1600" dirty="0" smtClean="0">
                <a:latin typeface="Neo Tech Std"/>
                <a:cs typeface="Neo Tech Std"/>
              </a:rPr>
              <a:t>Purpose?</a:t>
            </a:r>
            <a:endParaRPr lang="en-US" sz="1600" dirty="0">
              <a:latin typeface="Neo Tech Std"/>
              <a:cs typeface="Neo Tech Std"/>
            </a:endParaRPr>
          </a:p>
        </p:txBody>
      </p:sp>
      <p:sp>
        <p:nvSpPr>
          <p:cNvPr id="8" name="TextBox 7"/>
          <p:cNvSpPr txBox="1"/>
          <p:nvPr/>
        </p:nvSpPr>
        <p:spPr>
          <a:xfrm>
            <a:off x="76431" y="4459131"/>
            <a:ext cx="1166062" cy="338554"/>
          </a:xfrm>
          <a:prstGeom prst="rect">
            <a:avLst/>
          </a:prstGeom>
          <a:noFill/>
        </p:spPr>
        <p:txBody>
          <a:bodyPr wrap="none" rtlCol="0">
            <a:spAutoFit/>
          </a:bodyPr>
          <a:lstStyle/>
          <a:p>
            <a:r>
              <a:rPr lang="en-US" sz="1600" dirty="0" smtClean="0">
                <a:latin typeface="Neo Tech Std"/>
                <a:cs typeface="Neo Tech Std"/>
              </a:rPr>
              <a:t>Challenges</a:t>
            </a:r>
            <a:endParaRPr lang="en-US" sz="1600" dirty="0">
              <a:latin typeface="Neo Tech Std"/>
              <a:cs typeface="Neo Tech Std"/>
            </a:endParaRPr>
          </a:p>
        </p:txBody>
      </p:sp>
      <p:sp>
        <p:nvSpPr>
          <p:cNvPr id="9" name="TextBox 8"/>
          <p:cNvSpPr txBox="1"/>
          <p:nvPr/>
        </p:nvSpPr>
        <p:spPr>
          <a:xfrm>
            <a:off x="624657" y="5105402"/>
            <a:ext cx="678749" cy="338554"/>
          </a:xfrm>
          <a:prstGeom prst="rect">
            <a:avLst/>
          </a:prstGeom>
          <a:noFill/>
        </p:spPr>
        <p:txBody>
          <a:bodyPr wrap="none" rtlCol="0">
            <a:spAutoFit/>
          </a:bodyPr>
          <a:lstStyle/>
          <a:p>
            <a:r>
              <a:rPr lang="en-US" sz="1600" dirty="0" smtClean="0">
                <a:latin typeface="Neo Tech Std"/>
                <a:cs typeface="Neo Tech Std"/>
              </a:rPr>
              <a:t>Goals</a:t>
            </a:r>
            <a:endParaRPr lang="en-US" sz="1600" dirty="0">
              <a:latin typeface="Neo Tech Std"/>
              <a:cs typeface="Neo Tech Std"/>
            </a:endParaRPr>
          </a:p>
        </p:txBody>
      </p:sp>
    </p:spTree>
    <p:extLst>
      <p:ext uri="{BB962C8B-B14F-4D97-AF65-F5344CB8AC3E}">
        <p14:creationId xmlns:p14="http://schemas.microsoft.com/office/powerpoint/2010/main" val="143482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609600" y="350838"/>
            <a:ext cx="8229600" cy="715962"/>
          </a:xfrm>
        </p:spPr>
        <p:txBody>
          <a:bodyPr/>
          <a:lstStyle/>
          <a:p>
            <a:pPr>
              <a:defRPr/>
            </a:pPr>
            <a:r>
              <a:rPr lang="en-GB" sz="3200" dirty="0" smtClean="0">
                <a:latin typeface="Neo Tech Std"/>
                <a:cs typeface="Neo Tech Std"/>
              </a:rPr>
              <a:t>On-line web processes and </a:t>
            </a:r>
            <a:r>
              <a:rPr lang="en-GB" sz="3200" dirty="0" smtClean="0">
                <a:latin typeface="Neo Tech Std"/>
                <a:cs typeface="Neo Tech Std"/>
              </a:rPr>
              <a:t>challenges</a:t>
            </a:r>
            <a:endParaRPr lang="en-GB" sz="3200" dirty="0">
              <a:latin typeface="Neo Tech Std"/>
              <a:cs typeface="Neo Tech Std"/>
            </a:endParaRPr>
          </a:p>
        </p:txBody>
      </p:sp>
      <p:graphicFrame>
        <p:nvGraphicFramePr>
          <p:cNvPr id="5" name="Table 4"/>
          <p:cNvGraphicFramePr>
            <a:graphicFrameLocks noGrp="1"/>
          </p:cNvGraphicFramePr>
          <p:nvPr>
            <p:extLst>
              <p:ext uri="{D42A27DB-BD31-4B8C-83A1-F6EECF244321}">
                <p14:modId xmlns:p14="http://schemas.microsoft.com/office/powerpoint/2010/main" val="3069919004"/>
              </p:ext>
            </p:extLst>
          </p:nvPr>
        </p:nvGraphicFramePr>
        <p:xfrm>
          <a:off x="1447800" y="1600200"/>
          <a:ext cx="7315200" cy="3993706"/>
        </p:xfrm>
        <a:graphic>
          <a:graphicData uri="http://schemas.openxmlformats.org/drawingml/2006/table">
            <a:tbl>
              <a:tblPr firstRow="1" bandRow="1">
                <a:tableStyleId>{5940675A-B579-460E-94D1-54222C63F5DA}</a:tableStyleId>
              </a:tblPr>
              <a:tblGrid>
                <a:gridCol w="2438400"/>
                <a:gridCol w="2438400"/>
                <a:gridCol w="2438400"/>
              </a:tblGrid>
              <a:tr h="495361">
                <a:tc>
                  <a:txBody>
                    <a:bodyPr/>
                    <a:lstStyle/>
                    <a:p>
                      <a:pPr algn="ctr"/>
                      <a:r>
                        <a:rPr lang="sv-SE" sz="1200" b="1" noProof="0" dirty="0" smtClean="0">
                          <a:solidFill>
                            <a:schemeClr val="bg1"/>
                          </a:solidFill>
                        </a:rPr>
                        <a:t>Web Shop</a:t>
                      </a:r>
                      <a:endParaRPr lang="sv-SE" sz="1200" b="1" noProof="0" dirty="0">
                        <a:solidFill>
                          <a:schemeClr val="bg1"/>
                        </a:solidFill>
                      </a:endParaRPr>
                    </a:p>
                  </a:txBody>
                  <a:tcPr anchor="ctr">
                    <a:solidFill>
                      <a:srgbClr val="AB3192"/>
                    </a:solidFill>
                  </a:tcPr>
                </a:tc>
                <a:tc>
                  <a:txBody>
                    <a:bodyPr/>
                    <a:lstStyle/>
                    <a:p>
                      <a:pPr algn="ctr"/>
                      <a:r>
                        <a:rPr lang="sv-SE" sz="1200" b="1" noProof="0" dirty="0" err="1" smtClean="0">
                          <a:solidFill>
                            <a:schemeClr val="bg1"/>
                          </a:solidFill>
                        </a:rPr>
                        <a:t>Customer</a:t>
                      </a:r>
                      <a:r>
                        <a:rPr lang="sv-SE" sz="1200" b="1" noProof="0" dirty="0" smtClean="0">
                          <a:solidFill>
                            <a:schemeClr val="bg1"/>
                          </a:solidFill>
                        </a:rPr>
                        <a:t> Service</a:t>
                      </a:r>
                      <a:endParaRPr lang="sv-SE" sz="1200" b="1" noProof="0" dirty="0">
                        <a:solidFill>
                          <a:schemeClr val="bg1"/>
                        </a:solidFill>
                      </a:endParaRPr>
                    </a:p>
                  </a:txBody>
                  <a:tcPr anchor="ctr">
                    <a:solidFill>
                      <a:srgbClr val="AB3192"/>
                    </a:solidFill>
                  </a:tcPr>
                </a:tc>
                <a:tc>
                  <a:txBody>
                    <a:bodyPr/>
                    <a:lstStyle/>
                    <a:p>
                      <a:pPr algn="ctr"/>
                      <a:r>
                        <a:rPr lang="sv-SE" sz="1200" b="1" noProof="0" dirty="0" smtClean="0">
                          <a:solidFill>
                            <a:schemeClr val="bg1"/>
                          </a:solidFill>
                        </a:rPr>
                        <a:t> </a:t>
                      </a:r>
                      <a:r>
                        <a:rPr lang="sv-SE" sz="1200" b="1" noProof="0" dirty="0" smtClean="0">
                          <a:solidFill>
                            <a:schemeClr val="bg1"/>
                          </a:solidFill>
                        </a:rPr>
                        <a:t>stores</a:t>
                      </a:r>
                    </a:p>
                  </a:txBody>
                  <a:tcPr anchor="ctr">
                    <a:solidFill>
                      <a:srgbClr val="AB3192"/>
                    </a:solidFill>
                  </a:tcPr>
                </a:tc>
              </a:tr>
              <a:tr h="699669">
                <a:tc>
                  <a:txBody>
                    <a:bodyPr/>
                    <a:lstStyle/>
                    <a:p>
                      <a:pPr marL="0" indent="0" algn="ctr">
                        <a:buFontTx/>
                        <a:buNone/>
                      </a:pPr>
                      <a:r>
                        <a:rPr lang="en-GB" sz="1200" baseline="0" noProof="0" dirty="0" smtClean="0"/>
                        <a:t>Existing customer or potential customer</a:t>
                      </a:r>
                    </a:p>
                  </a:txBody>
                  <a:tcPr anchor="ctr"/>
                </a:tc>
                <a:tc>
                  <a:txBody>
                    <a:bodyPr/>
                    <a:lstStyle/>
                    <a:p>
                      <a:pPr marL="0" indent="0" algn="ctr">
                        <a:buFontTx/>
                        <a:buNone/>
                      </a:pPr>
                      <a:r>
                        <a:rPr lang="en-GB" sz="1200" baseline="0" noProof="0" dirty="0" smtClean="0"/>
                        <a:t>Normally an existing customer</a:t>
                      </a:r>
                    </a:p>
                  </a:txBody>
                  <a:tcPr anchor="ctr"/>
                </a:tc>
                <a:tc>
                  <a:txBody>
                    <a:bodyPr/>
                    <a:lstStyle/>
                    <a:p>
                      <a:pPr marL="0" indent="0" algn="ctr">
                        <a:buFontTx/>
                        <a:buNone/>
                      </a:pPr>
                      <a:r>
                        <a:rPr lang="en-GB" sz="1200" baseline="0" noProof="0" dirty="0" smtClean="0"/>
                        <a:t>Existing (?) customer in Elisa store</a:t>
                      </a:r>
                    </a:p>
                  </a:txBody>
                  <a:tcPr anchor="ctr"/>
                </a:tc>
              </a:tr>
              <a:tr h="699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noProof="0" dirty="0" smtClean="0"/>
                        <a:t>Usually un authenticated visitor(?)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aseline="0" noProof="0" dirty="0" smtClean="0"/>
                        <a:t>Sometimes (preferably) an authenticated visitor</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aseline="0" noProof="0" dirty="0" smtClean="0"/>
                        <a:t>Sometimes (preferably) an authenticated visitor</a:t>
                      </a:r>
                    </a:p>
                  </a:txBody>
                  <a:tcPr anchor="ctr"/>
                </a:tc>
              </a:tr>
              <a:tr h="699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aseline="0" noProof="0" dirty="0" smtClean="0"/>
                        <a:t>Seeking information and/or buy products/services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aseline="0" noProof="0" dirty="0" smtClean="0"/>
                        <a:t>Seeking answers and/or trying to solve a problem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aseline="0" noProof="0" dirty="0" smtClean="0"/>
                        <a:t>Seeking answers and/or trying to solve a problem</a:t>
                      </a:r>
                    </a:p>
                  </a:txBody>
                  <a:tcPr anchor="ctr"/>
                </a:tc>
              </a:tr>
              <a:tr h="699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aseline="0" noProof="0" dirty="0" smtClean="0"/>
                        <a:t>Keep visitor in buying process, if existing customer – get customer to authenticate at an early stage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aseline="0" noProof="0" dirty="0" smtClean="0"/>
                        <a:t>Increase self service, get customer to authenticate (my pages). “Push” incident to preferred channel</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aseline="0" noProof="0" dirty="0" smtClean="0"/>
                        <a:t>Get customer to self serve through in store kiosk, “smooth” transition from sales agent to CS online</a:t>
                      </a:r>
                    </a:p>
                  </a:txBody>
                  <a:tcPr anchor="ctr"/>
                </a:tc>
              </a:tr>
              <a:tr h="6996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baseline="0" noProof="0" dirty="0" smtClean="0"/>
                        <a:t>Ensure conversion, increase order value and cross sell. Deliver a good shopping experience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baseline="0" noProof="0" dirty="0" smtClean="0"/>
                        <a:t>Ensure a good customer experience, streamline processing and lower operational cost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baseline="0" noProof="0" dirty="0" smtClean="0"/>
                        <a:t>Ensure a good customer experience, free sales agent time in store </a:t>
                      </a:r>
                    </a:p>
                  </a:txBody>
                  <a:tcPr anchor="ctr"/>
                </a:tc>
              </a:tr>
            </a:tbl>
          </a:graphicData>
        </a:graphic>
      </p:graphicFrame>
      <p:sp>
        <p:nvSpPr>
          <p:cNvPr id="3" name="TextBox 2"/>
          <p:cNvSpPr txBox="1"/>
          <p:nvPr/>
        </p:nvSpPr>
        <p:spPr>
          <a:xfrm>
            <a:off x="617039" y="2164380"/>
            <a:ext cx="685520" cy="338554"/>
          </a:xfrm>
          <a:prstGeom prst="rect">
            <a:avLst/>
          </a:prstGeom>
          <a:noFill/>
        </p:spPr>
        <p:txBody>
          <a:bodyPr wrap="none" rtlCol="0">
            <a:spAutoFit/>
          </a:bodyPr>
          <a:lstStyle/>
          <a:p>
            <a:r>
              <a:rPr lang="en-US" sz="1600" dirty="0" smtClean="0">
                <a:latin typeface="Neo Tech Std"/>
                <a:cs typeface="Neo Tech Std"/>
              </a:rPr>
              <a:t>Who?</a:t>
            </a:r>
            <a:endParaRPr lang="en-US" sz="1600" dirty="0">
              <a:latin typeface="Neo Tech Std"/>
              <a:cs typeface="Neo Tech Std"/>
            </a:endParaRPr>
          </a:p>
        </p:txBody>
      </p:sp>
      <p:sp>
        <p:nvSpPr>
          <p:cNvPr id="6" name="TextBox 5"/>
          <p:cNvSpPr txBox="1"/>
          <p:nvPr/>
        </p:nvSpPr>
        <p:spPr>
          <a:xfrm>
            <a:off x="76200" y="2929297"/>
            <a:ext cx="1172116" cy="338554"/>
          </a:xfrm>
          <a:prstGeom prst="rect">
            <a:avLst/>
          </a:prstGeom>
          <a:noFill/>
        </p:spPr>
        <p:txBody>
          <a:bodyPr wrap="none" rtlCol="0">
            <a:spAutoFit/>
          </a:bodyPr>
          <a:lstStyle/>
          <a:p>
            <a:r>
              <a:rPr lang="en-US" sz="1600" dirty="0" smtClean="0">
                <a:latin typeface="Neo Tech Std"/>
                <a:cs typeface="Neo Tech Std"/>
              </a:rPr>
              <a:t>On the site</a:t>
            </a:r>
            <a:endParaRPr lang="en-US" sz="1600" dirty="0">
              <a:latin typeface="Neo Tech Std"/>
              <a:cs typeface="Neo Tech Std"/>
            </a:endParaRPr>
          </a:p>
        </p:txBody>
      </p:sp>
      <p:sp>
        <p:nvSpPr>
          <p:cNvPr id="7" name="TextBox 6"/>
          <p:cNvSpPr txBox="1"/>
          <p:nvPr/>
        </p:nvSpPr>
        <p:spPr>
          <a:xfrm>
            <a:off x="246554" y="3694214"/>
            <a:ext cx="1018227" cy="338554"/>
          </a:xfrm>
          <a:prstGeom prst="rect">
            <a:avLst/>
          </a:prstGeom>
          <a:noFill/>
        </p:spPr>
        <p:txBody>
          <a:bodyPr wrap="none" rtlCol="0">
            <a:spAutoFit/>
          </a:bodyPr>
          <a:lstStyle/>
          <a:p>
            <a:r>
              <a:rPr lang="en-US" sz="1600" dirty="0" smtClean="0">
                <a:latin typeface="Neo Tech Std"/>
                <a:cs typeface="Neo Tech Std"/>
              </a:rPr>
              <a:t>Purpose?</a:t>
            </a:r>
            <a:endParaRPr lang="en-US" sz="1600" dirty="0">
              <a:latin typeface="Neo Tech Std"/>
              <a:cs typeface="Neo Tech Std"/>
            </a:endParaRPr>
          </a:p>
        </p:txBody>
      </p:sp>
      <p:sp>
        <p:nvSpPr>
          <p:cNvPr id="8" name="TextBox 7"/>
          <p:cNvSpPr txBox="1"/>
          <p:nvPr/>
        </p:nvSpPr>
        <p:spPr>
          <a:xfrm>
            <a:off x="76431" y="4459131"/>
            <a:ext cx="1166062" cy="338554"/>
          </a:xfrm>
          <a:prstGeom prst="rect">
            <a:avLst/>
          </a:prstGeom>
          <a:noFill/>
        </p:spPr>
        <p:txBody>
          <a:bodyPr wrap="none" rtlCol="0">
            <a:spAutoFit/>
          </a:bodyPr>
          <a:lstStyle/>
          <a:p>
            <a:r>
              <a:rPr lang="en-US" sz="1600" dirty="0" smtClean="0">
                <a:latin typeface="Neo Tech Std"/>
                <a:cs typeface="Neo Tech Std"/>
              </a:rPr>
              <a:t>Challenges</a:t>
            </a:r>
            <a:endParaRPr lang="en-US" sz="1600" dirty="0">
              <a:latin typeface="Neo Tech Std"/>
              <a:cs typeface="Neo Tech Std"/>
            </a:endParaRPr>
          </a:p>
        </p:txBody>
      </p:sp>
      <p:sp>
        <p:nvSpPr>
          <p:cNvPr id="9" name="TextBox 8"/>
          <p:cNvSpPr txBox="1"/>
          <p:nvPr/>
        </p:nvSpPr>
        <p:spPr>
          <a:xfrm>
            <a:off x="624657" y="5105402"/>
            <a:ext cx="678749" cy="338554"/>
          </a:xfrm>
          <a:prstGeom prst="rect">
            <a:avLst/>
          </a:prstGeom>
          <a:noFill/>
        </p:spPr>
        <p:txBody>
          <a:bodyPr wrap="none" rtlCol="0">
            <a:spAutoFit/>
          </a:bodyPr>
          <a:lstStyle/>
          <a:p>
            <a:r>
              <a:rPr lang="en-US" sz="1600" dirty="0" smtClean="0">
                <a:latin typeface="Neo Tech Std"/>
                <a:cs typeface="Neo Tech Std"/>
              </a:rPr>
              <a:t>Goals</a:t>
            </a:r>
            <a:endParaRPr lang="en-US" sz="1600" dirty="0">
              <a:latin typeface="Neo Tech Std"/>
              <a:cs typeface="Neo Tech Std"/>
            </a:endParaRPr>
          </a:p>
        </p:txBody>
      </p:sp>
      <p:sp>
        <p:nvSpPr>
          <p:cNvPr id="2" name="TextBox 1"/>
          <p:cNvSpPr txBox="1"/>
          <p:nvPr/>
        </p:nvSpPr>
        <p:spPr>
          <a:xfrm>
            <a:off x="3581400" y="1066800"/>
            <a:ext cx="2971800" cy="461665"/>
          </a:xfrm>
          <a:prstGeom prst="rect">
            <a:avLst/>
          </a:prstGeom>
          <a:noFill/>
        </p:spPr>
        <p:txBody>
          <a:bodyPr wrap="square" rtlCol="0">
            <a:spAutoFit/>
          </a:bodyPr>
          <a:lstStyle/>
          <a:p>
            <a:r>
              <a:rPr lang="en-GB" sz="2400" dirty="0" smtClean="0">
                <a:solidFill>
                  <a:srgbClr val="961E90"/>
                </a:solidFill>
                <a:latin typeface="Neo Tech Std Light"/>
                <a:cs typeface="Neo Tech Std Light"/>
              </a:rPr>
              <a:t>Example </a:t>
            </a:r>
            <a:endParaRPr lang="en-US" sz="2400" dirty="0">
              <a:solidFill>
                <a:srgbClr val="961E90"/>
              </a:solidFill>
              <a:latin typeface="Neo Tech Std Light"/>
              <a:cs typeface="Neo Tech Std Light"/>
            </a:endParaRPr>
          </a:p>
        </p:txBody>
      </p:sp>
      <p:sp>
        <p:nvSpPr>
          <p:cNvPr id="4" name="Content Placeholder 3"/>
          <p:cNvSpPr>
            <a:spLocks noGrp="1"/>
          </p:cNvSpPr>
          <p:nvPr>
            <p:ph idx="1"/>
          </p:nvPr>
        </p:nvSpPr>
        <p:spPr/>
        <p:txBody>
          <a:bodyPr/>
          <a:lstStyle/>
          <a:p>
            <a:pPr marL="0" indent="0">
              <a:buNone/>
            </a:pPr>
            <a:endParaRPr lang="en-US" dirty="0" smtClean="0"/>
          </a:p>
        </p:txBody>
      </p:sp>
    </p:spTree>
    <p:extLst>
      <p:ext uri="{BB962C8B-B14F-4D97-AF65-F5344CB8AC3E}">
        <p14:creationId xmlns:p14="http://schemas.microsoft.com/office/powerpoint/2010/main" val="2655631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Vergic">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ABC846CFD1FBC42A365B643216D06D5" ma:contentTypeVersion="1" ma:contentTypeDescription="Skapa ett nytt dokument." ma:contentTypeScope="" ma:versionID="603c46b22429ef041d20a0a4c65212dd">
  <xsd:schema xmlns:xsd="http://www.w3.org/2001/XMLSchema" xmlns:xs="http://www.w3.org/2001/XMLSchema" xmlns:p="http://schemas.microsoft.com/office/2006/metadata/properties" xmlns:ns2="29816b29-c1ea-4f24-baeb-b4a601ecad85" targetNamespace="http://schemas.microsoft.com/office/2006/metadata/properties" ma:root="true" ma:fieldsID="8d3ccc55d28e4586d12678880ff13048" ns2:_="">
    <xsd:import namespace="29816b29-c1ea-4f24-baeb-b4a601ecad8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16b29-c1ea-4f24-baeb-b4a601ecad85"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96F017-AEF0-4F21-9DA8-37C74EEEF4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16b29-c1ea-4f24-baeb-b4a601ecad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08EE6F-E728-467C-B514-E62F5725DDD9}">
  <ds:schemaRefs>
    <ds:schemaRef ds:uri="http://schemas.microsoft.com/sharepoint/v3/contenttype/forms"/>
  </ds:schemaRefs>
</ds:datastoreItem>
</file>

<file path=customXml/itemProps3.xml><?xml version="1.0" encoding="utf-8"?>
<ds:datastoreItem xmlns:ds="http://schemas.openxmlformats.org/officeDocument/2006/customXml" ds:itemID="{2D07E359-15AC-49F3-AE86-62352C78F75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4301</TotalTime>
  <Words>330</Words>
  <Application>Microsoft Macintosh PowerPoint</Application>
  <PresentationFormat>On-screen Show (4:3)</PresentationFormat>
  <Paragraphs>53</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Why is it so important to ask the correct questions</vt:lpstr>
      <vt:lpstr>PowerPoint Presentation</vt:lpstr>
      <vt:lpstr>PowerPoint Presentation</vt:lpstr>
      <vt:lpstr>Needs analysis Should be seen as a separate meeting from the demo</vt:lpstr>
      <vt:lpstr>Interest Matrix – Always prepare in advance</vt:lpstr>
      <vt:lpstr>On-line web processes and challenges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Project Review Powerpoint Presentation</dc:title>
  <cp:lastModifiedBy>Vergic</cp:lastModifiedBy>
  <cp:revision>205</cp:revision>
  <dcterms:created xsi:type="dcterms:W3CDTF">2011-12-10T01:15:11Z</dcterms:created>
  <dcterms:modified xsi:type="dcterms:W3CDTF">2015-03-20T16:05:21Z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0x0101007ABC846CFD1FBC42A365B643216D06D5</vt:lpwstr>
  </property>
</Properties>
</file>